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1"/>
  </p:notesMasterIdLst>
  <p:sldIdLst>
    <p:sldId id="292" r:id="rId2"/>
    <p:sldId id="257" r:id="rId3"/>
    <p:sldId id="267" r:id="rId4"/>
    <p:sldId id="279" r:id="rId5"/>
    <p:sldId id="259" r:id="rId6"/>
    <p:sldId id="289" r:id="rId7"/>
    <p:sldId id="260" r:id="rId8"/>
    <p:sldId id="290" r:id="rId9"/>
    <p:sldId id="281" r:id="rId10"/>
    <p:sldId id="271" r:id="rId11"/>
    <p:sldId id="268" r:id="rId12"/>
    <p:sldId id="287" r:id="rId13"/>
    <p:sldId id="283" r:id="rId14"/>
    <p:sldId id="269" r:id="rId15"/>
    <p:sldId id="285" r:id="rId16"/>
    <p:sldId id="270" r:id="rId17"/>
    <p:sldId id="291" r:id="rId18"/>
    <p:sldId id="265" r:id="rId19"/>
    <p:sldId id="28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B4F"/>
    <a:srgbClr val="190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9" autoAdjust="0"/>
    <p:restoredTop sz="94718"/>
  </p:normalViewPr>
  <p:slideViewPr>
    <p:cSldViewPr>
      <p:cViewPr varScale="1">
        <p:scale>
          <a:sx n="92" d="100"/>
          <a:sy n="92" d="100"/>
        </p:scale>
        <p:origin x="16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8FC59-996D-4A08-BC7C-D2AAB486BA1C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9CF68-1BCF-4BB1-AEB4-A1BA2EF485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9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9CF68-1BCF-4BB1-AEB4-A1BA2EF485D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9CF68-1BCF-4BB1-AEB4-A1BA2EF485D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93439-0537-46CD-AD3B-0729A0F318FB}" type="datetimeFigureOut">
              <a:rPr lang="en-US" smtClean="0"/>
              <a:pPr/>
              <a:t>9/14/20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CỔ BI</a:t>
            </a:r>
            <a:endParaRPr lang="en-US" sz="3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685800" y="1676400"/>
            <a:ext cx="78105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–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4C</a:t>
            </a: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533400" y="2819400"/>
            <a:ext cx="8153400" cy="495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có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sáu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4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5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7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8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523 453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18160"/>
          <a:ext cx="91440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1800"/>
                        <a:t>Viết</a:t>
                      </a:r>
                      <a:r>
                        <a:rPr lang="en-US" sz="1800" baseline="0"/>
                        <a:t> số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Trăm</a:t>
                      </a:r>
                      <a:r>
                        <a:rPr lang="en-US" sz="1800" baseline="0"/>
                        <a:t> 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Chục 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Trăm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Chục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Đơn</a:t>
                      </a:r>
                      <a:r>
                        <a:rPr lang="en-US" sz="1800" baseline="0"/>
                        <a:t> vị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Đọc</a:t>
                      </a:r>
                      <a:r>
                        <a:rPr lang="en-US" sz="1800" baseline="0"/>
                        <a:t> số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endParaRPr lang="en-US" sz="2800"/>
                    </a:p>
                    <a:p>
                      <a:r>
                        <a:rPr lang="en-US" sz="2800"/>
                        <a:t>425 671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   </a:t>
                      </a:r>
                    </a:p>
                    <a:p>
                      <a:r>
                        <a:rPr lang="en-US" sz="28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</a:t>
                      </a:r>
                    </a:p>
                    <a:p>
                      <a:r>
                        <a:rPr lang="en-US" sz="28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</a:t>
                      </a:r>
                    </a:p>
                    <a:p>
                      <a:r>
                        <a:rPr lang="en-US" sz="28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</a:t>
                      </a:r>
                    </a:p>
                    <a:p>
                      <a:r>
                        <a:rPr lang="en-US" sz="280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Bốn trăm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hai mươi lăm nghìn sáu trăm bảy mươi mốt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sz="2800"/>
                        <a:t>369 815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</a:t>
                      </a:r>
                    </a:p>
                    <a:p>
                      <a:r>
                        <a:rPr lang="en-US" sz="2800"/>
                        <a:t>    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</a:t>
                      </a:r>
                    </a:p>
                    <a:p>
                      <a:r>
                        <a:rPr lang="en-US" sz="2800"/>
                        <a:t>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Bảy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tám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705600" y="152400"/>
            <a:ext cx="1600200" cy="304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>
                <a:solidFill>
                  <a:srgbClr val="FFFF00"/>
                </a:solidFill>
              </a:rPr>
              <a:t>Nhóm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"/>
          <a:ext cx="9144000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1800" dirty="0" err="1"/>
                        <a:t>Viết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số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Trăm</a:t>
                      </a:r>
                      <a:r>
                        <a:rPr lang="en-US" sz="1800" baseline="0"/>
                        <a:t> 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Chục 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Trăm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Chục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Đơn</a:t>
                      </a:r>
                      <a:r>
                        <a:rPr lang="en-US" sz="1800" baseline="0"/>
                        <a:t> vị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Đọc</a:t>
                      </a:r>
                      <a:r>
                        <a:rPr lang="en-US" sz="1800" baseline="0"/>
                        <a:t> số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endParaRPr lang="en-US" sz="2400"/>
                    </a:p>
                    <a:p>
                      <a:r>
                        <a:rPr lang="en-US" sz="2400"/>
                        <a:t>425 671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    </a:t>
                      </a:r>
                    </a:p>
                    <a:p>
                      <a:r>
                        <a:rPr lang="en-US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 </a:t>
                      </a:r>
                    </a:p>
                    <a:p>
                      <a:r>
                        <a:rPr lang="en-US" sz="2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</a:t>
                      </a:r>
                    </a:p>
                    <a:p>
                      <a:r>
                        <a:rPr lang="en-US" sz="2400"/>
                        <a:t>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</a:t>
                      </a:r>
                    </a:p>
                    <a:p>
                      <a:r>
                        <a:rPr lang="en-US" sz="24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</a:t>
                      </a:r>
                    </a:p>
                    <a:p>
                      <a:r>
                        <a:rPr lang="en-US" sz="240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itchFamily="18" charset="0"/>
                          <a:cs typeface="Times New Roman" pitchFamily="18" charset="0"/>
                        </a:rPr>
                        <a:t>Bốn trăm</a:t>
                      </a:r>
                      <a:r>
                        <a:rPr lang="en-US" sz="2400" baseline="0">
                          <a:latin typeface="Times New Roman" pitchFamily="18" charset="0"/>
                          <a:cs typeface="Times New Roman" pitchFamily="18" charset="0"/>
                        </a:rPr>
                        <a:t> hai mươi lăm nghìn sáu trăm bảy mươi mốt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sz="2400"/>
                        <a:t>369 815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lang="en-US" sz="2400" baseline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trăm sáu mươi chín nghìn tám trăm mười lăm</a:t>
                      </a:r>
                      <a:endParaRPr lang="en-US" sz="240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7030A0"/>
                          </a:solidFill>
                        </a:rPr>
                        <a:t>579 623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 trăm</a:t>
                      </a:r>
                      <a:r>
                        <a:rPr lang="en-US" sz="2400" baseline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bảy mươi chín nghìn sáu trăm hai mươi ba</a:t>
                      </a:r>
                      <a:endParaRPr lang="en-US" sz="240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786 612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Bảy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tám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429000"/>
            <a:ext cx="8991600" cy="220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796 315:</a:t>
            </a: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106 315:</a:t>
            </a: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106 827: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9600" y="457200"/>
            <a:ext cx="1447800" cy="990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>
                <a:solidFill>
                  <a:srgbClr val="FFFF00"/>
                </a:solidFill>
              </a:rPr>
              <a:t>Nhóm 2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035314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96 315: 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1" y="1981200"/>
            <a:ext cx="6553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796 315: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106 315: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lăm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106 827: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848600" cy="73183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105400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6" name="Picture 7" descr="XMASCA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096933"/>
            <a:ext cx="4038600" cy="145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4724400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63 115</a:t>
            </a:r>
          </a:p>
          <a:p>
            <a:pPr marL="514350" indent="-514350">
              <a:buAutoNum type="alphaLcParenR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723 936</a:t>
            </a:r>
          </a:p>
          <a:p>
            <a:pPr marL="514350" indent="-514350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7" descr="XMASCA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792133"/>
            <a:ext cx="3962400" cy="1761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8b8yiig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8686800" cy="6324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5791200" cy="16002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Củng</a:t>
            </a:r>
            <a:r>
              <a:rPr lang="en-US" sz="4800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800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800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4800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800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solidFill>
                <a:srgbClr val="111B4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057400" y="1447800"/>
            <a:ext cx="6096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 VBT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bị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sau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3276600"/>
            <a:ext cx="6096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350520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KIỂM TRA BÀI CŨ</a:t>
            </a:r>
            <a:b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 vào ô trống theo mẫu</a:t>
            </a:r>
            <a:b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00200" y="2209800"/>
          <a:ext cx="7239000" cy="3779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9199">
                <a:tc>
                  <a:txBody>
                    <a:bodyPr/>
                    <a:lstStyle/>
                    <a:p>
                      <a:r>
                        <a:rPr lang="en-US" sz="3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  Biểu</a:t>
                      </a:r>
                      <a:r>
                        <a:rPr lang="en-US" sz="3600" baseline="0"/>
                        <a:t> thức</a:t>
                      </a:r>
                      <a:endParaRPr 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Giá</a:t>
                      </a:r>
                      <a:r>
                        <a:rPr lang="en-US" sz="3600" baseline="0"/>
                        <a:t> trị của biểu thức</a:t>
                      </a:r>
                      <a:endParaRPr 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8 x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  7 + 3-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 66 x c + 32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715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SỐ</a:t>
            </a:r>
          </a:p>
          <a:p>
            <a:pPr marL="514350" indent="-514350" algn="ctr">
              <a:buAutoNum type="alphaLcParenR"/>
            </a:pPr>
            <a:r>
              <a:rPr lang="en-US" sz="36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3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số:1            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10    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100</a:t>
            </a: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10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en-US" sz="3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1000             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10 000</a:t>
            </a: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100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100 000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5668963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an01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5673852"/>
            <a:ext cx="1723644" cy="1184148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152402"/>
          <a:ext cx="899160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0490">
                <a:tc>
                  <a:txBody>
                    <a:bodyPr/>
                    <a:lstStyle/>
                    <a:p>
                      <a:r>
                        <a:rPr lang="en-US" sz="2400" dirty="0" err="1"/>
                        <a:t>Trăm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nghìn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Chục 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Trăm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Chục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Đơn</a:t>
                      </a:r>
                      <a:r>
                        <a:rPr lang="en-US" sz="2400" baseline="0"/>
                        <a:t> vị</a:t>
                      </a:r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8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5993"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7772400" y="1981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7772400" y="26670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772400" y="3352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3" name="Oval 12"/>
          <p:cNvSpPr/>
          <p:nvPr/>
        </p:nvSpPr>
        <p:spPr>
          <a:xfrm>
            <a:off x="7772400" y="4114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4876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7772400" y="1219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5029200" y="1905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1" name="Oval 20"/>
          <p:cNvSpPr/>
          <p:nvPr/>
        </p:nvSpPr>
        <p:spPr>
          <a:xfrm>
            <a:off x="5029200" y="2667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100</a:t>
            </a:r>
          </a:p>
        </p:txBody>
      </p:sp>
      <p:sp>
        <p:nvSpPr>
          <p:cNvPr id="22" name="Oval 21"/>
          <p:cNvSpPr/>
          <p:nvPr/>
        </p:nvSpPr>
        <p:spPr>
          <a:xfrm>
            <a:off x="5029200" y="3352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3" name="Oval 22"/>
          <p:cNvSpPr/>
          <p:nvPr/>
        </p:nvSpPr>
        <p:spPr>
          <a:xfrm>
            <a:off x="5029200" y="4114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4" name="Oval 23"/>
          <p:cNvSpPr/>
          <p:nvPr/>
        </p:nvSpPr>
        <p:spPr>
          <a:xfrm>
            <a:off x="5029200" y="4876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429000" y="4114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81200" y="34290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30" name="Oval 29"/>
          <p:cNvSpPr/>
          <p:nvPr/>
        </p:nvSpPr>
        <p:spPr>
          <a:xfrm>
            <a:off x="6553200" y="4876800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4800" y="26670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429000" y="4876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981200" y="4114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981200" y="4876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04800" y="3352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81000" y="4114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04800" y="4876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5668963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an016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5673852"/>
            <a:ext cx="1723644" cy="1184148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152402"/>
          <a:ext cx="8991600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0490">
                <a:tc>
                  <a:txBody>
                    <a:bodyPr/>
                    <a:lstStyle/>
                    <a:p>
                      <a:r>
                        <a:rPr lang="en-US" sz="2400" dirty="0" err="1"/>
                        <a:t>Trăm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nghìn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Chục 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Trăm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Chục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Đơn</a:t>
                      </a:r>
                      <a:r>
                        <a:rPr lang="en-US" sz="2400" baseline="0"/>
                        <a:t> vị</a:t>
                      </a:r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8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5993"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endParaRPr lang="en-US" sz="44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7772400" y="1981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7772400" y="26670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772400" y="3352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3" name="Oval 12"/>
          <p:cNvSpPr/>
          <p:nvPr/>
        </p:nvSpPr>
        <p:spPr>
          <a:xfrm>
            <a:off x="7772400" y="4114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4876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7772400" y="1219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5029200" y="1905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1" name="Oval 20"/>
          <p:cNvSpPr/>
          <p:nvPr/>
        </p:nvSpPr>
        <p:spPr>
          <a:xfrm>
            <a:off x="5029200" y="2667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100</a:t>
            </a:r>
          </a:p>
        </p:txBody>
      </p:sp>
      <p:sp>
        <p:nvSpPr>
          <p:cNvPr id="22" name="Oval 21"/>
          <p:cNvSpPr/>
          <p:nvPr/>
        </p:nvSpPr>
        <p:spPr>
          <a:xfrm>
            <a:off x="5029200" y="3352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3" name="Oval 22"/>
          <p:cNvSpPr/>
          <p:nvPr/>
        </p:nvSpPr>
        <p:spPr>
          <a:xfrm>
            <a:off x="5029200" y="4114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4" name="Oval 23"/>
          <p:cNvSpPr/>
          <p:nvPr/>
        </p:nvSpPr>
        <p:spPr>
          <a:xfrm>
            <a:off x="5029200" y="4876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429000" y="4114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81200" y="34290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30" name="Oval 29"/>
          <p:cNvSpPr/>
          <p:nvPr/>
        </p:nvSpPr>
        <p:spPr>
          <a:xfrm>
            <a:off x="6553200" y="4876800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4800" y="26670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5800" y="6096000"/>
            <a:ext cx="6781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/>
          </a:p>
          <a:p>
            <a:endParaRPr lang="en-US" sz="3200"/>
          </a:p>
          <a:p>
            <a:endParaRPr lang="en-US" sz="3200"/>
          </a:p>
          <a:p>
            <a:r>
              <a:rPr lang="en-US" sz="3200"/>
              <a:t>Viết số: 432 516</a:t>
            </a:r>
          </a:p>
          <a:p>
            <a:endParaRPr lang="en-US" sz="3200"/>
          </a:p>
          <a:p>
            <a:r>
              <a:rPr lang="en-US" sz="3200"/>
              <a:t>Đọc số: Bốn trăm ba mươi hai nghìn năm trăm mười sáu.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429000" y="4876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981200" y="4114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981200" y="4876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04800" y="3352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81000" y="4114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04800" y="4876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762000"/>
            <a:ext cx="678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432 516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152400"/>
            <a:ext cx="8229600" cy="990600"/>
          </a:xfrm>
        </p:spPr>
        <p:txBody>
          <a:bodyPr>
            <a:normAutofit fontScale="90000"/>
          </a:bodyPr>
          <a:lstStyle/>
          <a:p>
            <a:b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tập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a</a:t>
            </a:r>
            <a:b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609601"/>
          <a:ext cx="8839199" cy="61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2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  </a:t>
                      </a:r>
                      <a:r>
                        <a:rPr lang="en-US" sz="2800" dirty="0" err="1"/>
                        <a:t>Trăm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nghìn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Chục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 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   Trăm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Chục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Đơn</a:t>
                      </a:r>
                      <a:r>
                        <a:rPr lang="en-US" sz="2800" baseline="0"/>
                        <a:t> vị</a:t>
                      </a:r>
                      <a:endParaRPr lang="en-US" sz="2800"/>
                    </a:p>
                    <a:p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4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9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8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76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36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9753">
                <a:tc>
                  <a:txBody>
                    <a:bodyPr/>
                    <a:lstStyle/>
                    <a:p>
                      <a:r>
                        <a:rPr lang="en-US" sz="2800" dirty="0"/>
                        <a:t>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4038599" y="36576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30" name="Oval 29"/>
          <p:cNvSpPr/>
          <p:nvPr/>
        </p:nvSpPr>
        <p:spPr>
          <a:xfrm>
            <a:off x="8077199" y="3505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4799" y="35814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4799" y="41910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4799" y="48768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209799" y="49530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038599" y="43434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038599" y="49530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1" name="Oval 40"/>
          <p:cNvSpPr/>
          <p:nvPr/>
        </p:nvSpPr>
        <p:spPr>
          <a:xfrm>
            <a:off x="5486399" y="41148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42" name="Oval 41"/>
          <p:cNvSpPr/>
          <p:nvPr/>
        </p:nvSpPr>
        <p:spPr>
          <a:xfrm>
            <a:off x="5486400" y="47244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100</a:t>
            </a:r>
          </a:p>
        </p:txBody>
      </p:sp>
      <p:sp>
        <p:nvSpPr>
          <p:cNvPr id="46" name="Oval 45"/>
          <p:cNvSpPr/>
          <p:nvPr/>
        </p:nvSpPr>
        <p:spPr>
          <a:xfrm>
            <a:off x="6857999" y="48768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7" name="Oval 46"/>
          <p:cNvSpPr/>
          <p:nvPr/>
        </p:nvSpPr>
        <p:spPr>
          <a:xfrm>
            <a:off x="8077199" y="4114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8" name="Oval 47"/>
          <p:cNvSpPr/>
          <p:nvPr/>
        </p:nvSpPr>
        <p:spPr>
          <a:xfrm>
            <a:off x="8077200" y="48006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27" name="Oval 26"/>
          <p:cNvSpPr/>
          <p:nvPr/>
        </p:nvSpPr>
        <p:spPr>
          <a:xfrm>
            <a:off x="8077200" y="28956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3400" y="57150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384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91000" y="57150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150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104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0772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3" grpId="0"/>
      <p:bldP spid="49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762000"/>
            <a:ext cx="678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313 214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377441"/>
              </p:ext>
            </p:extLst>
          </p:nvPr>
        </p:nvGraphicFramePr>
        <p:xfrm>
          <a:off x="152400" y="228600"/>
          <a:ext cx="8839199" cy="61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2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  </a:t>
                      </a:r>
                      <a:r>
                        <a:rPr lang="en-US" sz="2800" dirty="0" err="1"/>
                        <a:t>Trăm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nghìn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Chục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 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   Trăm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Chục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Đơn</a:t>
                      </a:r>
                      <a:r>
                        <a:rPr lang="en-US" sz="2800" baseline="0"/>
                        <a:t> vị</a:t>
                      </a:r>
                      <a:endParaRPr lang="en-US" sz="2800"/>
                    </a:p>
                    <a:p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4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9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8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76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36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9753">
                <a:tc>
                  <a:txBody>
                    <a:bodyPr/>
                    <a:lstStyle/>
                    <a:p>
                      <a:r>
                        <a:rPr lang="en-US" sz="2800" dirty="0"/>
                        <a:t>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285999" y="40386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38599" y="34290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18" name="Oval 17"/>
          <p:cNvSpPr/>
          <p:nvPr/>
        </p:nvSpPr>
        <p:spPr>
          <a:xfrm>
            <a:off x="5562599" y="3200400"/>
            <a:ext cx="1066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2" name="Oval 21"/>
          <p:cNvSpPr/>
          <p:nvPr/>
        </p:nvSpPr>
        <p:spPr>
          <a:xfrm>
            <a:off x="6858000" y="20574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10</a:t>
            </a:r>
          </a:p>
        </p:txBody>
      </p:sp>
      <p:sp>
        <p:nvSpPr>
          <p:cNvPr id="30" name="Oval 29"/>
          <p:cNvSpPr/>
          <p:nvPr/>
        </p:nvSpPr>
        <p:spPr>
          <a:xfrm>
            <a:off x="8077199" y="32766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04799" y="21336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100 000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4799" y="27432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4799" y="33528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4799" y="39624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4799" y="46482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209799" y="47244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038599" y="41148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038599" y="47244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1" name="Oval 40"/>
          <p:cNvSpPr/>
          <p:nvPr/>
        </p:nvSpPr>
        <p:spPr>
          <a:xfrm>
            <a:off x="5486399" y="38862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42" name="Oval 41"/>
          <p:cNvSpPr/>
          <p:nvPr/>
        </p:nvSpPr>
        <p:spPr>
          <a:xfrm>
            <a:off x="5562599" y="44958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43" name="Oval 42"/>
          <p:cNvSpPr/>
          <p:nvPr/>
        </p:nvSpPr>
        <p:spPr>
          <a:xfrm>
            <a:off x="6857999" y="27432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4" name="Oval 43"/>
          <p:cNvSpPr/>
          <p:nvPr/>
        </p:nvSpPr>
        <p:spPr>
          <a:xfrm>
            <a:off x="6857999" y="32766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5" name="Oval 44"/>
          <p:cNvSpPr/>
          <p:nvPr/>
        </p:nvSpPr>
        <p:spPr>
          <a:xfrm>
            <a:off x="6857999" y="38862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6" name="Oval 45"/>
          <p:cNvSpPr/>
          <p:nvPr/>
        </p:nvSpPr>
        <p:spPr>
          <a:xfrm>
            <a:off x="6857999" y="46482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7" name="Oval 46"/>
          <p:cNvSpPr/>
          <p:nvPr/>
        </p:nvSpPr>
        <p:spPr>
          <a:xfrm>
            <a:off x="8077199" y="3886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8" name="Oval 47"/>
          <p:cNvSpPr/>
          <p:nvPr/>
        </p:nvSpPr>
        <p:spPr>
          <a:xfrm>
            <a:off x="8077200" y="45720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50" name="Oval 49"/>
          <p:cNvSpPr/>
          <p:nvPr/>
        </p:nvSpPr>
        <p:spPr>
          <a:xfrm>
            <a:off x="5562599" y="2590800"/>
            <a:ext cx="1066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5257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38400" y="5257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148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674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104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534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1" grpId="0"/>
      <p:bldP spid="33" grpId="0"/>
      <p:bldP spid="49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738</Words>
  <Application>Microsoft Macintosh PowerPoint</Application>
  <PresentationFormat>On-screen Show (4:3)</PresentationFormat>
  <Paragraphs>276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Chủ đề của Office</vt:lpstr>
      <vt:lpstr>PowerPoint Presentation</vt:lpstr>
      <vt:lpstr>KIỂM TRA BÀI CŨ 3. Viết vào ô trống theo mẫu </vt:lpstr>
      <vt:lpstr>PowerPoint Presentation</vt:lpstr>
      <vt:lpstr>PowerPoint Presentation</vt:lpstr>
      <vt:lpstr>PowerPoint Presentation</vt:lpstr>
      <vt:lpstr>PowerPoint Presentation</vt:lpstr>
      <vt:lpstr> Bài tập1. Viết theo mẫu: a </vt:lpstr>
      <vt:lpstr>PowerPoint Presentation</vt:lpstr>
      <vt:lpstr>PowerPoint Presentation</vt:lpstr>
      <vt:lpstr>Viết số: 523 453    Đọc số: Năm trăm hai mươi ba nghìn bốn trăm năm mươi ba.</vt:lpstr>
      <vt:lpstr>2) Viết theo mẫu: a) Mẫu: b) </vt:lpstr>
      <vt:lpstr>PowerPoint Presentation</vt:lpstr>
      <vt:lpstr>3. Đọc các số sau:  </vt:lpstr>
      <vt:lpstr>PowerPoint Presentation</vt:lpstr>
      <vt:lpstr>4. Viết các số sau: </vt:lpstr>
      <vt:lpstr>PowerPoint Presentation</vt:lpstr>
      <vt:lpstr>PowerPoint Presentation</vt:lpstr>
      <vt:lpstr>Củng cố - Dặn dò  </vt:lpstr>
      <vt:lpstr>PowerPoint Presentation</vt:lpstr>
    </vt:vector>
  </TitlesOfParts>
  <Company>Tu Tin Va Thanh Cong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KIỂM TRA BÀI CŨ Tính chu vi của hình tam giác biết: a = 10cm, b = 10cm, c = 6cm</dc:title>
  <dc:creator>Phuong Nam</dc:creator>
  <cp:lastModifiedBy>Phuong Dung Nguyen</cp:lastModifiedBy>
  <cp:revision>121</cp:revision>
  <dcterms:created xsi:type="dcterms:W3CDTF">2009-09-27T01:39:44Z</dcterms:created>
  <dcterms:modified xsi:type="dcterms:W3CDTF">2020-09-13T23:20:00Z</dcterms:modified>
</cp:coreProperties>
</file>