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F8D"/>
    <a:srgbClr val="9E4F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9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5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1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0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3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0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5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3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8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66A27-EEDB-490A-83F7-0FE3C517B865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37-536D-4F21-974E-65ADF9EE8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3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2535"/>
            <a:ext cx="9144000" cy="2493034"/>
          </a:xfrm>
          <a:solidFill>
            <a:srgbClr val="898F8D"/>
          </a:solidFill>
          <a:ln w="57150">
            <a:solidFill>
              <a:schemeClr val="bg1"/>
            </a:solidFill>
          </a:ln>
        </p:spPr>
        <p:txBody>
          <a:bodyPr anchor="ctr"/>
          <a:lstStyle/>
          <a:p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35569"/>
            <a:ext cx="9144000" cy="2493034"/>
          </a:xfrm>
          <a:solidFill>
            <a:srgbClr val="9E4F2C"/>
          </a:solidFill>
          <a:ln w="57150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en-US" sz="5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endParaRPr lang="en-US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807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101736" y="2312125"/>
            <a:ext cx="143691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58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741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7360"/>
            <a:ext cx="10515600" cy="4439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“Sao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6897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7360"/>
            <a:ext cx="10515600" cy="4439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chuồn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chuồn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rung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9786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7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011" y="495753"/>
            <a:ext cx="10515600" cy="3710485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461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E9205A-D4CE-A54B-BADC-7F1952F57F5D}"/>
              </a:ext>
            </a:extLst>
          </p:cNvPr>
          <p:cNvSpPr txBox="1"/>
          <p:nvPr/>
        </p:nvSpPr>
        <p:spPr>
          <a:xfrm>
            <a:off x="695739" y="884582"/>
            <a:ext cx="107828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Đoạn văn 1: 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Bà lão bắt được một con ốc rất xinh: vỏ nó có màu xanh biếc như nước biển, trông không giống những con ốc khác. Thấy lạ, bà liền thốt lên: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Ôi con ốc này đẹp quá! Mình sẽ mang về nuôi chứ không bán.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A05423-7F5A-F84F-9760-505F722C4656}"/>
              </a:ext>
            </a:extLst>
          </p:cNvPr>
          <p:cNvSpPr txBox="1"/>
          <p:nvPr/>
        </p:nvSpPr>
        <p:spPr>
          <a:xfrm>
            <a:off x="586408" y="3110948"/>
            <a:ext cx="107828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Đoạn văn 2: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Khi đi làm về, bà lão thấy nhà mình thật khác lạ: sân nhà được quét dọn sạch sẽ, đàn lợn ăn no đang nằm nghỉ, cơm nước nóng hổi, sẵn sàng, vườn rau thì sạch cỏ. Ngạc nhiên</a:t>
            </a:r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bà thốt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lên: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Ai tốt bụng giúp mình thế này?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79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đùm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d.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đùm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3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0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558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7097"/>
            <a:ext cx="10515600" cy="49098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1712" y="4127863"/>
            <a:ext cx="9703526" cy="1894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486400" y="1319349"/>
            <a:ext cx="169817" cy="3265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1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78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558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7097"/>
            <a:ext cx="10515600" cy="49098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xòe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03964" y="3709850"/>
            <a:ext cx="9703526" cy="1894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Dế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Mèn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936374" y="1319349"/>
            <a:ext cx="169817" cy="3265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6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54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558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7097"/>
            <a:ext cx="10515600" cy="4909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chum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10250" y="1267098"/>
            <a:ext cx="3997239" cy="4909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271552" y="3395459"/>
            <a:ext cx="169817" cy="3265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7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52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747</Words>
  <Application>Microsoft Macintosh PowerPoint</Application>
  <PresentationFormat>Widescreen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Luyện từ và câu – Lớp 4</vt:lpstr>
      <vt:lpstr>Kiểm tra bài cũ</vt:lpstr>
      <vt:lpstr>PowerPoint Presentation</vt:lpstr>
      <vt:lpstr>Trong các câu văn sau, dấu hai chấm có tác dụng gì?</vt:lpstr>
      <vt:lpstr>PowerPoint Presentation</vt:lpstr>
      <vt:lpstr>Trong các câu văn sau, dấu hai chấm có tác dụng gì?</vt:lpstr>
      <vt:lpstr>PowerPoint Presentation</vt:lpstr>
      <vt:lpstr>Trong các câu thơ sau, dấu hai chấm có tác dụng gì?</vt:lpstr>
      <vt:lpstr>PowerPoint Presentation</vt:lpstr>
      <vt:lpstr>Ghi nhớ</vt:lpstr>
      <vt:lpstr>PowerPoint Presentation</vt:lpstr>
      <vt:lpstr>Bài 1: Trong các câu sau, mỗi dấu hai chấm có tác dụng gì?</vt:lpstr>
      <vt:lpstr>Bài 1: Trong các câu sau, mỗi dấu hai chấm có tác dụng gì?</vt:lpstr>
      <vt:lpstr>PowerPoint Presentation</vt:lpstr>
      <vt:lpstr>Bài 2: Viết một đoạn văn theo truyện “Nàng tiên Ốc”, trong đó có ít nhất hai lần dùng dấu hai chấm:  - Một lần, dấu hai chấm dùng để giải thích - Một lần, dấu hai chấm dùng để dẫn lời nhân vật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Phuong Dung Nguyen</cp:lastModifiedBy>
  <cp:revision>12</cp:revision>
  <dcterms:created xsi:type="dcterms:W3CDTF">2018-09-17T06:04:01Z</dcterms:created>
  <dcterms:modified xsi:type="dcterms:W3CDTF">2020-09-17T03:24:35Z</dcterms:modified>
</cp:coreProperties>
</file>