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831" r:id="rId2"/>
  </p:sldMasterIdLst>
  <p:notesMasterIdLst>
    <p:notesMasterId r:id="rId18"/>
  </p:notesMasterIdLst>
  <p:sldIdLst>
    <p:sldId id="302" r:id="rId3"/>
    <p:sldId id="303" r:id="rId4"/>
    <p:sldId id="295" r:id="rId5"/>
    <p:sldId id="279" r:id="rId6"/>
    <p:sldId id="298" r:id="rId7"/>
    <p:sldId id="299" r:id="rId8"/>
    <p:sldId id="301" r:id="rId9"/>
    <p:sldId id="294" r:id="rId10"/>
    <p:sldId id="267" r:id="rId11"/>
    <p:sldId id="304" r:id="rId12"/>
    <p:sldId id="292" r:id="rId13"/>
    <p:sldId id="307" r:id="rId14"/>
    <p:sldId id="308" r:id="rId15"/>
    <p:sldId id="309" r:id="rId16"/>
    <p:sldId id="310" r:id="rId17"/>
  </p:sldIdLst>
  <p:sldSz cx="12344400" cy="69500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5124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0249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537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20498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756230" algn="l" defTabSz="1102492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307476" algn="l" defTabSz="1102492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858722" algn="l" defTabSz="1102492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4409968" algn="l" defTabSz="1102492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>
          <p15:clr>
            <a:srgbClr val="A4A3A4"/>
          </p15:clr>
        </p15:guide>
        <p15:guide id="2" pos="3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FF7C80"/>
    <a:srgbClr val="0000FF"/>
    <a:srgbClr val="006600"/>
    <a:srgbClr val="33CCFF"/>
    <a:srgbClr val="008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9"/>
  </p:normalViewPr>
  <p:slideViewPr>
    <p:cSldViewPr>
      <p:cViewPr varScale="1">
        <p:scale>
          <a:sx n="92" d="100"/>
          <a:sy n="92" d="100"/>
        </p:scale>
        <p:origin x="744" y="168"/>
      </p:cViewPr>
      <p:guideLst>
        <p:guide orient="horz" pos="2189"/>
        <p:guide pos="3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2827D9-310D-456B-BAE8-C247955AF0A8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685800"/>
            <a:ext cx="6089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7513A4-83BC-432E-B83E-8ABD4C32E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68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55124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10249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65373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20498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756230" algn="l" defTabSz="11024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307476" algn="l" defTabSz="11024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58722" algn="l" defTabSz="11024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409968" algn="l" defTabSz="110249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39566" y="1621684"/>
            <a:ext cx="9230439" cy="3243368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</p:grpSp>
      <p:sp>
        <p:nvSpPr>
          <p:cNvPr id="149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25830" y="1235569"/>
            <a:ext cx="10492740" cy="1959535"/>
          </a:xfrm>
        </p:spPr>
        <p:txBody>
          <a:bodyPr anchor="b"/>
          <a:lstStyle>
            <a:lvl1pPr algn="r">
              <a:defRPr sz="53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495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77490" y="3552261"/>
            <a:ext cx="8641080" cy="177613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5FA71-15EE-4840-98E5-81298D4D2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82DB4-6F86-402C-9302-8B2903F41C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9690" y="278326"/>
            <a:ext cx="2777490" cy="5934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7220" y="278326"/>
            <a:ext cx="8126730" cy="5934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A49E2-ABFE-47BC-BC94-19DDEADA0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25830" y="2159029"/>
            <a:ext cx="10492740" cy="1489761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51660" y="3938376"/>
            <a:ext cx="8641080" cy="1776130"/>
          </a:xfrm>
        </p:spPr>
        <p:txBody>
          <a:bodyPr/>
          <a:lstStyle>
            <a:lvl1pPr marL="0" indent="0" algn="ctr">
              <a:buNone/>
              <a:defRPr/>
            </a:lvl1pPr>
            <a:lvl2pPr marL="551246" indent="0" algn="ctr">
              <a:buNone/>
              <a:defRPr/>
            </a:lvl2pPr>
            <a:lvl3pPr marL="1102492" indent="0" algn="ctr">
              <a:buNone/>
              <a:defRPr/>
            </a:lvl3pPr>
            <a:lvl4pPr marL="1653738" indent="0" algn="ctr">
              <a:buNone/>
              <a:defRPr/>
            </a:lvl4pPr>
            <a:lvl5pPr marL="2204984" indent="0" algn="ctr">
              <a:buNone/>
              <a:defRPr/>
            </a:lvl5pPr>
            <a:lvl6pPr marL="2756230" indent="0" algn="ctr">
              <a:buNone/>
              <a:defRPr/>
            </a:lvl6pPr>
            <a:lvl7pPr marL="3307476" indent="0" algn="ctr">
              <a:buNone/>
              <a:defRPr/>
            </a:lvl7pPr>
            <a:lvl8pPr marL="3858722" indent="0" algn="ctr">
              <a:buNone/>
              <a:defRPr/>
            </a:lvl8pPr>
            <a:lvl9pPr marL="4409968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F2C07-007A-40FB-B738-A3C429542F53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CA41-8B5C-4EBC-85BC-B1E1A5BD7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89B79-1735-42DB-A229-A4706BB61B38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5B977-1A50-4C6D-8667-C4AE30BA4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75123" y="4466067"/>
            <a:ext cx="10492740" cy="1380362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75123" y="2945739"/>
            <a:ext cx="10492740" cy="1520328"/>
          </a:xfrm>
        </p:spPr>
        <p:txBody>
          <a:bodyPr anchor="b"/>
          <a:lstStyle>
            <a:lvl1pPr marL="0" indent="0">
              <a:buNone/>
              <a:defRPr sz="2400"/>
            </a:lvl1pPr>
            <a:lvl2pPr marL="551246" indent="0">
              <a:buNone/>
              <a:defRPr sz="2200"/>
            </a:lvl2pPr>
            <a:lvl3pPr marL="1102492" indent="0">
              <a:buNone/>
              <a:defRPr sz="1900"/>
            </a:lvl3pPr>
            <a:lvl4pPr marL="1653738" indent="0">
              <a:buNone/>
              <a:defRPr sz="1700"/>
            </a:lvl4pPr>
            <a:lvl5pPr marL="2204984" indent="0">
              <a:buNone/>
              <a:defRPr sz="1700"/>
            </a:lvl5pPr>
            <a:lvl6pPr marL="2756230" indent="0">
              <a:buNone/>
              <a:defRPr sz="1700"/>
            </a:lvl6pPr>
            <a:lvl7pPr marL="3307476" indent="0">
              <a:buNone/>
              <a:defRPr sz="1700"/>
            </a:lvl7pPr>
            <a:lvl8pPr marL="3858722" indent="0">
              <a:buNone/>
              <a:defRPr sz="1700"/>
            </a:lvl8pPr>
            <a:lvl9pPr marL="4409968" indent="0">
              <a:buNone/>
              <a:defRPr sz="17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33992-94B5-4244-B751-5A14C5A0DC94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835FC-FA18-49D5-8B0F-544D4AED9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17220" y="1621685"/>
            <a:ext cx="5452110" cy="458672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275070" y="1621685"/>
            <a:ext cx="5452110" cy="458672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AE56-0A06-487F-9E22-8DE4CEFEEE20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0E7E-450B-4D57-B4CB-72BE3147D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17220" y="1555724"/>
            <a:ext cx="5454254" cy="64835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46" indent="0">
              <a:buNone/>
              <a:defRPr sz="2400" b="1"/>
            </a:lvl2pPr>
            <a:lvl3pPr marL="1102492" indent="0">
              <a:buNone/>
              <a:defRPr sz="2200" b="1"/>
            </a:lvl3pPr>
            <a:lvl4pPr marL="1653738" indent="0">
              <a:buNone/>
              <a:defRPr sz="1900" b="1"/>
            </a:lvl4pPr>
            <a:lvl5pPr marL="2204984" indent="0">
              <a:buNone/>
              <a:defRPr sz="1900" b="1"/>
            </a:lvl5pPr>
            <a:lvl6pPr marL="2756230" indent="0">
              <a:buNone/>
              <a:defRPr sz="1900" b="1"/>
            </a:lvl6pPr>
            <a:lvl7pPr marL="3307476" indent="0">
              <a:buNone/>
              <a:defRPr sz="1900" b="1"/>
            </a:lvl7pPr>
            <a:lvl8pPr marL="3858722" indent="0">
              <a:buNone/>
              <a:defRPr sz="1900" b="1"/>
            </a:lvl8pPr>
            <a:lvl9pPr marL="4409968" indent="0">
              <a:buNone/>
              <a:defRPr sz="19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7220" y="2204075"/>
            <a:ext cx="5454254" cy="400433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270785" y="1555724"/>
            <a:ext cx="5456396" cy="64835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46" indent="0">
              <a:buNone/>
              <a:defRPr sz="2400" b="1"/>
            </a:lvl2pPr>
            <a:lvl3pPr marL="1102492" indent="0">
              <a:buNone/>
              <a:defRPr sz="2200" b="1"/>
            </a:lvl3pPr>
            <a:lvl4pPr marL="1653738" indent="0">
              <a:buNone/>
              <a:defRPr sz="1900" b="1"/>
            </a:lvl4pPr>
            <a:lvl5pPr marL="2204984" indent="0">
              <a:buNone/>
              <a:defRPr sz="1900" b="1"/>
            </a:lvl5pPr>
            <a:lvl6pPr marL="2756230" indent="0">
              <a:buNone/>
              <a:defRPr sz="1900" b="1"/>
            </a:lvl6pPr>
            <a:lvl7pPr marL="3307476" indent="0">
              <a:buNone/>
              <a:defRPr sz="1900" b="1"/>
            </a:lvl7pPr>
            <a:lvl8pPr marL="3858722" indent="0">
              <a:buNone/>
              <a:defRPr sz="1900" b="1"/>
            </a:lvl8pPr>
            <a:lvl9pPr marL="4409968" indent="0">
              <a:buNone/>
              <a:defRPr sz="19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270785" y="2204075"/>
            <a:ext cx="5456396" cy="400433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A016B-F865-40E0-AA6F-9D38E570F86A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DAC47-5C75-41AF-B339-1C8352FE3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3E15A-B692-4AB8-9C95-B0D0FD12C115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721D8-B231-4BF5-8650-1291B0A78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9F26A-15E1-44A3-B114-2D5B7E74C45F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ED224-DD62-4505-805D-F30F1E10D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17220" y="276716"/>
            <a:ext cx="4061223" cy="1177652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826317" y="276717"/>
            <a:ext cx="6900863" cy="5931696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17220" y="1454368"/>
            <a:ext cx="4061223" cy="4754045"/>
          </a:xfrm>
        </p:spPr>
        <p:txBody>
          <a:bodyPr/>
          <a:lstStyle>
            <a:lvl1pPr marL="0" indent="0">
              <a:buNone/>
              <a:defRPr sz="1700"/>
            </a:lvl1pPr>
            <a:lvl2pPr marL="551246" indent="0">
              <a:buNone/>
              <a:defRPr sz="1400"/>
            </a:lvl2pPr>
            <a:lvl3pPr marL="1102492" indent="0">
              <a:buNone/>
              <a:defRPr sz="1200"/>
            </a:lvl3pPr>
            <a:lvl4pPr marL="1653738" indent="0">
              <a:buNone/>
              <a:defRPr sz="1100"/>
            </a:lvl4pPr>
            <a:lvl5pPr marL="2204984" indent="0">
              <a:buNone/>
              <a:defRPr sz="1100"/>
            </a:lvl5pPr>
            <a:lvl6pPr marL="2756230" indent="0">
              <a:buNone/>
              <a:defRPr sz="1100"/>
            </a:lvl6pPr>
            <a:lvl7pPr marL="3307476" indent="0">
              <a:buNone/>
              <a:defRPr sz="1100"/>
            </a:lvl7pPr>
            <a:lvl8pPr marL="3858722" indent="0">
              <a:buNone/>
              <a:defRPr sz="1100"/>
            </a:lvl8pPr>
            <a:lvl9pPr marL="4409968" indent="0">
              <a:buNone/>
              <a:defRPr sz="1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B8194-1B4D-4D34-9FD2-655C965E08AF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1CE6F-E85D-4665-96A6-19A99067C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30E6-7A9D-4052-A20E-8110F1F54F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419589" y="4865052"/>
            <a:ext cx="7406640" cy="57434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419589" y="621002"/>
            <a:ext cx="7406640" cy="4170045"/>
          </a:xfrm>
        </p:spPr>
        <p:txBody>
          <a:bodyPr/>
          <a:lstStyle>
            <a:lvl1pPr marL="0" indent="0">
              <a:buNone/>
              <a:defRPr sz="3900"/>
            </a:lvl1pPr>
            <a:lvl2pPr marL="551246" indent="0">
              <a:buNone/>
              <a:defRPr sz="3400"/>
            </a:lvl2pPr>
            <a:lvl3pPr marL="1102492" indent="0">
              <a:buNone/>
              <a:defRPr sz="2900"/>
            </a:lvl3pPr>
            <a:lvl4pPr marL="1653738" indent="0">
              <a:buNone/>
              <a:defRPr sz="2400"/>
            </a:lvl4pPr>
            <a:lvl5pPr marL="2204984" indent="0">
              <a:buNone/>
              <a:defRPr sz="2400"/>
            </a:lvl5pPr>
            <a:lvl6pPr marL="2756230" indent="0">
              <a:buNone/>
              <a:defRPr sz="2400"/>
            </a:lvl6pPr>
            <a:lvl7pPr marL="3307476" indent="0">
              <a:buNone/>
              <a:defRPr sz="2400"/>
            </a:lvl7pPr>
            <a:lvl8pPr marL="3858722" indent="0">
              <a:buNone/>
              <a:defRPr sz="2400"/>
            </a:lvl8pPr>
            <a:lvl9pPr marL="4409968" indent="0">
              <a:buNone/>
              <a:defRPr sz="24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419589" y="5439399"/>
            <a:ext cx="7406640" cy="815668"/>
          </a:xfrm>
        </p:spPr>
        <p:txBody>
          <a:bodyPr/>
          <a:lstStyle>
            <a:lvl1pPr marL="0" indent="0">
              <a:buNone/>
              <a:defRPr sz="1700"/>
            </a:lvl1pPr>
            <a:lvl2pPr marL="551246" indent="0">
              <a:buNone/>
              <a:defRPr sz="1400"/>
            </a:lvl2pPr>
            <a:lvl3pPr marL="1102492" indent="0">
              <a:buNone/>
              <a:defRPr sz="1200"/>
            </a:lvl3pPr>
            <a:lvl4pPr marL="1653738" indent="0">
              <a:buNone/>
              <a:defRPr sz="1100"/>
            </a:lvl4pPr>
            <a:lvl5pPr marL="2204984" indent="0">
              <a:buNone/>
              <a:defRPr sz="1100"/>
            </a:lvl5pPr>
            <a:lvl6pPr marL="2756230" indent="0">
              <a:buNone/>
              <a:defRPr sz="1100"/>
            </a:lvl6pPr>
            <a:lvl7pPr marL="3307476" indent="0">
              <a:buNone/>
              <a:defRPr sz="1100"/>
            </a:lvl7pPr>
            <a:lvl8pPr marL="3858722" indent="0">
              <a:buNone/>
              <a:defRPr sz="1100"/>
            </a:lvl8pPr>
            <a:lvl9pPr marL="4409968" indent="0">
              <a:buNone/>
              <a:defRPr sz="1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6C2-5E9D-4C2F-B6E9-B45EB595C627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90D1F-14CF-4DA4-B163-593978314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F2657-5260-4C53-B21B-504E74C0A98C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3F023-A907-4445-B77D-DB491F2D5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949690" y="278326"/>
            <a:ext cx="2777490" cy="5930087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17220" y="278326"/>
            <a:ext cx="8126730" cy="5930087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C8444-CECC-450E-BA22-C65E54B2C184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91BF8-FB4A-40A0-97E3-D3F2E7640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617220" y="278326"/>
            <a:ext cx="11109960" cy="5930087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1E9A1-CF60-45E4-B528-67B77EF7F58A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5E608-AC4B-4A1E-9288-91CA6D319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249" y="1732693"/>
            <a:ext cx="10647045" cy="2891038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249" y="4651081"/>
            <a:ext cx="10647045" cy="1520328"/>
          </a:xfrm>
        </p:spPr>
        <p:txBody>
          <a:bodyPr/>
          <a:lstStyle>
            <a:lvl1pPr marL="0" indent="0">
              <a:buNone/>
              <a:defRPr sz="2900"/>
            </a:lvl1pPr>
            <a:lvl2pPr marL="551246" indent="0">
              <a:buNone/>
              <a:defRPr sz="2400"/>
            </a:lvl2pPr>
            <a:lvl3pPr marL="1102492" indent="0">
              <a:buNone/>
              <a:defRPr sz="2200"/>
            </a:lvl3pPr>
            <a:lvl4pPr marL="1653738" indent="0">
              <a:buNone/>
              <a:defRPr sz="1900"/>
            </a:lvl4pPr>
            <a:lvl5pPr marL="2204984" indent="0">
              <a:buNone/>
              <a:defRPr sz="1900"/>
            </a:lvl5pPr>
            <a:lvl6pPr marL="2756230" indent="0">
              <a:buNone/>
              <a:defRPr sz="1900"/>
            </a:lvl6pPr>
            <a:lvl7pPr marL="3307476" indent="0">
              <a:buNone/>
              <a:defRPr sz="1900"/>
            </a:lvl7pPr>
            <a:lvl8pPr marL="3858722" indent="0">
              <a:buNone/>
              <a:defRPr sz="1900"/>
            </a:lvl8pPr>
            <a:lvl9pPr marL="4409968" indent="0">
              <a:buNone/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53211-2021-429E-9081-27691B679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621685"/>
            <a:ext cx="5452110" cy="45915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5070" y="1621685"/>
            <a:ext cx="5452110" cy="45915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B2D8-5AC5-4818-ABCA-8CFEC5B8C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821" y="370028"/>
            <a:ext cx="10647045" cy="13433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822" y="1703734"/>
            <a:ext cx="5222795" cy="83497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46" indent="0">
              <a:buNone/>
              <a:defRPr sz="2400" b="1"/>
            </a:lvl2pPr>
            <a:lvl3pPr marL="1102492" indent="0">
              <a:buNone/>
              <a:defRPr sz="2200" b="1"/>
            </a:lvl3pPr>
            <a:lvl4pPr marL="1653738" indent="0">
              <a:buNone/>
              <a:defRPr sz="1900" b="1"/>
            </a:lvl4pPr>
            <a:lvl5pPr marL="2204984" indent="0">
              <a:buNone/>
              <a:defRPr sz="1900" b="1"/>
            </a:lvl5pPr>
            <a:lvl6pPr marL="2756230" indent="0">
              <a:buNone/>
              <a:defRPr sz="1900" b="1"/>
            </a:lvl6pPr>
            <a:lvl7pPr marL="3307476" indent="0">
              <a:buNone/>
              <a:defRPr sz="1900" b="1"/>
            </a:lvl7pPr>
            <a:lvl8pPr marL="3858722" indent="0">
              <a:buNone/>
              <a:defRPr sz="1900" b="1"/>
            </a:lvl8pPr>
            <a:lvl9pPr marL="4409968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822" y="2538708"/>
            <a:ext cx="5222795" cy="3734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352" y="1703734"/>
            <a:ext cx="5248514" cy="83497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1246" indent="0">
              <a:buNone/>
              <a:defRPr sz="2400" b="1"/>
            </a:lvl2pPr>
            <a:lvl3pPr marL="1102492" indent="0">
              <a:buNone/>
              <a:defRPr sz="2200" b="1"/>
            </a:lvl3pPr>
            <a:lvl4pPr marL="1653738" indent="0">
              <a:buNone/>
              <a:defRPr sz="1900" b="1"/>
            </a:lvl4pPr>
            <a:lvl5pPr marL="2204984" indent="0">
              <a:buNone/>
              <a:defRPr sz="1900" b="1"/>
            </a:lvl5pPr>
            <a:lvl6pPr marL="2756230" indent="0">
              <a:buNone/>
              <a:defRPr sz="1900" b="1"/>
            </a:lvl6pPr>
            <a:lvl7pPr marL="3307476" indent="0">
              <a:buNone/>
              <a:defRPr sz="1900" b="1"/>
            </a:lvl7pPr>
            <a:lvl8pPr marL="3858722" indent="0">
              <a:buNone/>
              <a:defRPr sz="1900" b="1"/>
            </a:lvl8pPr>
            <a:lvl9pPr marL="4409968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352" y="2538708"/>
            <a:ext cx="5248514" cy="3734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62ED8-9083-445C-8FDE-C9A413497B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DE1DA-529B-4EA4-809F-784DBEEEA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398AE-4157-4295-BBB1-74D1DC3C18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822" y="463338"/>
            <a:ext cx="3981926" cy="1621684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8514" y="1000683"/>
            <a:ext cx="6249353" cy="493905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822" y="2085023"/>
            <a:ext cx="3981926" cy="3862762"/>
          </a:xfrm>
        </p:spPr>
        <p:txBody>
          <a:bodyPr/>
          <a:lstStyle>
            <a:lvl1pPr marL="0" indent="0">
              <a:buNone/>
              <a:defRPr sz="1900"/>
            </a:lvl1pPr>
            <a:lvl2pPr marL="551246" indent="0">
              <a:buNone/>
              <a:defRPr sz="1700"/>
            </a:lvl2pPr>
            <a:lvl3pPr marL="1102492" indent="0">
              <a:buNone/>
              <a:defRPr sz="1400"/>
            </a:lvl3pPr>
            <a:lvl4pPr marL="1653738" indent="0">
              <a:buNone/>
              <a:defRPr sz="1200"/>
            </a:lvl4pPr>
            <a:lvl5pPr marL="2204984" indent="0">
              <a:buNone/>
              <a:defRPr sz="1200"/>
            </a:lvl5pPr>
            <a:lvl6pPr marL="2756230" indent="0">
              <a:buNone/>
              <a:defRPr sz="1200"/>
            </a:lvl6pPr>
            <a:lvl7pPr marL="3307476" indent="0">
              <a:buNone/>
              <a:defRPr sz="1200"/>
            </a:lvl7pPr>
            <a:lvl8pPr marL="3858722" indent="0">
              <a:buNone/>
              <a:defRPr sz="1200"/>
            </a:lvl8pPr>
            <a:lvl9pPr marL="440996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152F-F954-4915-B3FC-A1988DCA7F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822" y="463338"/>
            <a:ext cx="3981926" cy="1621684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48514" y="1000683"/>
            <a:ext cx="6249353" cy="4939058"/>
          </a:xfrm>
        </p:spPr>
        <p:txBody>
          <a:bodyPr/>
          <a:lstStyle>
            <a:lvl1pPr marL="0" indent="0">
              <a:buNone/>
              <a:defRPr sz="3900"/>
            </a:lvl1pPr>
            <a:lvl2pPr marL="551246" indent="0">
              <a:buNone/>
              <a:defRPr sz="3400"/>
            </a:lvl2pPr>
            <a:lvl3pPr marL="1102492" indent="0">
              <a:buNone/>
              <a:defRPr sz="2900"/>
            </a:lvl3pPr>
            <a:lvl4pPr marL="1653738" indent="0">
              <a:buNone/>
              <a:defRPr sz="2400"/>
            </a:lvl4pPr>
            <a:lvl5pPr marL="2204984" indent="0">
              <a:buNone/>
              <a:defRPr sz="2400"/>
            </a:lvl5pPr>
            <a:lvl6pPr marL="2756230" indent="0">
              <a:buNone/>
              <a:defRPr sz="2400"/>
            </a:lvl6pPr>
            <a:lvl7pPr marL="3307476" indent="0">
              <a:buNone/>
              <a:defRPr sz="2400"/>
            </a:lvl7pPr>
            <a:lvl8pPr marL="3858722" indent="0">
              <a:buNone/>
              <a:defRPr sz="2400"/>
            </a:lvl8pPr>
            <a:lvl9pPr marL="4409968" indent="0">
              <a:buNone/>
              <a:defRPr sz="2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822" y="2085023"/>
            <a:ext cx="3981926" cy="3862762"/>
          </a:xfrm>
        </p:spPr>
        <p:txBody>
          <a:bodyPr/>
          <a:lstStyle>
            <a:lvl1pPr marL="0" indent="0">
              <a:buNone/>
              <a:defRPr sz="1900"/>
            </a:lvl1pPr>
            <a:lvl2pPr marL="551246" indent="0">
              <a:buNone/>
              <a:defRPr sz="1700"/>
            </a:lvl2pPr>
            <a:lvl3pPr marL="1102492" indent="0">
              <a:buNone/>
              <a:defRPr sz="1400"/>
            </a:lvl3pPr>
            <a:lvl4pPr marL="1653738" indent="0">
              <a:buNone/>
              <a:defRPr sz="1200"/>
            </a:lvl4pPr>
            <a:lvl5pPr marL="2204984" indent="0">
              <a:buNone/>
              <a:defRPr sz="1200"/>
            </a:lvl5pPr>
            <a:lvl6pPr marL="2756230" indent="0">
              <a:buNone/>
              <a:defRPr sz="1200"/>
            </a:lvl6pPr>
            <a:lvl7pPr marL="3307476" indent="0">
              <a:buNone/>
              <a:defRPr sz="1200"/>
            </a:lvl7pPr>
            <a:lvl8pPr marL="3858722" indent="0">
              <a:buNone/>
              <a:defRPr sz="1200"/>
            </a:lvl8pPr>
            <a:lvl9pPr marL="440996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6EAD2-CF4E-444F-8EDD-C44C739D0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46611" y="308892"/>
            <a:ext cx="10280570" cy="1121344"/>
            <a:chOff x="675" y="192"/>
            <a:chExt cx="4797" cy="697"/>
          </a:xfrm>
        </p:grpSpPr>
        <p:sp>
          <p:nvSpPr>
            <p:cNvPr id="3080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3081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3082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3083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  <p:sp>
          <p:nvSpPr>
            <p:cNvPr id="3084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 sz="2900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7220" y="1621685"/>
            <a:ext cx="11109960" cy="459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8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7220" y="6332291"/>
            <a:ext cx="2880360" cy="463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84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7670" y="6332291"/>
            <a:ext cx="3909060" cy="463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6820" y="6332291"/>
            <a:ext cx="2880360" cy="463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DD82445-DDD6-47D8-9AE5-7B1F22B3F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17220" y="278325"/>
            <a:ext cx="11109960" cy="115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0249" tIns="55125" rIns="110249" bIns="551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ransition spd="med"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5pPr>
      <a:lvl6pPr marL="551246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6pPr>
      <a:lvl7pPr marL="1102492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7pPr>
      <a:lvl8pPr marL="1653738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8pPr>
      <a:lvl9pPr marL="2204984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413435" indent="-41343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5775" indent="-34452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78115" indent="-27562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29361" indent="-27562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80607" indent="-27562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31853" indent="-275623" algn="l" defTabSz="1102492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583099" indent="-275623" algn="l" defTabSz="1102492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134345" indent="-275623" algn="l" defTabSz="1102492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685591" indent="-275623" algn="l" defTabSz="1102492" rtl="0" eaLnBrk="1" latinLnBrk="0" hangingPunct="1">
        <a:lnSpc>
          <a:spcPct val="90000"/>
        </a:lnSpc>
        <a:spcBef>
          <a:spcPts val="603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1246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2492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738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4984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6230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7476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8722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9968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7220" y="278325"/>
            <a:ext cx="11109960" cy="115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0249" tIns="55125" rIns="110249" bIns="551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7220" y="1621685"/>
            <a:ext cx="11109960" cy="458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7220" y="6329073"/>
            <a:ext cx="2880360" cy="48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7DFBBF8F-D23C-457C-A1D5-1499988BD1B3}" type="datetimeFigureOut">
              <a:rPr lang="en-US"/>
              <a:pPr>
                <a:defRPr/>
              </a:pPr>
              <a:t>9/25/20</a:t>
            </a:fld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7670" y="6329073"/>
            <a:ext cx="3909060" cy="48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6820" y="6329073"/>
            <a:ext cx="2880360" cy="48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0249" tIns="55125" rIns="110249" bIns="551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00">
                <a:latin typeface="+mn-lt"/>
                <a:cs typeface="+mn-cs"/>
              </a:defRPr>
            </a:lvl1pPr>
          </a:lstStyle>
          <a:p>
            <a:pPr>
              <a:defRPr/>
            </a:pPr>
            <a:fld id="{05D0A5FB-E9FD-4B82-B9A0-4A99EC0F1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5pPr>
      <a:lvl6pPr marL="551246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6pPr>
      <a:lvl7pPr marL="1102492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7pPr>
      <a:lvl8pPr marL="1653738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8pPr>
      <a:lvl9pPr marL="2204984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13435" indent="-413435" algn="l" rtl="0" eaLnBrk="0" fontAlgn="base" hangingPunct="0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  <a:ea typeface="+mn-ea"/>
          <a:cs typeface="+mn-cs"/>
        </a:defRPr>
      </a:lvl1pPr>
      <a:lvl2pPr marL="895775" indent="-344529" algn="l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cs typeface="+mn-cs"/>
        </a:defRPr>
      </a:lvl2pPr>
      <a:lvl3pPr marL="1378115" indent="-275623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cs typeface="+mn-cs"/>
        </a:defRPr>
      </a:lvl3pPr>
      <a:lvl4pPr marL="1929361" indent="-27562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4pPr>
      <a:lvl5pPr marL="2480607" indent="-275623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5pPr>
      <a:lvl6pPr marL="3031853" indent="-275623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3583099" indent="-275623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4134345" indent="-275623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4685591" indent="-275623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1246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2492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738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4984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6230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7476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8722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9968" algn="l" defTabSz="110249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Hộp_Văn_Bản 2"/>
          <p:cNvSpPr txBox="1">
            <a:spLocks noChangeArrowheads="1"/>
          </p:cNvSpPr>
          <p:nvPr/>
        </p:nvSpPr>
        <p:spPr bwMode="auto">
          <a:xfrm>
            <a:off x="0" y="3475038"/>
            <a:ext cx="12344400" cy="1357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 algn="ctr">
              <a:spcBef>
                <a:spcPts val="723"/>
              </a:spcBef>
              <a:spcAft>
                <a:spcPts val="723"/>
              </a:spcAft>
            </a:pPr>
            <a:r>
              <a:rPr lang="en-US" sz="5800" b="1" dirty="0">
                <a:solidFill>
                  <a:srgbClr val="0033CC"/>
                </a:solidFill>
                <a:cs typeface="Times New Roman" pitchFamily="18" charset="0"/>
              </a:rPr>
              <a:t>NĂM HỌC 2020 - 2021</a:t>
            </a:r>
          </a:p>
          <a:p>
            <a:pPr algn="ctr"/>
            <a:endParaRPr lang="en-US" dirty="0">
              <a:cs typeface="Times New Roman" pitchFamily="18" charset="0"/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381000" y="695008"/>
            <a:ext cx="11582400" cy="7969419"/>
          </a:xfrm>
          <a:prstGeom prst="rect">
            <a:avLst/>
          </a:prstGeom>
          <a:noFill/>
        </p:spPr>
        <p:txBody>
          <a:bodyPr spcFirstLastPara="1" lIns="110249" tIns="55125" rIns="110249" bIns="55125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0" b="1" dirty="0">
                <a:solidFill>
                  <a:srgbClr val="FF0000"/>
                </a:solidFill>
                <a:cs typeface="Times New Roman" pitchFamily="18" charset="0"/>
              </a:rPr>
              <a:t>TR</a:t>
            </a:r>
            <a:r>
              <a:rPr lang="vi-VN" sz="5500" b="1" dirty="0">
                <a:solidFill>
                  <a:srgbClr val="FF0000"/>
                </a:solidFill>
                <a:cs typeface="Times New Roman" pitchFamily="18" charset="0"/>
              </a:rPr>
              <a:t>ƯỜNG</a:t>
            </a:r>
            <a:r>
              <a:rPr lang="en-US" sz="5500" b="1" dirty="0">
                <a:solidFill>
                  <a:srgbClr val="FF0000"/>
                </a:solidFill>
                <a:cs typeface="Times New Roman" pitchFamily="18" charset="0"/>
              </a:rPr>
              <a:t> TIỂU HỌC CỔ BI LỚP 4C</a:t>
            </a:r>
          </a:p>
        </p:txBody>
      </p:sp>
      <p:pic>
        <p:nvPicPr>
          <p:cNvPr id="7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411480" y="0"/>
            <a:ext cx="12344400" cy="84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0" y="6100621"/>
            <a:ext cx="12344400" cy="84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V="1">
            <a:off x="-3166428" y="3166428"/>
            <a:ext cx="6950075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V="1">
            <a:off x="8560753" y="3398097"/>
            <a:ext cx="6950075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4" descr="XMASCA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0620" y="5946175"/>
            <a:ext cx="2661761" cy="115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069637">
            <a:off x="-165021" y="5737030"/>
            <a:ext cx="1532335" cy="139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020752">
            <a:off x="10989946" y="20915"/>
            <a:ext cx="1532335" cy="139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619011">
            <a:off x="10924053" y="5538383"/>
            <a:ext cx="1151911" cy="1851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164617">
            <a:off x="309960" y="-257368"/>
            <a:ext cx="1150302" cy="185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1" descr="Firewrk8"/>
          <p:cNvPicPr>
            <a:picLocks noChangeAspect="1" noChangeArrowheads="1"/>
          </p:cNvPicPr>
          <p:nvPr/>
        </p:nvPicPr>
        <p:blipFill>
          <a:blip r:embed="rId5">
            <a:lum bright="6000" contrast="30000"/>
          </a:blip>
          <a:srcRect/>
          <a:stretch>
            <a:fillRect/>
          </a:stretch>
        </p:blipFill>
        <p:spPr bwMode="auto">
          <a:xfrm>
            <a:off x="1337310" y="2085023"/>
            <a:ext cx="3909060" cy="3048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2" descr="Firewrk8"/>
          <p:cNvPicPr>
            <a:picLocks noChangeAspect="1" noChangeArrowheads="1"/>
          </p:cNvPicPr>
          <p:nvPr/>
        </p:nvPicPr>
        <p:blipFill>
          <a:blip r:embed="rId5">
            <a:lum bright="6000" contrast="30000"/>
          </a:blip>
          <a:srcRect/>
          <a:stretch>
            <a:fillRect/>
          </a:stretch>
        </p:blipFill>
        <p:spPr bwMode="auto">
          <a:xfrm>
            <a:off x="7509510" y="1776131"/>
            <a:ext cx="4217670" cy="3203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2" descr="Firewrk8"/>
          <p:cNvPicPr>
            <a:picLocks noChangeAspect="1" noChangeArrowheads="1"/>
          </p:cNvPicPr>
          <p:nvPr/>
        </p:nvPicPr>
        <p:blipFill>
          <a:blip r:embed="rId5">
            <a:lum bright="6000" contrast="30000"/>
          </a:blip>
          <a:srcRect/>
          <a:stretch>
            <a:fillRect/>
          </a:stretch>
        </p:blipFill>
        <p:spPr bwMode="auto">
          <a:xfrm>
            <a:off x="4217670" y="1"/>
            <a:ext cx="4217670" cy="3203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2" descr="Firewrk8"/>
          <p:cNvPicPr>
            <a:picLocks noChangeAspect="1" noChangeArrowheads="1"/>
          </p:cNvPicPr>
          <p:nvPr/>
        </p:nvPicPr>
        <p:blipFill>
          <a:blip r:embed="rId5">
            <a:lum bright="6000" contrast="30000"/>
          </a:blip>
          <a:srcRect/>
          <a:stretch>
            <a:fillRect/>
          </a:stretch>
        </p:blipFill>
        <p:spPr bwMode="auto">
          <a:xfrm>
            <a:off x="4320540" y="3861153"/>
            <a:ext cx="3909060" cy="270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304800" y="1265237"/>
            <a:ext cx="11418570" cy="435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 marL="914400" indent="-914400">
              <a:spcBef>
                <a:spcPts val="1200"/>
              </a:spcBef>
              <a:spcAft>
                <a:spcPts val="1200"/>
              </a:spcAft>
              <a:buAutoNum type="alphaLcPeriod"/>
            </a:pPr>
            <a:r>
              <a:rPr lang="vi-VN" sz="5400" b="1"/>
              <a:t>Hiền như </a:t>
            </a:r>
          </a:p>
          <a:p>
            <a:pPr marL="914400" indent="-914400">
              <a:spcBef>
                <a:spcPts val="1200"/>
              </a:spcBef>
              <a:spcAft>
                <a:spcPts val="1200"/>
              </a:spcAft>
            </a:pPr>
            <a:r>
              <a:rPr lang="vi-VN" sz="5400" b="1"/>
              <a:t>b. Lành như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5400" b="1"/>
              <a:t>c. Dữ như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5400" b="1"/>
              <a:t>d. Thương nhau như 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114800" y="1417637"/>
            <a:ext cx="1851660" cy="773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 b="1">
                <a:solidFill>
                  <a:srgbClr val="0000FF"/>
                </a:solidFill>
                <a:latin typeface="Arial" charset="0"/>
                <a:cs typeface="Arial" charset="0"/>
              </a:rPr>
              <a:t>….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114800" y="2560637"/>
            <a:ext cx="1851660" cy="773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 b="1">
                <a:solidFill>
                  <a:srgbClr val="0000FF"/>
                </a:solidFill>
                <a:latin typeface="Arial" charset="0"/>
                <a:cs typeface="Arial" charset="0"/>
              </a:rPr>
              <a:t>….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276600" y="3627437"/>
            <a:ext cx="1851660" cy="773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 b="1">
                <a:solidFill>
                  <a:srgbClr val="0000FF"/>
                </a:solidFill>
                <a:latin typeface="Arial" charset="0"/>
                <a:cs typeface="Arial" charset="0"/>
              </a:rPr>
              <a:t>….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6553200" y="4770437"/>
            <a:ext cx="1851660" cy="773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300" b="1">
                <a:solidFill>
                  <a:srgbClr val="0000FF"/>
                </a:solidFill>
                <a:latin typeface="Arial" charset="0"/>
                <a:cs typeface="Arial" charset="0"/>
              </a:rPr>
              <a:t>….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114800" y="1265237"/>
            <a:ext cx="144018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bụt.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6477000" y="4618037"/>
            <a:ext cx="411480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chị em gái.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276600" y="3551237"/>
            <a:ext cx="167640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cọp</a:t>
            </a:r>
            <a:r>
              <a:rPr lang="en-US" sz="3600" b="1"/>
              <a:t>.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114800" y="2408237"/>
            <a:ext cx="133731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r>
              <a:rPr lang="vi-VN" sz="5400" b="1">
                <a:solidFill>
                  <a:srgbClr val="FF0000"/>
                </a:solidFill>
              </a:rPr>
              <a:t>đất</a:t>
            </a:r>
            <a:r>
              <a:rPr lang="vi-VN" sz="3600" b="1"/>
              <a:t>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20"/>
                            </p:stCondLst>
                            <p:childTnLst>
                              <p:par>
                                <p:cTn id="18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40"/>
                            </p:stCondLst>
                            <p:childTnLst>
                              <p:par>
                                <p:cTn id="24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60"/>
                            </p:stCondLst>
                            <p:childTnLst>
                              <p:par>
                                <p:cTn id="30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  <p:bldP spid="12302" grpId="0"/>
      <p:bldP spid="12302" grpId="1"/>
      <p:bldP spid="12303" grpId="0"/>
      <p:bldP spid="12303" grpId="1"/>
      <p:bldP spid="12304" grpId="0"/>
      <p:bldP spid="12304" grpId="1"/>
      <p:bldP spid="12305" grpId="0"/>
      <p:bldP spid="12305" grpId="1"/>
      <p:bldP spid="12306" grpId="0"/>
      <p:bldP spid="12307" grpId="0"/>
      <p:bldP spid="12308" grpId="0"/>
      <p:bldP spid="123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381000" y="655637"/>
            <a:ext cx="12344400" cy="56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r>
              <a:rPr lang="vi-VN" sz="5400" b="1">
                <a:solidFill>
                  <a:srgbClr val="FF0000"/>
                </a:solidFill>
              </a:rPr>
              <a:t>4. Em hiểu nghĩa của các thành ngữ ,  tục ngữ dưới đây như thế nào?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sz="5400" b="1"/>
              <a:t>	a. Môi hở răng lạnh.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5400" b="1"/>
              <a:t>	b. Máu chảy ruột mềm.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vi-VN" sz="5400" b="1"/>
              <a:t>	c. Nhường cơm sẻ áo.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5400" b="1"/>
              <a:t>	d. Lá lành đùm lá rách.</a:t>
            </a:r>
          </a:p>
        </p:txBody>
      </p:sp>
    </p:spTree>
  </p:cSld>
  <p:clrMapOvr>
    <a:masterClrMapping/>
  </p:clrMapOvr>
  <p:transition spd="med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533400" y="122237"/>
            <a:ext cx="55563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b="1">
                <a:solidFill>
                  <a:srgbClr val="FF0000"/>
                </a:solidFill>
              </a:rPr>
              <a:t>a. Môi hở răng lạnh.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533400" y="1722437"/>
            <a:ext cx="1150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/>
              <a:t>Môi và răng là 2  bộ phận trong miệng người.Môi che chở bao bọc bên ngoài răng.</a:t>
            </a:r>
          </a:p>
        </p:txBody>
      </p:sp>
      <p:sp>
        <p:nvSpPr>
          <p:cNvPr id="4" name="Hộp_Văn_Bản 3"/>
          <p:cNvSpPr txBox="1"/>
          <p:nvPr/>
        </p:nvSpPr>
        <p:spPr>
          <a:xfrm>
            <a:off x="762000" y="884237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</a:t>
            </a:r>
            <a:r>
              <a:rPr lang="vi-VN" sz="4800" b="1" u="sng">
                <a:solidFill>
                  <a:srgbClr val="FF0000"/>
                </a:solidFill>
              </a:rPr>
              <a:t>đ</a:t>
            </a:r>
            <a:r>
              <a:rPr lang="en-US" sz="4800" b="1" u="sng">
                <a:solidFill>
                  <a:srgbClr val="FF0000"/>
                </a:solidFill>
              </a:rPr>
              <a:t>en:</a:t>
            </a:r>
            <a:r>
              <a:rPr lang="en-US" sz="4800"/>
              <a:t> </a:t>
            </a:r>
          </a:p>
        </p:txBody>
      </p:sp>
      <p:sp>
        <p:nvSpPr>
          <p:cNvPr id="5" name="Hộp_Văn_Bản 4"/>
          <p:cNvSpPr txBox="1"/>
          <p:nvPr/>
        </p:nvSpPr>
        <p:spPr>
          <a:xfrm>
            <a:off x="609600" y="3170237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bóng:</a:t>
            </a:r>
            <a:r>
              <a:rPr lang="en-US" sz="4800" u="sng"/>
              <a:t> </a:t>
            </a:r>
          </a:p>
        </p:txBody>
      </p:sp>
      <p:sp>
        <p:nvSpPr>
          <p:cNvPr id="6" name="Hình Chữ nhật 5"/>
          <p:cNvSpPr/>
          <p:nvPr/>
        </p:nvSpPr>
        <p:spPr>
          <a:xfrm>
            <a:off x="533400" y="3903087"/>
            <a:ext cx="11353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/>
              <a:t>Những người</a:t>
            </a:r>
            <a:r>
              <a:rPr lang="en-US" sz="4800" b="1"/>
              <a:t> </a:t>
            </a:r>
            <a:r>
              <a:rPr lang="vi-VN" sz="4800" b="1"/>
              <a:t>ruột thịt, xóm giềng phải che chở, đùm bọc nhau . Một người yếu kém hoặc bị hại thì những người khác cũng bị ảnh hưởng xấu theo 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533400" y="122237"/>
            <a:ext cx="63401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</a:rPr>
              <a:t>b. Máu chảy ruột mềm.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762000" y="884237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</a:t>
            </a:r>
            <a:r>
              <a:rPr lang="vi-VN" sz="4800" b="1" u="sng">
                <a:solidFill>
                  <a:srgbClr val="FF0000"/>
                </a:solidFill>
              </a:rPr>
              <a:t>đ</a:t>
            </a:r>
            <a:r>
              <a:rPr lang="en-US" sz="4800" b="1" u="sng">
                <a:solidFill>
                  <a:srgbClr val="FF0000"/>
                </a:solidFill>
              </a:rPr>
              <a:t>en:</a:t>
            </a:r>
            <a:r>
              <a:rPr lang="en-US" sz="4800"/>
              <a:t> </a:t>
            </a:r>
          </a:p>
        </p:txBody>
      </p:sp>
      <p:sp>
        <p:nvSpPr>
          <p:cNvPr id="5" name="Hộp_Văn_Bản 4"/>
          <p:cNvSpPr txBox="1"/>
          <p:nvPr/>
        </p:nvSpPr>
        <p:spPr>
          <a:xfrm>
            <a:off x="762000" y="2941637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bóng:</a:t>
            </a:r>
            <a:r>
              <a:rPr lang="en-US" sz="4800" u="sng"/>
              <a:t> 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533400" y="1951037"/>
            <a:ext cx="1143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/>
              <a:t>Máu chảy thì đau tận trong ruột gan. 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609600" y="4008437"/>
            <a:ext cx="1097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/>
              <a:t>Người thân gặp nạn,</a:t>
            </a:r>
            <a:r>
              <a:rPr lang="en-US" sz="4800" b="1"/>
              <a:t> </a:t>
            </a:r>
            <a:r>
              <a:rPr lang="vi-VN" sz="4800" b="1"/>
              <a:t>mọi người khác đều đau đớn.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533400" y="122237"/>
            <a:ext cx="57823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b="1">
                <a:solidFill>
                  <a:srgbClr val="FF0000"/>
                </a:solidFill>
              </a:rPr>
              <a:t>c. Nhường cơm sẻ áo.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762000" y="884237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</a:t>
            </a:r>
            <a:r>
              <a:rPr lang="vi-VN" sz="4800" b="1" u="sng">
                <a:solidFill>
                  <a:srgbClr val="FF0000"/>
                </a:solidFill>
              </a:rPr>
              <a:t>đ</a:t>
            </a:r>
            <a:r>
              <a:rPr lang="en-US" sz="4800" b="1" u="sng">
                <a:solidFill>
                  <a:srgbClr val="FF0000"/>
                </a:solidFill>
              </a:rPr>
              <a:t>en:</a:t>
            </a:r>
            <a:r>
              <a:rPr lang="en-US" sz="4800"/>
              <a:t> </a:t>
            </a:r>
          </a:p>
        </p:txBody>
      </p:sp>
      <p:sp>
        <p:nvSpPr>
          <p:cNvPr id="5" name="Hộp_Văn_Bản 4"/>
          <p:cNvSpPr txBox="1"/>
          <p:nvPr/>
        </p:nvSpPr>
        <p:spPr>
          <a:xfrm>
            <a:off x="609600" y="3170237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bóng:</a:t>
            </a:r>
            <a:r>
              <a:rPr lang="en-US" sz="4800" u="sng"/>
              <a:t> </a:t>
            </a:r>
          </a:p>
        </p:txBody>
      </p:sp>
      <p:sp>
        <p:nvSpPr>
          <p:cNvPr id="9" name="Hình Chữ nhật 8"/>
          <p:cNvSpPr/>
          <p:nvPr/>
        </p:nvSpPr>
        <p:spPr>
          <a:xfrm>
            <a:off x="685800" y="2255837"/>
            <a:ext cx="1143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/>
              <a:t>Nhường cơm, áo cho nhau  .</a:t>
            </a:r>
          </a:p>
        </p:txBody>
      </p:sp>
      <p:sp>
        <p:nvSpPr>
          <p:cNvPr id="10" name="Hình Chữ nhật 9"/>
          <p:cNvSpPr/>
          <p:nvPr/>
        </p:nvSpPr>
        <p:spPr>
          <a:xfrm>
            <a:off x="762000" y="4160837"/>
            <a:ext cx="1112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/>
              <a:t>Giúp đỡ, san sẻ cho nhau lúc khó khăn, hoạn nạn.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533400" y="122237"/>
            <a:ext cx="6362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>
                <a:solidFill>
                  <a:srgbClr val="FF0000"/>
                </a:solidFill>
              </a:rPr>
              <a:t>d. Lá lành đùm lá rách.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762000" y="884237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</a:t>
            </a:r>
            <a:r>
              <a:rPr lang="vi-VN" sz="4800" b="1" u="sng">
                <a:solidFill>
                  <a:srgbClr val="FF0000"/>
                </a:solidFill>
              </a:rPr>
              <a:t>đ</a:t>
            </a:r>
            <a:r>
              <a:rPr lang="en-US" sz="4800" b="1" u="sng">
                <a:solidFill>
                  <a:srgbClr val="FF0000"/>
                </a:solidFill>
              </a:rPr>
              <a:t>en:</a:t>
            </a:r>
            <a:r>
              <a:rPr lang="en-US" sz="4800"/>
              <a:t> </a:t>
            </a:r>
          </a:p>
        </p:txBody>
      </p:sp>
      <p:sp>
        <p:nvSpPr>
          <p:cNvPr id="5" name="Hộp_Văn_Bản 4"/>
          <p:cNvSpPr txBox="1"/>
          <p:nvPr/>
        </p:nvSpPr>
        <p:spPr>
          <a:xfrm>
            <a:off x="685800" y="2789237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>
                <a:solidFill>
                  <a:srgbClr val="FF0000"/>
                </a:solidFill>
              </a:rPr>
              <a:t>Nghĩa bóng:</a:t>
            </a:r>
            <a:r>
              <a:rPr lang="en-US" sz="4800" u="sng"/>
              <a:t> 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762000" y="1798637"/>
            <a:ext cx="1089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/>
              <a:t>Lấy lá lành bọc lá rách cho khỏi hở .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457200" y="3779837"/>
            <a:ext cx="1158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/>
              <a:t>Người khoẻ mạnh cưu mang giúp đỡ người yếu.</a:t>
            </a:r>
            <a:r>
              <a:rPr lang="en-US" sz="4800" b="1"/>
              <a:t> </a:t>
            </a:r>
            <a:r>
              <a:rPr lang="vi-VN" sz="4800" b="1"/>
              <a:t>Người may mắn giúp đỡ người bất hạnh . Người giàu giúp người nghèo 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Hộp_Văn_Bản 2"/>
          <p:cNvSpPr txBox="1">
            <a:spLocks noChangeArrowheads="1"/>
          </p:cNvSpPr>
          <p:nvPr/>
        </p:nvSpPr>
        <p:spPr bwMode="auto">
          <a:xfrm>
            <a:off x="0" y="3088923"/>
            <a:ext cx="12344400" cy="1357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 algn="ctr">
              <a:spcBef>
                <a:spcPts val="723"/>
              </a:spcBef>
              <a:spcAft>
                <a:spcPts val="723"/>
              </a:spcAft>
            </a:pPr>
            <a:r>
              <a:rPr lang="en-US" sz="5800" b="1" dirty="0">
                <a:solidFill>
                  <a:srgbClr val="0033CC"/>
                </a:solidFill>
                <a:cs typeface="Times New Roman" pitchFamily="18" charset="0"/>
              </a:rPr>
              <a:t>NĂM HỌC 2020 - 2021</a:t>
            </a:r>
          </a:p>
          <a:p>
            <a:pPr algn="ctr"/>
            <a:endParaRPr lang="en-US" dirty="0">
              <a:cs typeface="Times New Roman" pitchFamily="18" charset="0"/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822960" y="1081123"/>
            <a:ext cx="10616184" cy="7969419"/>
          </a:xfrm>
          <a:prstGeom prst="rect">
            <a:avLst/>
          </a:prstGeom>
          <a:noFill/>
        </p:spPr>
        <p:txBody>
          <a:bodyPr spcFirstLastPara="1" lIns="110249" tIns="55125" rIns="110249" bIns="55125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0" b="1">
                <a:solidFill>
                  <a:srgbClr val="FF0000"/>
                </a:solidFill>
                <a:cs typeface="Times New Roman" pitchFamily="18" charset="0"/>
              </a:rPr>
              <a:t>LUYỆN TỪ VÀ CÂU- TUẦN 3 - TIẾT 2</a:t>
            </a:r>
          </a:p>
        </p:txBody>
      </p:sp>
      <p:pic>
        <p:nvPicPr>
          <p:cNvPr id="7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411480" y="0"/>
            <a:ext cx="12344400" cy="84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0" y="6100621"/>
            <a:ext cx="12344400" cy="849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V="1">
            <a:off x="-3166428" y="3166428"/>
            <a:ext cx="6950075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V="1">
            <a:off x="8560753" y="3398097"/>
            <a:ext cx="6950075" cy="61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4" descr="XMASCA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0620" y="5946175"/>
            <a:ext cx="2661761" cy="115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069637">
            <a:off x="-165021" y="5737030"/>
            <a:ext cx="1532335" cy="139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020752">
            <a:off x="10989946" y="20915"/>
            <a:ext cx="1532335" cy="139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619011">
            <a:off x="10924053" y="5538383"/>
            <a:ext cx="1151911" cy="1851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164617">
            <a:off x="309960" y="-257368"/>
            <a:ext cx="1150302" cy="185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3" name="Hộp_Văn_Bản 2"/>
          <p:cNvSpPr txBox="1">
            <a:spLocks noChangeArrowheads="1"/>
          </p:cNvSpPr>
          <p:nvPr/>
        </p:nvSpPr>
        <p:spPr bwMode="auto">
          <a:xfrm>
            <a:off x="0" y="3938376"/>
            <a:ext cx="12344400" cy="223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 algn="ctr"/>
            <a:r>
              <a:rPr lang="en-US" sz="4800" b="1">
                <a:solidFill>
                  <a:srgbClr val="FF0000"/>
                </a:solidFill>
              </a:rPr>
              <a:t>Mở rộng vốn từ:</a:t>
            </a:r>
          </a:p>
          <a:p>
            <a:pPr algn="ctr"/>
            <a:r>
              <a:rPr lang="en-US" sz="7200" b="1">
                <a:solidFill>
                  <a:srgbClr val="FF0000"/>
                </a:solidFill>
              </a:rPr>
              <a:t>Nhân hậu – Đoàn kết</a:t>
            </a:r>
          </a:p>
          <a:p>
            <a:pPr algn="ctr"/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11"/>
          <p:cNvSpPr txBox="1">
            <a:spLocks noChangeArrowheads="1"/>
          </p:cNvSpPr>
          <p:nvPr/>
        </p:nvSpPr>
        <p:spPr bwMode="auto">
          <a:xfrm>
            <a:off x="0" y="617785"/>
            <a:ext cx="12344400" cy="7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900" b="1" u="sng" dirty="0" err="1">
                <a:cs typeface="Times New Roman" panose="02020603050405020304" pitchFamily="18" charset="0"/>
              </a:rPr>
              <a:t>Luyện</a:t>
            </a:r>
            <a:r>
              <a:rPr lang="en-US" sz="3900" b="1" u="sng" dirty="0">
                <a:cs typeface="Times New Roman" panose="02020603050405020304" pitchFamily="18" charset="0"/>
              </a:rPr>
              <a:t> </a:t>
            </a:r>
            <a:r>
              <a:rPr lang="en-US" sz="3900" b="1" u="sng" dirty="0" err="1">
                <a:cs typeface="Times New Roman" panose="02020603050405020304" pitchFamily="18" charset="0"/>
              </a:rPr>
              <a:t>từ</a:t>
            </a:r>
            <a:r>
              <a:rPr lang="en-US" sz="3900" b="1" u="sng" dirty="0">
                <a:cs typeface="Times New Roman" panose="02020603050405020304" pitchFamily="18" charset="0"/>
              </a:rPr>
              <a:t> </a:t>
            </a:r>
            <a:r>
              <a:rPr lang="en-US" sz="3900" b="1" u="sng" dirty="0" err="1">
                <a:cs typeface="Times New Roman" panose="02020603050405020304" pitchFamily="18" charset="0"/>
              </a:rPr>
              <a:t>và</a:t>
            </a:r>
            <a:r>
              <a:rPr lang="en-US" sz="3900" b="1" u="sng" dirty="0">
                <a:cs typeface="Times New Roman" panose="02020603050405020304" pitchFamily="18" charset="0"/>
              </a:rPr>
              <a:t> </a:t>
            </a:r>
            <a:r>
              <a:rPr lang="en-US" sz="3900" b="1" u="sng" dirty="0" err="1">
                <a:cs typeface="Times New Roman" panose="02020603050405020304" pitchFamily="18" charset="0"/>
              </a:rPr>
              <a:t>câu</a:t>
            </a:r>
            <a:endParaRPr lang="en-US" sz="3900" b="1" u="sng" dirty="0">
              <a:cs typeface="Times New Roman" panose="02020603050405020304" pitchFamily="18" charset="0"/>
            </a:endParaRPr>
          </a:p>
        </p:txBody>
      </p:sp>
      <p:sp>
        <p:nvSpPr>
          <p:cNvPr id="60428" name="WordArt 12"/>
          <p:cNvSpPr>
            <a:spLocks noChangeArrowheads="1" noChangeShapeType="1" noTextEdit="1"/>
          </p:cNvSpPr>
          <p:nvPr/>
        </p:nvSpPr>
        <p:spPr bwMode="auto">
          <a:xfrm>
            <a:off x="1234440" y="1698907"/>
            <a:ext cx="3806190" cy="540561"/>
          </a:xfrm>
          <a:prstGeom prst="rect">
            <a:avLst/>
          </a:prstGeom>
        </p:spPr>
        <p:txBody>
          <a:bodyPr wrap="none" lIns="110249" tIns="55125" rIns="110249" bIns="55125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ÔN TẬP KIẾN THƯC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304800" y="2636837"/>
            <a:ext cx="12344400" cy="63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lIns="110249" tIns="55125" rIns="110249" bIns="55125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-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Đặt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với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từ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: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hiền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lành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304800" y="3322637"/>
            <a:ext cx="12344400" cy="63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lIns="110249" tIns="55125" rIns="110249" bIns="55125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-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Ví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dụ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: Ở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hiền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gặp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lành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04800" y="4237037"/>
            <a:ext cx="12344400" cy="63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wrap="square" lIns="110249" tIns="55125" rIns="110249" bIns="55125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-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Đăt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với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từ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: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đoàn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kết</a:t>
            </a:r>
            <a:endParaRPr lang="en-US" sz="3400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28600" y="4922837"/>
            <a:ext cx="12344400" cy="63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lIns="110249" tIns="55125" rIns="110249" bIns="55125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-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Ví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dụ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: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Lớp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chúng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ta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đoàn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kết</a:t>
            </a:r>
            <a:r>
              <a:rPr lang="en-US" sz="3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60428" grpId="0"/>
      <p:bldP spid="60429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0" y="884237"/>
            <a:ext cx="12344400" cy="7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900" b="1" u="sng">
                <a:cs typeface="Times New Roman" pitchFamily="18" charset="0"/>
              </a:rPr>
              <a:t>Luyện từ và câu</a:t>
            </a:r>
          </a:p>
        </p:txBody>
      </p: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0" y="1544462"/>
            <a:ext cx="12344400" cy="18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900" b="1">
                <a:solidFill>
                  <a:srgbClr val="FF0000"/>
                </a:solidFill>
              </a:rPr>
              <a:t>Mở rông vốn từ:</a:t>
            </a:r>
          </a:p>
          <a:p>
            <a:pPr algn="ctr"/>
            <a:r>
              <a:rPr lang="en-US" sz="3400" b="1">
                <a:solidFill>
                  <a:srgbClr val="FF0000"/>
                </a:solidFill>
              </a:rPr>
              <a:t> </a:t>
            </a:r>
            <a:r>
              <a:rPr lang="en-US" sz="7200" b="1">
                <a:solidFill>
                  <a:srgbClr val="FF0000"/>
                </a:solidFill>
              </a:rPr>
              <a:t>Nhân hậu - Đoàn kết.</a:t>
            </a:r>
          </a:p>
        </p:txBody>
      </p:sp>
    </p:spTree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7"/>
          <p:cNvSpPr txBox="1">
            <a:spLocks noChangeArrowheads="1"/>
          </p:cNvSpPr>
          <p:nvPr/>
        </p:nvSpPr>
        <p:spPr bwMode="auto">
          <a:xfrm>
            <a:off x="411480" y="231670"/>
            <a:ext cx="5452110" cy="84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b="1" u="sng">
                <a:cs typeface="Times New Roman" pitchFamily="18" charset="0"/>
              </a:rPr>
              <a:t>1. Tìm các từ.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0" y="1158346"/>
            <a:ext cx="7818120" cy="84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b="1">
                <a:cs typeface="Times New Roman" pitchFamily="18" charset="0"/>
              </a:rPr>
              <a:t> a) Chứa tiếng hiền .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0" y="3861153"/>
            <a:ext cx="7200900" cy="84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b="1">
                <a:cs typeface="Times New Roman" pitchFamily="18" charset="0"/>
              </a:rPr>
              <a:t>  </a:t>
            </a:r>
            <a:r>
              <a:rPr lang="en-US" sz="4800" b="1">
                <a:cs typeface="Times New Roman" pitchFamily="18" charset="0"/>
              </a:rPr>
              <a:t>b) Chứa tiếng ác .</a:t>
            </a:r>
            <a:endParaRPr lang="en-US" altLang="en-US" sz="4800" b="1">
              <a:cs typeface="Times New Roman" pitchFamily="18" charset="0"/>
            </a:endParaRP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514350" y="1853354"/>
            <a:ext cx="8949690" cy="84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  <a:cs typeface="Times New Roman" pitchFamily="18" charset="0"/>
              </a:rPr>
              <a:t>M </a:t>
            </a:r>
            <a:r>
              <a:rPr lang="en-US" sz="4800" b="1">
                <a:solidFill>
                  <a:srgbClr val="FF0000"/>
                </a:solidFill>
                <a:cs typeface="Times New Roman" pitchFamily="18" charset="0"/>
              </a:rPr>
              <a:t>: dịu hiền, hiền lành</a:t>
            </a:r>
            <a:r>
              <a:rPr lang="en-US" altLang="en-US" sz="4800" b="1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308610" y="4556161"/>
            <a:ext cx="8332470" cy="84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b="1">
                <a:cs typeface="Times New Roman" pitchFamily="18" charset="0"/>
              </a:rPr>
              <a:t>  </a:t>
            </a:r>
            <a:r>
              <a:rPr lang="en-US" altLang="en-US" sz="4800" b="1">
                <a:solidFill>
                  <a:srgbClr val="FF0000"/>
                </a:solidFill>
                <a:cs typeface="Times New Roman" pitchFamily="18" charset="0"/>
              </a:rPr>
              <a:t>M : hung ác, ác nghiệt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14350" y="2548361"/>
            <a:ext cx="12344400" cy="158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r>
              <a:rPr lang="vi-VN" sz="4800" b="1">
                <a:cs typeface="Times New Roman" pitchFamily="18" charset="0"/>
              </a:rPr>
              <a:t>- Hiền đức,  hiền hậu,  hiền hoà,  hiền lành,  hiền từ, …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0" y="5251168"/>
            <a:ext cx="12344400" cy="158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b="1">
                <a:cs typeface="Times New Roman" pitchFamily="18" charset="0"/>
              </a:rPr>
              <a:t>- ác ôn,  ác hại, ác khẩu,  ác </a:t>
            </a:r>
            <a:r>
              <a:rPr lang="en-US" sz="4800" b="1">
                <a:cs typeface="Times New Roman" pitchFamily="18" charset="0"/>
              </a:rPr>
              <a:t>cảm,  ác quỷ,  tàn ác,  …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4" grpId="0"/>
      <p:bldP spid="60435" grpId="0"/>
      <p:bldP spid="60437" grpId="0"/>
      <p:bldP spid="60438" grpId="0"/>
      <p:bldP spid="8207" grpId="0"/>
      <p:bldP spid="82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6" name="Text Box 14"/>
          <p:cNvSpPr txBox="1">
            <a:spLocks noChangeArrowheads="1"/>
          </p:cNvSpPr>
          <p:nvPr/>
        </p:nvSpPr>
        <p:spPr bwMode="auto">
          <a:xfrm>
            <a:off x="381000" y="0"/>
            <a:ext cx="11582400" cy="177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 u="sng">
                <a:solidFill>
                  <a:srgbClr val="FF0000"/>
                </a:solidFill>
              </a:rPr>
              <a:t>2. Xếp các từ sau vào ô thích hợp trong bảng : </a:t>
            </a:r>
          </a:p>
        </p:txBody>
      </p:sp>
      <p:sp>
        <p:nvSpPr>
          <p:cNvPr id="19" name="Hộp_Văn_Bản 18"/>
          <p:cNvSpPr txBox="1"/>
          <p:nvPr/>
        </p:nvSpPr>
        <p:spPr>
          <a:xfrm>
            <a:off x="381000" y="2179637"/>
            <a:ext cx="1173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/>
              <a:t>Nhân ái, tàn ác, bất hòa, lục </a:t>
            </a:r>
            <a:r>
              <a:rPr lang="vi-VN" sz="4800" b="1"/>
              <a:t>đục</a:t>
            </a:r>
            <a:r>
              <a:rPr lang="en-US" sz="4800" b="1"/>
              <a:t>, hiền hậu, chia rẽ, c</a:t>
            </a:r>
            <a:r>
              <a:rPr lang="vi-VN" sz="4800" b="1"/>
              <a:t>ư</a:t>
            </a:r>
            <a:r>
              <a:rPr lang="en-US" sz="4800" b="1"/>
              <a:t>u mang, che chở, phúc hậu, hung ác, </a:t>
            </a:r>
            <a:r>
              <a:rPr lang="vi-VN" sz="4800" b="1"/>
              <a:t>độc</a:t>
            </a:r>
            <a:r>
              <a:rPr lang="en-US" sz="4800" b="1"/>
              <a:t> ác, </a:t>
            </a:r>
            <a:r>
              <a:rPr lang="vi-VN" sz="4800" b="1"/>
              <a:t>đô</a:t>
            </a:r>
            <a:r>
              <a:rPr lang="en-US" sz="4800" b="1"/>
              <a:t>n hậu, </a:t>
            </a:r>
            <a:r>
              <a:rPr lang="vi-VN" sz="4800" b="1"/>
              <a:t>đùm</a:t>
            </a:r>
            <a:r>
              <a:rPr lang="en-US" sz="4800" b="1"/>
              <a:t> bọc, trung hậu, nhân từ, tàn bạo.</a:t>
            </a:r>
          </a:p>
        </p:txBody>
      </p:sp>
    </p:spTree>
  </p:cSld>
  <p:clrMapOvr>
    <a:masterClrMapping/>
  </p:clrMapOvr>
  <p:transition spd="med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Hình Chữ nhật 1"/>
          <p:cNvSpPr>
            <a:spLocks noChangeArrowheads="1"/>
          </p:cNvSpPr>
          <p:nvPr/>
        </p:nvSpPr>
        <p:spPr bwMode="auto">
          <a:xfrm>
            <a:off x="457200" y="1265237"/>
            <a:ext cx="11887200" cy="177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/>
              <a:t>Nhân ái, hiền hậu, phúc hậu, đôn hậu, trung hậu, nhân từ</a:t>
            </a:r>
          </a:p>
        </p:txBody>
      </p:sp>
      <p:sp>
        <p:nvSpPr>
          <p:cNvPr id="20483" name="Hộp_Văn_Bản 2"/>
          <p:cNvSpPr txBox="1">
            <a:spLocks noChangeArrowheads="1"/>
          </p:cNvSpPr>
          <p:nvPr/>
        </p:nvSpPr>
        <p:spPr bwMode="auto">
          <a:xfrm>
            <a:off x="1676400" y="350837"/>
            <a:ext cx="955167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Từ cùng nghĩa với nhân hậu:</a:t>
            </a:r>
          </a:p>
        </p:txBody>
      </p:sp>
      <p:sp>
        <p:nvSpPr>
          <p:cNvPr id="4" name="Hộp_Văn_Bản 2"/>
          <p:cNvSpPr txBox="1">
            <a:spLocks noChangeArrowheads="1"/>
          </p:cNvSpPr>
          <p:nvPr/>
        </p:nvSpPr>
        <p:spPr bwMode="auto">
          <a:xfrm>
            <a:off x="1524000" y="3094037"/>
            <a:ext cx="955167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Từ trái nghĩa với nhân hậu:</a:t>
            </a:r>
          </a:p>
        </p:txBody>
      </p:sp>
      <p:sp>
        <p:nvSpPr>
          <p:cNvPr id="5" name="Hộp_Văn_Bản 4"/>
          <p:cNvSpPr txBox="1"/>
          <p:nvPr/>
        </p:nvSpPr>
        <p:spPr>
          <a:xfrm>
            <a:off x="381000" y="4008437"/>
            <a:ext cx="1173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/>
              <a:t> tàn ác, hung ác, </a:t>
            </a:r>
            <a:r>
              <a:rPr lang="vi-VN" sz="5400" b="1"/>
              <a:t>độc</a:t>
            </a:r>
            <a:r>
              <a:rPr lang="en-US" sz="5400" b="1"/>
              <a:t> ác, tàn bạo.</a:t>
            </a:r>
          </a:p>
        </p:txBody>
      </p:sp>
    </p:spTree>
  </p:cSld>
  <p:clrMapOvr>
    <a:masterClrMapping/>
  </p:clrMapOvr>
  <p:transition spd="med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_Văn_Bản 2"/>
          <p:cNvSpPr txBox="1">
            <a:spLocks noChangeArrowheads="1"/>
          </p:cNvSpPr>
          <p:nvPr/>
        </p:nvSpPr>
        <p:spPr bwMode="auto">
          <a:xfrm>
            <a:off x="457200" y="274637"/>
            <a:ext cx="955167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Từ cùng nghĩa với </a:t>
            </a:r>
            <a:r>
              <a:rPr lang="vi-VN" sz="5400" b="1">
                <a:solidFill>
                  <a:srgbClr val="FF0000"/>
                </a:solidFill>
              </a:rPr>
              <a:t>đ</a:t>
            </a:r>
            <a:r>
              <a:rPr lang="en-US" sz="5400" b="1">
                <a:solidFill>
                  <a:srgbClr val="FF0000"/>
                </a:solidFill>
              </a:rPr>
              <a:t>oàn kết: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304800" y="3322637"/>
            <a:ext cx="1173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/>
              <a:t>bất hòa, lục </a:t>
            </a:r>
            <a:r>
              <a:rPr lang="vi-VN" sz="5400" b="1"/>
              <a:t>đục</a:t>
            </a:r>
            <a:r>
              <a:rPr lang="en-US" sz="5400" b="1"/>
              <a:t>, chia rẽ. </a:t>
            </a:r>
          </a:p>
        </p:txBody>
      </p:sp>
      <p:sp>
        <p:nvSpPr>
          <p:cNvPr id="8" name="Hộp_Văn_Bản 7"/>
          <p:cNvSpPr txBox="1"/>
          <p:nvPr/>
        </p:nvSpPr>
        <p:spPr>
          <a:xfrm>
            <a:off x="609600" y="1265237"/>
            <a:ext cx="1173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/>
              <a:t>  </a:t>
            </a:r>
            <a:r>
              <a:rPr lang="vi-VN" sz="5400" b="1"/>
              <a:t>đùm</a:t>
            </a:r>
            <a:r>
              <a:rPr lang="en-US" sz="5400" b="1"/>
              <a:t> bọc, </a:t>
            </a:r>
          </a:p>
        </p:txBody>
      </p:sp>
      <p:sp>
        <p:nvSpPr>
          <p:cNvPr id="9" name="Hộp_Văn_Bản 2"/>
          <p:cNvSpPr txBox="1">
            <a:spLocks noChangeArrowheads="1"/>
          </p:cNvSpPr>
          <p:nvPr/>
        </p:nvSpPr>
        <p:spPr bwMode="auto">
          <a:xfrm>
            <a:off x="457200" y="2179637"/>
            <a:ext cx="9551670" cy="94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249" tIns="55125" rIns="110249" bIns="55125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</a:rPr>
              <a:t>Từ trái nghĩa với </a:t>
            </a:r>
            <a:r>
              <a:rPr lang="vi-VN" sz="5400" b="1">
                <a:solidFill>
                  <a:srgbClr val="FF0000"/>
                </a:solidFill>
              </a:rPr>
              <a:t>đ</a:t>
            </a:r>
            <a:r>
              <a:rPr lang="en-US" sz="5400" b="1">
                <a:solidFill>
                  <a:srgbClr val="FF0000"/>
                </a:solidFill>
              </a:rPr>
              <a:t>oàn kết:</a:t>
            </a:r>
          </a:p>
        </p:txBody>
      </p:sp>
    </p:spTree>
  </p:cSld>
  <p:clrMapOvr>
    <a:masterClrMapping/>
  </p:clrMapOvr>
  <p:transition spd="med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57200" y="427037"/>
            <a:ext cx="11418570" cy="468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249" tIns="55125" rIns="110249" bIns="55125">
            <a:spAutoFit/>
          </a:bodyPr>
          <a:lstStyle/>
          <a:p>
            <a:r>
              <a:rPr lang="vi-VN" sz="5400" b="1">
                <a:solidFill>
                  <a:srgbClr val="FF0000"/>
                </a:solidFill>
                <a:cs typeface="Times New Roman" pitchFamily="18" charset="0"/>
              </a:rPr>
              <a:t>3. Em chọn từ ngữ nào trong ngoặc đơn (đất,  cọp, bụt,  chị em gái) điền vào ô trống để hoàn chỉnh các thành ngữ dưới đây?</a:t>
            </a:r>
          </a:p>
          <a:p>
            <a:pPr>
              <a:spcBef>
                <a:spcPct val="50000"/>
              </a:spcBef>
            </a:pPr>
            <a:r>
              <a:rPr lang="en-US" altLang="en-US" sz="5400" b="1">
                <a:solidFill>
                  <a:srgbClr val="0000FF"/>
                </a:solidFill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922</TotalTime>
  <Words>609</Words>
  <Application>Microsoft Macintosh PowerPoint</Application>
  <PresentationFormat>Custom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Watermark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Phuong Dung Nguyen</cp:lastModifiedBy>
  <cp:revision>109</cp:revision>
  <dcterms:created xsi:type="dcterms:W3CDTF">2008-12-05T01:24:05Z</dcterms:created>
  <dcterms:modified xsi:type="dcterms:W3CDTF">2020-09-24T23:38:05Z</dcterms:modified>
</cp:coreProperties>
</file>