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6"/>
  </p:notesMasterIdLst>
  <p:sldIdLst>
    <p:sldId id="429" r:id="rId3"/>
    <p:sldId id="430" r:id="rId4"/>
    <p:sldId id="386" r:id="rId5"/>
    <p:sldId id="362" r:id="rId6"/>
    <p:sldId id="256" r:id="rId7"/>
    <p:sldId id="381" r:id="rId8"/>
    <p:sldId id="387" r:id="rId9"/>
    <p:sldId id="393" r:id="rId10"/>
    <p:sldId id="394" r:id="rId11"/>
    <p:sldId id="413" r:id="rId12"/>
    <p:sldId id="424" r:id="rId13"/>
    <p:sldId id="351" r:id="rId14"/>
    <p:sldId id="412" r:id="rId15"/>
    <p:sldId id="425" r:id="rId16"/>
    <p:sldId id="397" r:id="rId17"/>
    <p:sldId id="428" r:id="rId18"/>
    <p:sldId id="384" r:id="rId19"/>
    <p:sldId id="426" r:id="rId20"/>
    <p:sldId id="427" r:id="rId21"/>
    <p:sldId id="355" r:id="rId22"/>
    <p:sldId id="431" r:id="rId23"/>
    <p:sldId id="402" r:id="rId24"/>
    <p:sldId id="432" r:id="rId25"/>
    <p:sldId id="403" r:id="rId26"/>
    <p:sldId id="404" r:id="rId27"/>
    <p:sldId id="405" r:id="rId28"/>
    <p:sldId id="407" r:id="rId29"/>
    <p:sldId id="409" r:id="rId30"/>
    <p:sldId id="288" r:id="rId31"/>
    <p:sldId id="376" r:id="rId32"/>
    <p:sldId id="377" r:id="rId33"/>
    <p:sldId id="375" r:id="rId34"/>
    <p:sldId id="378" r:id="rId35"/>
  </p:sldIdLst>
  <p:sldSz cx="9144000" cy="6858000" type="screen4x3"/>
  <p:notesSz cx="6858000" cy="9144000"/>
  <p:embeddedFontLst>
    <p:embeddedFont>
      <p:font typeface="VNI-Avo" pitchFamily="2" charset="0"/>
      <p:regular r:id="rId37"/>
      <p:bold r:id="rId38"/>
      <p:italic r:id="rId39"/>
      <p:boldItalic r:id="rId40"/>
    </p:embeddedFont>
    <p:embeddedFont>
      <p:font typeface="HP001 Tap Do" pitchFamily="34" charset="-93"/>
      <p:regular r:id="rId41"/>
    </p:embeddedFont>
    <p:embeddedFont>
      <p:font typeface=".VnAristote" pitchFamily="34" charset="0"/>
      <p:regular r:id="rId42"/>
    </p:embeddedFont>
    <p:embeddedFont>
      <p:font typeface="HL Hoctro" charset="0"/>
      <p:regular r:id="rId43"/>
    </p:embeddedFont>
    <p:embeddedFont>
      <p:font typeface="Comic Sans MS" pitchFamily="66" charset="0"/>
      <p:regular r:id="rId44"/>
      <p:bold r:id="rId45"/>
      <p:italic r:id="rId46"/>
      <p:boldItalic r:id="rId47"/>
    </p:embeddedFont>
    <p:embeddedFont>
      <p:font typeface="HP001 4 hàng" pitchFamily="34" charset="-93"/>
      <p:bold r:id="rId48"/>
    </p:embeddedFont>
    <p:embeddedFont>
      <p:font typeface="HP-087" pitchFamily="34" charset="0"/>
      <p:bold r:id="rId49"/>
    </p:embeddedFont>
    <p:embeddedFont>
      <p:font typeface=".VnCooper" pitchFamily="34" charset="0"/>
      <p:regular r:id="rId50"/>
    </p:embeddedFont>
    <p:embeddedFont>
      <p:font typeface="HP001" pitchFamily="34" charset="-93"/>
      <p:regular r:id="rId51"/>
      <p:bold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HP001 4H Normal" pitchFamily="34" charset="-93"/>
      <p:regular r:id="rId57"/>
    </p:embeddedFont>
    <p:embeddedFont>
      <p:font typeface="Arial Rounded MT Bold" charset="0"/>
      <p:regular r:id="rId58"/>
    </p:embeddedFont>
    <p:embeddedFont>
      <p:font typeface=".VnAvant" pitchFamily="34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CC00"/>
    <a:srgbClr val="008000"/>
    <a:srgbClr val="FF9999"/>
    <a:srgbClr val="000099"/>
    <a:srgbClr val="FFFFFF"/>
    <a:srgbClr val="009900"/>
    <a:srgbClr val="FF9933"/>
    <a:srgbClr val="FFCC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66" d="100"/>
          <a:sy n="66" d="100"/>
        </p:scale>
        <p:origin x="-15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4.jpeg"/><Relationship Id="rId3" Type="http://schemas.openxmlformats.org/officeDocument/2006/relationships/audio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30.xml"/><Relationship Id="rId7" Type="http://schemas.openxmlformats.org/officeDocument/2006/relationships/image" Target="../media/image6.jf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32.xml"/><Relationship Id="rId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4443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378590"/>
              </p:ext>
            </p:extLst>
          </p:nvPr>
        </p:nvGraphicFramePr>
        <p:xfrm>
          <a:off x="29224" y="2057400"/>
          <a:ext cx="8905853" cy="190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0966"/>
                <a:gridCol w="208280"/>
                <a:gridCol w="1410966"/>
                <a:gridCol w="208280"/>
                <a:gridCol w="1400158"/>
                <a:gridCol w="219088"/>
                <a:gridCol w="1381112"/>
                <a:gridCol w="238134"/>
                <a:gridCol w="1057266"/>
                <a:gridCol w="228600"/>
                <a:gridCol w="1143003"/>
              </a:tblGrid>
              <a:tr h="190500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cheø</a:t>
                      </a:r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chæ</a:t>
                      </a:r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chôï</a:t>
                      </a:r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accent6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kheá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kho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khoâ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2" y="1261921"/>
            <a:ext cx="113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1" y="1219200"/>
            <a:ext cx="1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9576" y="2324989"/>
            <a:ext cx="3250275" cy="2008910"/>
            <a:chOff x="468989" y="2714607"/>
            <a:chExt cx="3250275" cy="2008910"/>
          </a:xfrm>
        </p:grpSpPr>
        <p:grpSp>
          <p:nvGrpSpPr>
            <p:cNvPr id="4" name="Group 3"/>
            <p:cNvGrpSpPr/>
            <p:nvPr/>
          </p:nvGrpSpPr>
          <p:grpSpPr>
            <a:xfrm>
              <a:off x="468989" y="2714607"/>
              <a:ext cx="3250275" cy="2008910"/>
              <a:chOff x="518834" y="2659797"/>
              <a:chExt cx="3250275" cy="200891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18834" y="2659797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48538" y="2727987"/>
                <a:ext cx="10873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solidFill>
                      <a:srgbClr val="FF0000"/>
                    </a:solidFill>
                    <a:latin typeface="VNI-Avo" pitchFamily="2" charset="0"/>
                  </a:rPr>
                  <a:t>ch</a:t>
                </a:r>
                <a:endParaRPr lang="en-US" sz="48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668813" y="2744006"/>
              <a:ext cx="719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u</a:t>
              </a:r>
              <a:endParaRPr lang="en-US" sz="4800" dirty="0">
                <a:latin typeface="VNI-Avo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26336" y="3889184"/>
              <a:ext cx="1602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ch</a:t>
              </a:r>
              <a:r>
                <a:rPr lang="en-US" sz="4800" b="1" dirty="0" err="1" smtClean="0">
                  <a:latin typeface="VNI-Avo" pitchFamily="2" charset="0"/>
                </a:rPr>
                <a:t>uù</a:t>
              </a:r>
              <a:endParaRPr lang="en-US" sz="4800" b="1" dirty="0">
                <a:latin typeface="VNI-Avo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92959" y="2187859"/>
            <a:ext cx="3250275" cy="2008910"/>
            <a:chOff x="5192959" y="2728462"/>
            <a:chExt cx="3250275" cy="2008910"/>
          </a:xfrm>
        </p:grpSpPr>
        <p:grpSp>
          <p:nvGrpSpPr>
            <p:cNvPr id="14" name="Group 13"/>
            <p:cNvGrpSpPr/>
            <p:nvPr/>
          </p:nvGrpSpPr>
          <p:grpSpPr>
            <a:xfrm>
              <a:off x="5192959" y="2728462"/>
              <a:ext cx="3250275" cy="2008910"/>
              <a:chOff x="5105400" y="2707681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105400" y="2707681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5475039" y="2780876"/>
                <a:ext cx="11393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solidFill>
                      <a:srgbClr val="FF0000"/>
                    </a:solidFill>
                    <a:latin typeface="VNI-Avo" pitchFamily="2" charset="0"/>
                  </a:rPr>
                  <a:t>kh</a:t>
                </a:r>
                <a:endParaRPr lang="en-US" sz="48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555572" y="2787482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smtClean="0">
                    <a:latin typeface="VNI-Avo" pitchFamily="2" charset="0"/>
                  </a:rPr>
                  <a:t>i</a:t>
                </a:r>
                <a:endParaRPr lang="en-US" sz="4800" b="1" dirty="0">
                  <a:latin typeface="VNI-Avo" pitchFamily="2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377669" y="3886200"/>
              <a:ext cx="20043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4800" b="1" dirty="0" err="1" smtClean="0">
                  <a:latin typeface="VNI-Avo" pitchFamily="2" charset="0"/>
                </a:rPr>
                <a:t>æ</a:t>
              </a:r>
              <a:endParaRPr lang="en-US" sz="4800" b="1" dirty="0">
                <a:latin typeface="VNI-Avo" pitchFamily="2" charset="0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304509"/>
              </p:ext>
            </p:extLst>
          </p:nvPr>
        </p:nvGraphicFramePr>
        <p:xfrm>
          <a:off x="85748" y="4800600"/>
          <a:ext cx="8905853" cy="190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0966"/>
                <a:gridCol w="208280"/>
                <a:gridCol w="1410966"/>
                <a:gridCol w="208280"/>
                <a:gridCol w="1400158"/>
                <a:gridCol w="219088"/>
                <a:gridCol w="1381112"/>
                <a:gridCol w="238134"/>
                <a:gridCol w="1057266"/>
                <a:gridCol w="228600"/>
                <a:gridCol w="1143003"/>
              </a:tblGrid>
              <a:tr h="190500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cheø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chæ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chôï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kheá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kho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khoâ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489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2898699" y="4338443"/>
            <a:ext cx="2651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chuù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khæ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375716" y="4367047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khoâ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6324600" y="4333331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chôï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caù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71" y="2189427"/>
            <a:ext cx="2133600" cy="162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73" y="2234314"/>
            <a:ext cx="1905000" cy="183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2" y="2411702"/>
            <a:ext cx="2209800" cy="165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2" y="957121"/>
            <a:ext cx="113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1" y="914400"/>
            <a:ext cx="1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9576" y="2020189"/>
            <a:ext cx="3250275" cy="2008910"/>
            <a:chOff x="468989" y="2714607"/>
            <a:chExt cx="3250275" cy="2008910"/>
          </a:xfrm>
        </p:grpSpPr>
        <p:grpSp>
          <p:nvGrpSpPr>
            <p:cNvPr id="4" name="Group 3"/>
            <p:cNvGrpSpPr/>
            <p:nvPr/>
          </p:nvGrpSpPr>
          <p:grpSpPr>
            <a:xfrm>
              <a:off x="468989" y="2714607"/>
              <a:ext cx="3250275" cy="2008910"/>
              <a:chOff x="518834" y="2659797"/>
              <a:chExt cx="3250275" cy="200891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18834" y="2659797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48538" y="2727987"/>
                <a:ext cx="10873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solidFill>
                      <a:srgbClr val="FF0000"/>
                    </a:solidFill>
                    <a:latin typeface="VNI-Avo" pitchFamily="2" charset="0"/>
                  </a:rPr>
                  <a:t>ch</a:t>
                </a:r>
                <a:endParaRPr lang="en-US" sz="48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668813" y="2744006"/>
              <a:ext cx="719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u</a:t>
              </a:r>
              <a:endParaRPr lang="en-US" sz="4800" dirty="0">
                <a:latin typeface="VNI-Avo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26336" y="3889184"/>
              <a:ext cx="1602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ch</a:t>
              </a:r>
              <a:r>
                <a:rPr lang="en-US" sz="4800" b="1" dirty="0" err="1" smtClean="0">
                  <a:latin typeface="VNI-Avo" pitchFamily="2" charset="0"/>
                </a:rPr>
                <a:t>uù</a:t>
              </a:r>
              <a:endParaRPr lang="en-US" sz="4800" b="1" dirty="0">
                <a:latin typeface="VNI-Avo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92959" y="1841875"/>
            <a:ext cx="3250275" cy="2008910"/>
            <a:chOff x="5192959" y="2728462"/>
            <a:chExt cx="3250275" cy="2008910"/>
          </a:xfrm>
        </p:grpSpPr>
        <p:grpSp>
          <p:nvGrpSpPr>
            <p:cNvPr id="14" name="Group 13"/>
            <p:cNvGrpSpPr/>
            <p:nvPr/>
          </p:nvGrpSpPr>
          <p:grpSpPr>
            <a:xfrm>
              <a:off x="5192959" y="2728462"/>
              <a:ext cx="3250275" cy="2008910"/>
              <a:chOff x="5105400" y="2707681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105400" y="2707681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5475039" y="2780876"/>
                <a:ext cx="11393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solidFill>
                      <a:srgbClr val="FF0000"/>
                    </a:solidFill>
                    <a:latin typeface="VNI-Avo" pitchFamily="2" charset="0"/>
                  </a:rPr>
                  <a:t>kh</a:t>
                </a:r>
                <a:endParaRPr lang="en-US" sz="48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A07FC7F5-9EE6-44BB-B5A8-FB54F63BE291}"/>
                  </a:ext>
                </a:extLst>
              </p:cNvPr>
              <p:cNvSpPr txBox="1"/>
              <p:nvPr/>
            </p:nvSpPr>
            <p:spPr>
              <a:xfrm flipH="1">
                <a:off x="7555572" y="2787482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latin typeface="VNI-Avo" pitchFamily="2" charset="0"/>
                  </a:rPr>
                  <a:t>æ</a:t>
                </a:r>
                <a:endParaRPr lang="en-US" sz="4800" b="1" dirty="0">
                  <a:latin typeface="VNI-Avo" pitchFamily="2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377669" y="3886200"/>
              <a:ext cx="20043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4800" b="1" dirty="0" err="1" smtClean="0">
                  <a:latin typeface="VNI-Avo" pitchFamily="2" charset="0"/>
                </a:rPr>
                <a:t>æ</a:t>
              </a:r>
              <a:endParaRPr lang="en-US" sz="4800" b="1" dirty="0">
                <a:latin typeface="VNI-Avo" pitchFamily="2" charset="0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275542"/>
              </p:ext>
            </p:extLst>
          </p:nvPr>
        </p:nvGraphicFramePr>
        <p:xfrm>
          <a:off x="85748" y="4138489"/>
          <a:ext cx="8905853" cy="190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0966"/>
                <a:gridCol w="208280"/>
                <a:gridCol w="1410966"/>
                <a:gridCol w="208280"/>
                <a:gridCol w="1400158"/>
                <a:gridCol w="219088"/>
                <a:gridCol w="1381112"/>
                <a:gridCol w="238134"/>
                <a:gridCol w="1057266"/>
                <a:gridCol w="228600"/>
                <a:gridCol w="1143003"/>
              </a:tblGrid>
              <a:tr h="190500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cheø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chæ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chôï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kheá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kho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khoâ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223208" y="5021997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khoâ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3092404" y="5014556"/>
            <a:ext cx="2651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chuù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khæ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6385833" y="5021997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chôï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caù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3836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065260" y="1066799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9073F2D-E93A-4FAF-8CBF-914F81ED48DE}"/>
              </a:ext>
            </a:extLst>
          </p:cNvPr>
          <p:cNvSpPr/>
          <p:nvPr/>
        </p:nvSpPr>
        <p:spPr>
          <a:xfrm>
            <a:off x="2442318" y="3703735"/>
            <a:ext cx="13676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ch</a:t>
            </a:r>
            <a:r>
              <a:rPr lang="en-US" sz="54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9073F2D-E93A-4FAF-8CBF-914F81ED48DE}"/>
              </a:ext>
            </a:extLst>
          </p:cNvPr>
          <p:cNvSpPr/>
          <p:nvPr/>
        </p:nvSpPr>
        <p:spPr>
          <a:xfrm>
            <a:off x="5490318" y="3877270"/>
            <a:ext cx="13676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ch</a:t>
            </a:r>
            <a:r>
              <a:rPr lang="en-US" sz="54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9073F2D-E93A-4FAF-8CBF-914F81ED48DE}"/>
              </a:ext>
            </a:extLst>
          </p:cNvPr>
          <p:cNvSpPr/>
          <p:nvPr/>
        </p:nvSpPr>
        <p:spPr>
          <a:xfrm>
            <a:off x="3915297" y="2475130"/>
            <a:ext cx="1545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kh</a:t>
            </a:r>
            <a:r>
              <a:rPr lang="en-US" sz="54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84" y="1066800"/>
            <a:ext cx="6777037" cy="5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88709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c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143000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36301"/>
            <a:ext cx="7391400" cy="554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88709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k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90600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8709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14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5279" y="357360"/>
            <a:ext cx="6790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Ch  ch   Kh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kh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3463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0033CC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0033CC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14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5279" y="357360"/>
            <a:ext cx="6790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Ch  ch   Kh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kh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5727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0" y="12954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32956" y="2100525"/>
            <a:ext cx="12057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 Tap Do" pitchFamily="34" charset="-93"/>
                <a:ea typeface="HP001" pitchFamily="34" charset="-93"/>
              </a:rPr>
              <a:t>ch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26905" y="2199784"/>
            <a:ext cx="12682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ch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-246732" y="3952766"/>
            <a:ext cx="517802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ε</a:t>
            </a:r>
            <a:r>
              <a:rPr lang="en-US" sz="8800" dirty="0">
                <a:latin typeface="HP001" pitchFamily="34" charset="-93"/>
              </a:rPr>
              <a:t>ú </a:t>
            </a:r>
            <a:r>
              <a:rPr lang="el-GR" sz="8800" dirty="0">
                <a:latin typeface="HP001" pitchFamily="34" charset="-93"/>
              </a:rPr>
              <a:t>δ</a:t>
            </a:r>
            <a:r>
              <a:rPr lang="en-US" sz="8800" dirty="0">
                <a:latin typeface="HP001" pitchFamily="34" charset="-93"/>
              </a:rPr>
              <a:t>ỉ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29635" y="2080424"/>
            <a:ext cx="149432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 Tap Do" pitchFamily="34" charset="-93"/>
              </a:rPr>
              <a:t>kh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485142" y="2218310"/>
            <a:ext cx="1553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kh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091785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524001" y="51816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Chò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caù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err="1" smtClean="0">
                <a:solidFill>
                  <a:srgbClr val="0033CC"/>
                </a:solidFill>
                <a:latin typeface="VNI-Avo" pitchFamily="2" charset="0"/>
              </a:rPr>
              <a:t>kho</a:t>
            </a:r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 kheá.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" y="762000"/>
            <a:ext cx="9137385" cy="365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08072" y="5181600"/>
            <a:ext cx="9188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7142" y="5203371"/>
            <a:ext cx="9188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11133" y="5203370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3" b="100000" l="0" r="100000">
                        <a14:foregroundMark x1="4052" y1="15567" x2="25046" y2="20317"/>
                        <a14:foregroundMark x1="3315" y1="11082" x2="2026" y2="45646"/>
                        <a14:foregroundMark x1="9761" y1="27704" x2="8103" y2="48549"/>
                        <a14:foregroundMark x1="6814" y1="50660" x2="1289" y2="46702"/>
                        <a14:foregroundMark x1="4420" y1="43799" x2="4420" y2="43799"/>
                        <a14:foregroundMark x1="2762" y1="1583" x2="25046" y2="1583"/>
                        <a14:foregroundMark x1="4052" y1="5805" x2="4052" y2="5805"/>
                        <a14:foregroundMark x1="3683" y1="5805" x2="3683" y2="5805"/>
                        <a14:foregroundMark x1="5341" y1="5277" x2="5341" y2="5277"/>
                        <a14:foregroundMark x1="33517" y1="2902" x2="36280" y2="41425"/>
                        <a14:foregroundMark x1="28177" y1="4485" x2="26335" y2="25330"/>
                        <a14:foregroundMark x1="1289" y1="5013" x2="1289" y2="5013"/>
                        <a14:foregroundMark x1="34807" y1="7916" x2="98158" y2="7916"/>
                        <a14:backgroundMark x1="44383" y1="2902" x2="56538" y2="3430"/>
                        <a14:backgroundMark x1="46409" y1="4485" x2="54880" y2="4485"/>
                        <a14:backgroundMark x1="45488" y1="7388" x2="54880" y2="4485"/>
                        <a14:backgroundMark x1="56538" y1="6860" x2="56538" y2="6860"/>
                        <a14:backgroundMark x1="54512" y1="5277" x2="54512" y2="5277"/>
                        <a14:backgroundMark x1="52855" y1="5277" x2="52855" y2="5277"/>
                        <a14:backgroundMark x1="49171" y1="7388" x2="49171" y2="7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34" b="1"/>
          <a:stretch/>
        </p:blipFill>
        <p:spPr bwMode="auto">
          <a:xfrm>
            <a:off x="153037" y="67875"/>
            <a:ext cx="8990963" cy="633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16643" y="28271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Caù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caûnh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6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58537" y="1825079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drawing&#10;&#10;Description automatically generated">
            <a:hlinkClick r:id="rId3" action="ppaction://hlinksldjump"/>
            <a:extLst>
              <a:ext uri="{FF2B5EF4-FFF2-40B4-BE49-F238E27FC236}">
                <a16:creationId xmlns="" xmlns:a16="http://schemas.microsoft.com/office/drawing/2014/main" id="{4F042538-CE55-4639-85A9-4F92F5495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07" y="5791200"/>
            <a:ext cx="1004623" cy="914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6FBE2D-36EA-43CF-9133-F25C6C739AF3}"/>
              </a:ext>
            </a:extLst>
          </p:cNvPr>
          <p:cNvSpPr txBox="1"/>
          <p:nvPr/>
        </p:nvSpPr>
        <p:spPr>
          <a:xfrm>
            <a:off x="6199742" y="3882479"/>
            <a:ext cx="1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2708" y="2590800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U - u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1996" y="2590800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Ö - ö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708" y="3882479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cöûù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3882478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huõ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7292" y="3882479"/>
            <a:ext cx="195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löõ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209800" y="4706670"/>
            <a:ext cx="9517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23900" y="1363066"/>
            <a:ext cx="8153400" cy="4114800"/>
          </a:xfrm>
          <a:prstGeom prst="cloud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 </a:t>
            </a:r>
            <a:endParaRPr lang="vi-VN" sz="4000" b="1" dirty="0">
              <a:ln>
                <a:solidFill>
                  <a:srgbClr val="FFFF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Haõy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32B7C5DA-B434-4B2A-833E-A80B1F746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750753"/>
            <a:ext cx="1005927" cy="9144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062DA4E-2C1C-4BB5-8D8B-A57553F32CE7}"/>
              </a:ext>
            </a:extLst>
          </p:cNvPr>
          <p:cNvCxnSpPr/>
          <p:nvPr/>
        </p:nvCxnSpPr>
        <p:spPr bwMode="auto">
          <a:xfrm flipV="1">
            <a:off x="1638300" y="3254798"/>
            <a:ext cx="1676400" cy="315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1652716" y="2527737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VNI-Avo" pitchFamily="2" charset="0"/>
              </a:rPr>
              <a:t>ñu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ñuû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6900" y="3795015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VNI-Avo" pitchFamily="2" charset="0"/>
              </a:rPr>
              <a:t>döï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3832085"/>
            <a:ext cx="2209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duø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0558" y="2514600"/>
            <a:ext cx="24042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hoå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döõ</a:t>
            </a:r>
            <a:endParaRPr lang="en-US" sz="40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18984" y="1616676"/>
            <a:ext cx="8153400" cy="4114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399" y="69273"/>
            <a:ext cx="89916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Ñoïc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caâu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vaø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tìm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caùc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tieáng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CC00"/>
                </a:solidFill>
                <a:latin typeface="VNI-Avo" pitchFamily="2" charset="0"/>
              </a:rPr>
              <a:t>aâm</a:t>
            </a:r>
            <a:r>
              <a:rPr lang="en-US" sz="4800" b="1" dirty="0" smtClean="0">
                <a:solidFill>
                  <a:srgbClr val="00CC00"/>
                </a:solidFill>
                <a:latin typeface="VNI-Avo" pitchFamily="2" charset="0"/>
              </a:rPr>
              <a:t> ö</a:t>
            </a:r>
            <a:endParaRPr lang="en-US" sz="4800" b="1" dirty="0">
              <a:solidFill>
                <a:srgbClr val="00CC00"/>
              </a:solidFill>
              <a:latin typeface="VNI-Avo" pitchFamily="2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59171036-66BF-4407-A515-84F081286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715000"/>
            <a:ext cx="1005927" cy="91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1564" y="2708701"/>
            <a:ext cx="7683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Caù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hoå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laø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caù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döõ</a:t>
            </a:r>
            <a:r>
              <a:rPr lang="en-US" sz="4800" b="1" dirty="0" smtClean="0">
                <a:latin typeface="VNI-Avo" pitchFamily="2" charset="0"/>
              </a:rPr>
              <a:t>.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2768417"/>
            <a:ext cx="5245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ö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836141" y="12954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Ñoá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vui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BD3152-74CD-4007-ACB9-999F24369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874248"/>
            <a:ext cx="1005927" cy="91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2626686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Tìm teân </a:t>
            </a:r>
            <a:r>
              <a:rPr lang="en-US" sz="4800" b="1" dirty="0" err="1" smtClean="0">
                <a:latin typeface="VNI-Avo" pitchFamily="2" charset="0"/>
              </a:rPr>
              <a:t>moät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loaïi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quaû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coù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chöùa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aâm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ñ</a:t>
            </a:r>
            <a:r>
              <a:rPr lang="en-US" sz="4800" b="1" dirty="0" smtClean="0">
                <a:latin typeface="VNI-Avo" pitchFamily="2" charset="0"/>
              </a:rPr>
              <a:t>?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84823" r="55324" b="7589"/>
          <a:stretch/>
        </p:blipFill>
        <p:spPr bwMode="auto">
          <a:xfrm>
            <a:off x="10504834" y="5802944"/>
            <a:ext cx="2665878" cy="35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4" y="1828800"/>
            <a:ext cx="4947804" cy="29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: Shape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1459EC2B-1A67-4C6C-A3DA-8BAD6881F9FE}"/>
              </a:ext>
            </a:extLst>
          </p:cNvPr>
          <p:cNvSpPr/>
          <p:nvPr/>
        </p:nvSpPr>
        <p:spPr>
          <a:xfrm>
            <a:off x="2353063" y="1206183"/>
            <a:ext cx="2498733" cy="2739893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4" name="Freeform: Shape 1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16C5A14-F5BC-4B15-AF50-801E97A5C832}"/>
              </a:ext>
            </a:extLst>
          </p:cNvPr>
          <p:cNvSpPr/>
          <p:nvPr/>
        </p:nvSpPr>
        <p:spPr>
          <a:xfrm rot="16200000">
            <a:off x="2627759" y="3281037"/>
            <a:ext cx="2422410" cy="2971801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5" name="Freeform: Shape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90B5A049-22AF-4F81-AC48-99E6F778C6EC}"/>
              </a:ext>
            </a:extLst>
          </p:cNvPr>
          <p:cNvSpPr/>
          <p:nvPr/>
        </p:nvSpPr>
        <p:spPr>
          <a:xfrm rot="10800000">
            <a:off x="4816374" y="3192920"/>
            <a:ext cx="2486878" cy="2798169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pic>
        <p:nvPicPr>
          <p:cNvPr id="18" name="Picture 17" descr="A large brown teddy bear sitting on top of a stuffed animal&#10;&#10;Description automatically generated">
            <a:hlinkClick r:id="rId6" action="ppaction://hlinksldjump"/>
            <a:extLst>
              <a:ext uri="{FF2B5EF4-FFF2-40B4-BE49-F238E27FC236}">
                <a16:creationId xmlns="" xmlns:a16="http://schemas.microsoft.com/office/drawing/2014/main" id="{0A3656AE-2372-47C5-BFB1-9DD5EFD28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64" y="5410200"/>
            <a:ext cx="1185842" cy="1290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6" name="Freeform: Shape 15">
            <a:hlinkClick r:id="rId8" action="ppaction://hlinksldjump"/>
            <a:extLst>
              <a:ext uri="{FF2B5EF4-FFF2-40B4-BE49-F238E27FC236}">
                <a16:creationId xmlns="" xmlns:a16="http://schemas.microsoft.com/office/drawing/2014/main" id="{398D8F13-E761-4554-B24E-F1B60F3435FA}"/>
              </a:ext>
            </a:extLst>
          </p:cNvPr>
          <p:cNvSpPr/>
          <p:nvPr/>
        </p:nvSpPr>
        <p:spPr>
          <a:xfrm rot="5400000">
            <a:off x="4681854" y="952167"/>
            <a:ext cx="2359846" cy="286787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1"/>
          <a:stretch/>
        </p:blipFill>
        <p:spPr bwMode="auto">
          <a:xfrm>
            <a:off x="0" y="0"/>
            <a:ext cx="9144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5748" y="420469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838200" y="4125686"/>
            <a:ext cx="7044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Maáy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4800" b="1" dirty="0" err="1" smtClean="0">
                <a:latin typeface="VNI-Avo" pitchFamily="2" charset="0"/>
              </a:rPr>
              <a:t>uù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r>
              <a:rPr lang="en-US" sz="4800" b="1" dirty="0" err="1" smtClean="0">
                <a:latin typeface="VNI-Avo" pitchFamily="2" charset="0"/>
              </a:rPr>
              <a:t>æ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aên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4800" b="1" dirty="0" err="1" smtClean="0">
                <a:latin typeface="VNI-Avo" pitchFamily="2" charset="0"/>
              </a:rPr>
              <a:t>uoái</a:t>
            </a:r>
            <a:r>
              <a:rPr lang="en-US" sz="4800" b="1" dirty="0" smtClean="0">
                <a:latin typeface="VNI-Avo" pitchFamily="2" charset="0"/>
              </a:rPr>
              <a:t>.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2" y="1432417"/>
            <a:ext cx="113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1" y="1389696"/>
            <a:ext cx="1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19576" y="2495485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69650" y="2502411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19577" y="3513795"/>
            <a:ext cx="3250274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849280" y="2563675"/>
            <a:ext cx="108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2524884"/>
            <a:ext cx="71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u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6923" y="3670062"/>
            <a:ext cx="1602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4800" b="1" dirty="0" err="1" smtClean="0">
                <a:latin typeface="VNI-Avo" pitchFamily="2" charset="0"/>
              </a:rPr>
              <a:t>uù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92959" y="2358355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843033" y="2365281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192960" y="3376665"/>
            <a:ext cx="3250274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562598" y="2431550"/>
            <a:ext cx="113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7643131" y="243815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i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7669" y="3516093"/>
            <a:ext cx="2004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r>
              <a:rPr lang="en-US" sz="4800" b="1" dirty="0" err="1" smtClean="0">
                <a:latin typeface="VNI-Avo" pitchFamily="2" charset="0"/>
              </a:rPr>
              <a:t>æ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5" grpId="0" animBg="1"/>
      <p:bldP spid="7" grpId="0" animBg="1"/>
      <p:bldP spid="8" grpId="0" animBg="1"/>
      <p:bldP spid="49" grpId="0"/>
      <p:bldP spid="2" grpId="0"/>
      <p:bldP spid="6" grpId="0"/>
      <p:bldP spid="11" grpId="0" animBg="1"/>
      <p:bldP spid="12" grpId="0" animBg="1"/>
      <p:bldP spid="13" grpId="0" animBg="1"/>
      <p:bldP spid="52" grpId="0"/>
      <p:bldP spid="5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476500" y="3576567"/>
            <a:ext cx="4564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r>
              <a:rPr lang="vi-VN" sz="32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AF84E0A-37F5-4971-AF9D-A8428BBED597}"/>
              </a:ext>
            </a:extLst>
          </p:cNvPr>
          <p:cNvGrpSpPr/>
          <p:nvPr/>
        </p:nvGrpSpPr>
        <p:grpSpPr>
          <a:xfrm>
            <a:off x="5041848" y="3886200"/>
            <a:ext cx="1435152" cy="1862048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="" xmlns:a16="http://schemas.microsoft.com/office/drawing/2014/main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6469195" y="3477946"/>
            <a:ext cx="930007" cy="1569660"/>
            <a:chOff x="6140469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=""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140469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=""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2583" y="5602971"/>
            <a:ext cx="8122570" cy="735874"/>
            <a:chOff x="288136" y="5356880"/>
            <a:chExt cx="8122570" cy="735874"/>
          </a:xfrm>
        </p:grpSpPr>
        <p:grpSp>
          <p:nvGrpSpPr>
            <p:cNvPr id="10" name="Group 9"/>
            <p:cNvGrpSpPr/>
            <p:nvPr/>
          </p:nvGrpSpPr>
          <p:grpSpPr>
            <a:xfrm>
              <a:off x="288136" y="5356880"/>
              <a:ext cx="8122570" cy="735874"/>
              <a:chOff x="241788" y="5194118"/>
              <a:chExt cx="8122570" cy="7358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1788" y="5210545"/>
                <a:ext cx="8122570" cy="719447"/>
                <a:chOff x="303553" y="5181600"/>
                <a:chExt cx="8122570" cy="719447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6570336" y="5231730"/>
                  <a:ext cx="1855787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3600" b="1" dirty="0">
                    <a:solidFill>
                      <a:srgbClr val="FF0000"/>
                    </a:solidFill>
                    <a:latin typeface=".VnAvant" pitchFamily="34" charset="0"/>
                  </a:endParaRP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="" xmlns:a16="http://schemas.microsoft.com/office/drawing/2014/main" id="{BA8F3BAD-38EB-41A9-BF50-DB0E444914DF}"/>
                    </a:ext>
                  </a:extLst>
                </p:cNvPr>
                <p:cNvGrpSpPr/>
                <p:nvPr/>
              </p:nvGrpSpPr>
              <p:grpSpPr>
                <a:xfrm>
                  <a:off x="303553" y="5181600"/>
                  <a:ext cx="8005034" cy="719447"/>
                  <a:chOff x="303553" y="5181600"/>
                  <a:chExt cx="8005034" cy="719447"/>
                </a:xfrm>
              </p:grpSpPr>
              <p:sp>
                <p:nvSpPr>
                  <p:cNvPr id="2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019890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e</a:t>
                    </a:r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31644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ch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5" name="Straight Arrow Connector 24"/>
                  <p:cNvCxnSpPr/>
                  <p:nvPr/>
                </p:nvCxnSpPr>
                <p:spPr>
                  <a:xfrm>
                    <a:off x="3623807" y="5517174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03553" y="5254716"/>
                    <a:ext cx="3716337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M: </a:t>
                    </a: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cheø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6079251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>
                    <a:off x="4876800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" name="TextBox 5">
                    <a:extLst>
                      <a:ext uri="{FF2B5EF4-FFF2-40B4-BE49-F238E27FC236}">
                        <a16:creationId xmlns="" xmlns:a16="http://schemas.microsoft.com/office/drawing/2014/main" id="{B0A0B03D-0F90-47D1-920A-886E9B67943C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871" y="5242240"/>
                    <a:ext cx="162071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dirty="0" err="1" smtClean="0">
                        <a:solidFill>
                          <a:srgbClr val="FF0000"/>
                        </a:solidFill>
                        <a:latin typeface="VNI-Avo" pitchFamily="2" charset="0"/>
                      </a:rPr>
                      <a:t>cheø</a:t>
                    </a:r>
                    <a:endParaRPr lang="en-US" sz="3600" dirty="0">
                      <a:solidFill>
                        <a:srgbClr val="FF0000"/>
                      </a:solidFill>
                      <a:latin typeface="VNI-Avo" pitchFamily="2" charset="0"/>
                    </a:endParaRPr>
                  </a:p>
                </p:txBody>
              </p:sp>
            </p:grpSp>
          </p:grpSp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5181600" y="5194118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 bwMode="auto">
            <a:xfrm>
              <a:off x="5467698" y="5696363"/>
              <a:ext cx="298559" cy="133553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4978</TotalTime>
  <Words>294</Words>
  <Application>Microsoft Office PowerPoint</Application>
  <PresentationFormat>On-screen Show (4:3)</PresentationFormat>
  <Paragraphs>141</Paragraphs>
  <Slides>33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Arial</vt:lpstr>
      <vt:lpstr>VNI-Avo</vt:lpstr>
      <vt:lpstr>HP001 Tap Do</vt:lpstr>
      <vt:lpstr>.VnAristote</vt:lpstr>
      <vt:lpstr>HL Hoctro</vt:lpstr>
      <vt:lpstr>Comic Sans MS</vt:lpstr>
      <vt:lpstr>HP001 4 hàng</vt:lpstr>
      <vt:lpstr>HP-087</vt:lpstr>
      <vt:lpstr>.VnCooper</vt:lpstr>
      <vt:lpstr>HP001</vt:lpstr>
      <vt:lpstr>Times New Roman</vt:lpstr>
      <vt:lpstr>Calibri</vt:lpstr>
      <vt:lpstr>HP001 4H Normal</vt:lpstr>
      <vt:lpstr>Arial Rounded MT Bold</vt:lpstr>
      <vt:lpstr>.VnAvant</vt:lpstr>
      <vt:lpstr>Office Theme</vt:lpstr>
      <vt:lpstr>1_Default Design</vt:lpstr>
      <vt:lpstr>Bitmap Image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335</cp:revision>
  <dcterms:created xsi:type="dcterms:W3CDTF">2006-08-16T00:00:00Z</dcterms:created>
  <dcterms:modified xsi:type="dcterms:W3CDTF">2020-08-25T06:58:41Z</dcterms:modified>
</cp:coreProperties>
</file>