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2"/>
  </p:notesMasterIdLst>
  <p:sldIdLst>
    <p:sldId id="424" r:id="rId3"/>
    <p:sldId id="425" r:id="rId4"/>
    <p:sldId id="386" r:id="rId5"/>
    <p:sldId id="362" r:id="rId6"/>
    <p:sldId id="256" r:id="rId7"/>
    <p:sldId id="381" r:id="rId8"/>
    <p:sldId id="387" r:id="rId9"/>
    <p:sldId id="393" r:id="rId10"/>
    <p:sldId id="394" r:id="rId11"/>
    <p:sldId id="413" r:id="rId12"/>
    <p:sldId id="420" r:id="rId13"/>
    <p:sldId id="351" r:id="rId14"/>
    <p:sldId id="412" r:id="rId15"/>
    <p:sldId id="419" r:id="rId16"/>
    <p:sldId id="397" r:id="rId17"/>
    <p:sldId id="384" r:id="rId18"/>
    <p:sldId id="355" r:id="rId19"/>
    <p:sldId id="426" r:id="rId20"/>
    <p:sldId id="402" r:id="rId21"/>
    <p:sldId id="427" r:id="rId22"/>
    <p:sldId id="403" r:id="rId23"/>
    <p:sldId id="423" r:id="rId24"/>
    <p:sldId id="404" r:id="rId25"/>
    <p:sldId id="421" r:id="rId26"/>
    <p:sldId id="422" r:id="rId27"/>
    <p:sldId id="405" r:id="rId28"/>
    <p:sldId id="407" r:id="rId29"/>
    <p:sldId id="409" r:id="rId30"/>
    <p:sldId id="288" r:id="rId31"/>
  </p:sldIdLst>
  <p:sldSz cx="9144000" cy="6858000" type="screen4x3"/>
  <p:notesSz cx="6858000" cy="9144000"/>
  <p:embeddedFontLst>
    <p:embeddedFont>
      <p:font typeface="VNI-Avo" pitchFamily="2" charset="0"/>
      <p:regular r:id="rId33"/>
      <p:bold r:id="rId34"/>
      <p:italic r:id="rId35"/>
      <p:boldItalic r:id="rId36"/>
    </p:embeddedFont>
    <p:embeddedFont>
      <p:font typeface="HP001 Tap Do" pitchFamily="34" charset="-93"/>
      <p:regular r:id="rId37"/>
    </p:embeddedFont>
    <p:embeddedFont>
      <p:font typeface=".VnAristote" pitchFamily="34" charset="0"/>
      <p:regular r:id="rId38"/>
    </p:embeddedFont>
    <p:embeddedFont>
      <p:font typeface="HL Hoctro" charset="0"/>
      <p:regular r:id="rId39"/>
    </p:embeddedFont>
    <p:embeddedFont>
      <p:font typeface="Comic Sans MS" pitchFamily="66" charset="0"/>
      <p:regular r:id="rId40"/>
      <p:bold r:id="rId41"/>
      <p:italic r:id="rId42"/>
      <p:boldItalic r:id="rId43"/>
    </p:embeddedFont>
    <p:embeddedFont>
      <p:font typeface="HP001 4 hàng" pitchFamily="34" charset="-93"/>
      <p:bold r:id="rId44"/>
    </p:embeddedFont>
    <p:embeddedFont>
      <p:font typeface="HP-087" pitchFamily="34" charset="0"/>
      <p:bold r:id="rId45"/>
    </p:embeddedFont>
    <p:embeddedFont>
      <p:font typeface=".VnCooper" pitchFamily="34" charset="0"/>
      <p:regular r:id="rId46"/>
    </p:embeddedFont>
    <p:embeddedFont>
      <p:font typeface="HP001" pitchFamily="34" charset="-93"/>
      <p:regular r:id="rId47"/>
      <p:bold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HP001 4H Normal" pitchFamily="34" charset="-93"/>
      <p:regular r:id="rId53"/>
    </p:embeddedFont>
    <p:embeddedFont>
      <p:font typeface="Arial Rounded MT Bold" charset="0"/>
      <p:regular r:id="rId54"/>
    </p:embeddedFont>
    <p:embeddedFont>
      <p:font typeface=".VnAvant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FF00"/>
    <a:srgbClr val="009900"/>
    <a:srgbClr val="99FF33"/>
    <a:srgbClr val="FFFF99"/>
    <a:srgbClr val="FF9999"/>
    <a:srgbClr val="000099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8.jpe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653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16002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 smtClean="0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 smtClean="0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66770"/>
              </p:ext>
            </p:extLst>
          </p:nvPr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/>
                <a:gridCol w="228600"/>
                <a:gridCol w="1371600"/>
                <a:gridCol w="1143000"/>
                <a:gridCol w="228600"/>
                <a:gridCol w="1127436"/>
                <a:gridCol w="208280"/>
                <a:gridCol w="264484"/>
                <a:gridCol w="1294585"/>
                <a:gridCol w="229415"/>
                <a:gridCol w="1090781"/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72626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667000" y="367380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me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-54818" y="3679501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4852494" y="2649175"/>
            <a:ext cx="1322311" cy="86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518737" y="2462624"/>
            <a:ext cx="1259121" cy="123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7325255" y="2453230"/>
            <a:ext cx="1361546" cy="95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3006436" y="2682269"/>
            <a:ext cx="1336963" cy="102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685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7120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15978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075093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1111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820482" y="3882321"/>
              <a:ext cx="1177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k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15909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4800" b="1" dirty="0" err="1" smtClean="0">
                  <a:latin typeface="VNI-Avo" pitchFamily="2" charset="0"/>
                </a:rPr>
                <a:t>ì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i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58610"/>
            <a:ext cx="82057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153037" y="494271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bí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641902" y="494271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keû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849634" y="4937019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162800" y="4937018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ì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563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262192"/>
            <a:ext cx="6794103" cy="5529008"/>
            <a:chOff x="1984962" y="654848"/>
            <a:chExt cx="4938667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984962" y="654848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359478" y="2954514"/>
              <a:ext cx="92426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j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5426075" y="3093258"/>
              <a:ext cx="1497554" cy="142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5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w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718" y="357360"/>
            <a:ext cx="6107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M m        N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963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0033CC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0033CC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718" y="357360"/>
            <a:ext cx="6107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M m        N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8528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0" y="12954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8712" y="2100525"/>
            <a:ext cx="11801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  <a:ea typeface="HP001" pitchFamily="34" charset="-93"/>
              </a:rPr>
              <a:t>j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238045" y="2214532"/>
            <a:ext cx="11961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Ș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21444" y="2620296"/>
            <a:ext cx="12924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cá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785019" y="2109920"/>
            <a:ext cx="8643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w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74192" y="2218310"/>
            <a:ext cx="97975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ǻ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069687" y="2620296"/>
            <a:ext cx="172219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Ε</a:t>
            </a:r>
            <a:r>
              <a:rPr lang="vi-VN" sz="8800" dirty="0">
                <a:latin typeface="HP001" pitchFamily="34" charset="-93"/>
              </a:rPr>
              <a:t>ɗ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669798" y="2614666"/>
            <a:ext cx="14168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endParaRPr lang="vi-VN" sz="8800" dirty="0" smtClean="0">
              <a:latin typeface="HP001" pitchFamily="34" charset="-93"/>
            </a:endParaRPr>
          </a:p>
          <a:p>
            <a:pPr eaLnBrk="1" hangingPunct="1"/>
            <a:r>
              <a:rPr lang="vi-VN" sz="8800" dirty="0" smtClean="0">
                <a:latin typeface="HP001" pitchFamily="34" charset="-93"/>
              </a:rPr>
              <a:t>ǻơ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029110" y="2629894"/>
            <a:ext cx="14168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endParaRPr lang="vi-VN" sz="8800" dirty="0" smtClean="0">
              <a:latin typeface="HP001" pitchFamily="34" charset="-93"/>
            </a:endParaRPr>
          </a:p>
          <a:p>
            <a:pPr eaLnBrk="1" hangingPunct="1"/>
            <a:r>
              <a:rPr lang="vi-VN" sz="8800" dirty="0">
                <a:latin typeface="HP001" pitchFamily="34" charset="-93"/>
              </a:rPr>
              <a:t>đỏ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3381760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79" y="1371600"/>
            <a:ext cx="60166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19800" cy="3078163"/>
          </a:xfrm>
        </p:spPr>
      </p:pic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4" y="1752600"/>
            <a:ext cx="52244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286000"/>
            <a:ext cx="5227637" cy="2620963"/>
          </a:xfrm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 bwMode="auto">
          <a:xfrm>
            <a:off x="970859" y="1066800"/>
            <a:ext cx="6696052" cy="383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64679" y="4932763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Boá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cho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5" b="100000" l="0" r="100000">
                        <a14:foregroundMark x1="2466" y1="10619" x2="80942" y2="10029"/>
                        <a14:foregroundMark x1="1794" y1="9145" x2="38117" y2="7080"/>
                        <a14:foregroundMark x1="3363" y1="7080" x2="31839" y2="7670"/>
                        <a14:foregroundMark x1="63453" y1="7965" x2="95740" y2="7080"/>
                        <a14:foregroundMark x1="64350" y1="7080" x2="99552" y2="6195"/>
                        <a14:foregroundMark x1="73318" y1="19764" x2="69731" y2="35693"/>
                        <a14:foregroundMark x1="65022" y1="23304" x2="64798" y2="39233"/>
                        <a14:foregroundMark x1="77130" y1="29499" x2="96861" y2="22419"/>
                        <a14:foregroundMark x1="97534" y1="25959" x2="97982" y2="49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1219200"/>
            <a:ext cx="5603594" cy="41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Trò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Hái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76" y="3951743"/>
            <a:ext cx="5641124" cy="2601457"/>
            <a:chOff x="231804" y="1045255"/>
            <a:chExt cx="5810066" cy="2779462"/>
          </a:xfrm>
        </p:grpSpPr>
        <p:sp>
          <p:nvSpPr>
            <p:cNvPr id="2" name="Rounded Rectangle 1"/>
            <p:cNvSpPr/>
            <p:nvPr/>
          </p:nvSpPr>
          <p:spPr>
            <a:xfrm>
              <a:off x="231804" y="1045255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huù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heà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laù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khoâ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chôï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bôø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hoà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99627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8624" y="4151962"/>
            <a:ext cx="5894828" cy="2401238"/>
            <a:chOff x="244311" y="4309685"/>
            <a:chExt cx="6113445" cy="24384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244311" y="4309685"/>
              <a:ext cx="6113445" cy="24384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Tìm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vaø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to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nhöõng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caëp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anh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sinh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ñoâi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:</a:t>
              </a:r>
            </a:p>
            <a:p>
              <a:r>
                <a:rPr lang="en-US" sz="3600" b="1" dirty="0" smtClean="0">
                  <a:solidFill>
                    <a:schemeClr val="tx1"/>
                  </a:solidFill>
                  <a:latin typeface="VNI-Avo" pitchFamily="2" charset="0"/>
                </a:rPr>
                <a:t>i – I; k – h; H – h; L – l; </a:t>
              </a:r>
            </a:p>
            <a:p>
              <a:r>
                <a:rPr lang="en-US" sz="4000" b="1" dirty="0" smtClean="0">
                  <a:solidFill>
                    <a:schemeClr val="tx1"/>
                  </a:solidFill>
                  <a:latin typeface="VNI-Avo" pitchFamily="2" charset="0"/>
                </a:rPr>
                <a:t>U – u; ö - Ö</a:t>
              </a:r>
              <a:endParaRPr lang="en-US" sz="4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367375" y="4161794"/>
            <a:ext cx="5412111" cy="2364218"/>
            <a:chOff x="103928" y="1140982"/>
            <a:chExt cx="5412111" cy="2364218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152400" y="1143000"/>
              <a:ext cx="5363639" cy="2362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3600" b="1" dirty="0" smtClean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che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oâ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döõ</a:t>
              </a:r>
              <a:endParaRPr lang="en-US" sz="36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Chò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beù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côø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2"/>
              <a:ext cx="1231972" cy="907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2" name="Group 7171"/>
          <p:cNvGrpSpPr/>
          <p:nvPr/>
        </p:nvGrpSpPr>
        <p:grpSpPr>
          <a:xfrm>
            <a:off x="292718" y="4035086"/>
            <a:ext cx="5433297" cy="2362200"/>
            <a:chOff x="-64300" y="1103962"/>
            <a:chExt cx="5433297" cy="2362200"/>
          </a:xfrm>
        </p:grpSpPr>
        <p:sp>
          <p:nvSpPr>
            <p:cNvPr id="7171" name="Flowchart: Alternate Process 7170"/>
            <p:cNvSpPr/>
            <p:nvPr/>
          </p:nvSpPr>
          <p:spPr>
            <a:xfrm>
              <a:off x="-64300" y="1103962"/>
              <a:ext cx="5433297" cy="2362200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dirty="0" smtClean="0">
                  <a:latin typeface="VNI-Avo" pitchFamily="2" charset="0"/>
                </a:rPr>
                <a:t>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Ñoá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vui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Teân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con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vaät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leo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treøo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raát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gioûi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ñaàu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baèng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?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5873056" y="3290750"/>
            <a:ext cx="825901" cy="1101201"/>
            <a:chOff x="5191587" y="2179964"/>
            <a:chExt cx="1101201" cy="1101201"/>
          </a:xfrm>
        </p:grpSpPr>
        <p:pic>
          <p:nvPicPr>
            <p:cNvPr id="25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7372414" y="1923751"/>
            <a:ext cx="825901" cy="1101201"/>
            <a:chOff x="5191587" y="2179964"/>
            <a:chExt cx="1101201" cy="1101201"/>
          </a:xfrm>
        </p:grpSpPr>
        <p:pic>
          <p:nvPicPr>
            <p:cNvPr id="29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6092142" y="1872172"/>
            <a:ext cx="825901" cy="1101201"/>
            <a:chOff x="5191587" y="2179964"/>
            <a:chExt cx="1101201" cy="1101201"/>
          </a:xfrm>
        </p:grpSpPr>
        <p:pic>
          <p:nvPicPr>
            <p:cNvPr id="22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8341900" y="3057946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316 0.5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333 0.377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4774 0.613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217 0.4490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5333999"/>
            <a:chOff x="-3012880" y="1620838"/>
            <a:chExt cx="3324006" cy="1689921"/>
          </a:xfrm>
        </p:grpSpPr>
        <p:grpSp>
          <p:nvGrpSpPr>
            <p:cNvPr id="7" name="Group 6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-3012880" y="1620838"/>
              <a:ext cx="3107473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886" y="5715000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eï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ua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 smtClean="0">
                <a:latin typeface="VNI-Avo" pitchFamily="2" charset="0"/>
              </a:rPr>
              <a:t>ô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Haø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41458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44086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32666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2675322" y="251398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093121" y="24781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580802" y="3527790"/>
            <a:ext cx="17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eï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31974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501640" y="245917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351108" y="3461328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 smtClean="0">
                <a:latin typeface="VNI-Avo" pitchFamily="2" charset="0"/>
              </a:rPr>
              <a:t>ô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309443" y="247815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4991101" y="3948085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921" y="5830297"/>
            <a:ext cx="8122570" cy="735874"/>
            <a:chOff x="292921" y="5830297"/>
            <a:chExt cx="8122570" cy="735874"/>
          </a:xfrm>
        </p:grpSpPr>
        <p:grpSp>
          <p:nvGrpSpPr>
            <p:cNvPr id="10" name="Group 9"/>
            <p:cNvGrpSpPr/>
            <p:nvPr/>
          </p:nvGrpSpPr>
          <p:grpSpPr>
            <a:xfrm>
              <a:off x="292921" y="5830297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xmlns="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a</a:t>
                    </a: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m</a:t>
                    </a: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maù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xmlns="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smtClean="0">
                        <a:solidFill>
                          <a:srgbClr val="FF0000"/>
                        </a:solidFill>
                        <a:latin typeface=".VnAvant" pitchFamily="34" charset="0"/>
                      </a:rPr>
                      <a:t> </a:t>
                    </a:r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maù</a:t>
                    </a:r>
                    <a:endParaRPr lang="en-US" sz="3600" dirty="0">
                      <a:solidFill>
                        <a:srgbClr val="FF0000"/>
                      </a:solidFill>
                      <a:latin typeface=".VnAvant" panose="020B7200000000000000" pitchFamily="34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 bwMode="auto">
            <a:xfrm flipH="1">
              <a:off x="5612524" y="6040477"/>
              <a:ext cx="152400" cy="17124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4943</TotalTime>
  <Words>322</Words>
  <Application>Microsoft Office PowerPoint</Application>
  <PresentationFormat>On-screen Show (4:3)</PresentationFormat>
  <Paragraphs>132</Paragraphs>
  <Slides>29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VNI-Avo</vt:lpstr>
      <vt:lpstr>HP001 Tap Do</vt:lpstr>
      <vt:lpstr>.VnAristote</vt:lpstr>
      <vt:lpstr>HL Hoctro</vt:lpstr>
      <vt:lpstr>Comic Sans MS</vt:lpstr>
      <vt:lpstr>HP001 4 hàng</vt:lpstr>
      <vt:lpstr>HP-087</vt:lpstr>
      <vt:lpstr>.VnCooper</vt:lpstr>
      <vt:lpstr>HP001</vt:lpstr>
      <vt:lpstr>Times New Roman</vt:lpstr>
      <vt:lpstr>Calibri</vt:lpstr>
      <vt:lpstr>HP001 4H Normal</vt:lpstr>
      <vt:lpstr>Arial Rounded MT Bold</vt:lpstr>
      <vt:lpstr>.VnAvant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327</cp:revision>
  <dcterms:created xsi:type="dcterms:W3CDTF">2006-08-16T00:00:00Z</dcterms:created>
  <dcterms:modified xsi:type="dcterms:W3CDTF">2020-08-25T07:16:57Z</dcterms:modified>
</cp:coreProperties>
</file>