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3"/>
  </p:notesMasterIdLst>
  <p:sldIdLst>
    <p:sldId id="434" r:id="rId3"/>
    <p:sldId id="435" r:id="rId4"/>
    <p:sldId id="386" r:id="rId5"/>
    <p:sldId id="362" r:id="rId6"/>
    <p:sldId id="426" r:id="rId7"/>
    <p:sldId id="381" r:id="rId8"/>
    <p:sldId id="387" r:id="rId9"/>
    <p:sldId id="393" r:id="rId10"/>
    <p:sldId id="394" r:id="rId11"/>
    <p:sldId id="413" r:id="rId12"/>
    <p:sldId id="427" r:id="rId13"/>
    <p:sldId id="430" r:id="rId14"/>
    <p:sldId id="351" r:id="rId15"/>
    <p:sldId id="412" r:id="rId16"/>
    <p:sldId id="428" r:id="rId17"/>
    <p:sldId id="429" r:id="rId18"/>
    <p:sldId id="397" r:id="rId19"/>
    <p:sldId id="431" r:id="rId20"/>
    <p:sldId id="384" r:id="rId21"/>
    <p:sldId id="432" r:id="rId22"/>
    <p:sldId id="433" r:id="rId23"/>
    <p:sldId id="355" r:id="rId24"/>
    <p:sldId id="436" r:id="rId25"/>
    <p:sldId id="402" r:id="rId26"/>
    <p:sldId id="437" r:id="rId27"/>
    <p:sldId id="403" r:id="rId28"/>
    <p:sldId id="405" r:id="rId29"/>
    <p:sldId id="407" r:id="rId30"/>
    <p:sldId id="409" r:id="rId31"/>
    <p:sldId id="288" r:id="rId32"/>
  </p:sldIdLst>
  <p:sldSz cx="9144000" cy="6858000" type="screen4x3"/>
  <p:notesSz cx="6858000" cy="9144000"/>
  <p:embeddedFontLst>
    <p:embeddedFont>
      <p:font typeface="VNI-Avo" pitchFamily="2" charset="0"/>
      <p:regular r:id="rId34"/>
      <p:bold r:id="rId35"/>
      <p:italic r:id="rId36"/>
      <p:boldItalic r:id="rId37"/>
    </p:embeddedFont>
    <p:embeddedFont>
      <p:font typeface="HP001 Tap Do" pitchFamily="34" charset="-93"/>
      <p:regular r:id="rId38"/>
    </p:embeddedFont>
    <p:embeddedFont>
      <p:font typeface=".VnAristote" pitchFamily="34" charset="0"/>
      <p:regular r:id="rId39"/>
    </p:embeddedFont>
    <p:embeddedFont>
      <p:font typeface="HL Hoctro" charset="0"/>
      <p:regular r:id="rId40"/>
    </p:embeddedFont>
    <p:embeddedFont>
      <p:font typeface="Comic Sans MS" pitchFamily="66" charset="0"/>
      <p:regular r:id="rId41"/>
      <p:bold r:id="rId42"/>
      <p:italic r:id="rId43"/>
      <p:boldItalic r:id="rId44"/>
    </p:embeddedFont>
    <p:embeddedFont>
      <p:font typeface="HP001 4 hàng" pitchFamily="34" charset="-93"/>
      <p:bold r:id="rId45"/>
    </p:embeddedFont>
    <p:embeddedFont>
      <p:font typeface="HP-087" pitchFamily="34" charset="0"/>
      <p:bold r:id="rId46"/>
    </p:embeddedFont>
    <p:embeddedFont>
      <p:font typeface=".VnCooper" pitchFamily="34" charset="0"/>
      <p:regular r:id="rId47"/>
    </p:embeddedFont>
    <p:embeddedFont>
      <p:font typeface="HP001" pitchFamily="34" charset="-93"/>
      <p:regular r:id="rId48"/>
      <p:bold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HP001 4H Normal" pitchFamily="34" charset="-93"/>
      <p:regular r:id="rId54"/>
    </p:embeddedFont>
    <p:embeddedFont>
      <p:font typeface="Arial Rounded MT Bold" charset="0"/>
      <p:regular r:id="rId55"/>
    </p:embeddedFont>
    <p:embeddedFont>
      <p:font typeface=".VnAvant" pitchFamily="34" charset="0"/>
      <p:regular r:id="rId56"/>
      <p:bold r:id="rId57"/>
      <p:italic r:id="rId58"/>
      <p:boldItalic r:id="rId59"/>
    </p:embeddedFont>
  </p:embeddedFontLst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CC00"/>
    <a:srgbClr val="009900"/>
    <a:srgbClr val="008000"/>
    <a:srgbClr val="FF9999"/>
    <a:srgbClr val="000099"/>
    <a:srgbClr val="FFFFFF"/>
    <a:srgbClr val="FF9933"/>
    <a:srgbClr val="FFCC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75" d="100"/>
          <a:sy n="75" d="100"/>
        </p:scale>
        <p:origin x="-1242" y="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9.jpeg"/><Relationship Id="rId3" Type="http://schemas.openxmlformats.org/officeDocument/2006/relationships/audio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gif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9402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587650"/>
              </p:ext>
            </p:extLst>
          </p:nvPr>
        </p:nvGraphicFramePr>
        <p:xfrm>
          <a:off x="29224" y="2057400"/>
          <a:ext cx="8905853" cy="190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0966"/>
                <a:gridCol w="208280"/>
                <a:gridCol w="1410966"/>
                <a:gridCol w="208280"/>
                <a:gridCol w="1400158"/>
                <a:gridCol w="219088"/>
                <a:gridCol w="1381112"/>
                <a:gridCol w="238134"/>
                <a:gridCol w="1057266"/>
                <a:gridCol w="228600"/>
                <a:gridCol w="1143003"/>
              </a:tblGrid>
              <a:tr h="19050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gheï</a:t>
                      </a:r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gheá</a:t>
                      </a:r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ghi</a:t>
                      </a:r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accent6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nhaø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nheï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nhoû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2" y="1295400"/>
            <a:ext cx="113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1" y="1312882"/>
            <a:ext cx="1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4679" y="2247229"/>
            <a:ext cx="3250275" cy="2008910"/>
            <a:chOff x="468989" y="2714607"/>
            <a:chExt cx="3250275" cy="2008910"/>
          </a:xfrm>
        </p:grpSpPr>
        <p:grpSp>
          <p:nvGrpSpPr>
            <p:cNvPr id="4" name="Group 3"/>
            <p:cNvGrpSpPr/>
            <p:nvPr/>
          </p:nvGrpSpPr>
          <p:grpSpPr>
            <a:xfrm>
              <a:off x="468989" y="2714607"/>
              <a:ext cx="3250275" cy="2008910"/>
              <a:chOff x="518834" y="2659797"/>
              <a:chExt cx="3250275" cy="200891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18834" y="2659797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48538" y="2727987"/>
                <a:ext cx="10873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solidFill>
                      <a:srgbClr val="FF0000"/>
                    </a:solidFill>
                    <a:latin typeface="VNI-Avo" pitchFamily="2" charset="0"/>
                  </a:rPr>
                  <a:t>gh</a:t>
                </a:r>
                <a:endParaRPr lang="en-US" sz="48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668813" y="2744006"/>
              <a:ext cx="719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  <a:endParaRPr lang="en-US" sz="4800" dirty="0">
                <a:latin typeface="VNI-Avo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26336" y="3889184"/>
              <a:ext cx="1602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gh</a:t>
              </a:r>
              <a:r>
                <a:rPr lang="en-US" sz="4800" b="1" dirty="0" err="1" smtClean="0">
                  <a:latin typeface="VNI-Avo" pitchFamily="2" charset="0"/>
                </a:rPr>
                <a:t>eù</a:t>
              </a:r>
              <a:endParaRPr lang="en-US" sz="4800" b="1" dirty="0">
                <a:latin typeface="VNI-Avo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92959" y="2281541"/>
            <a:ext cx="3250275" cy="2008910"/>
            <a:chOff x="5192959" y="2728462"/>
            <a:chExt cx="3250275" cy="2008910"/>
          </a:xfrm>
        </p:grpSpPr>
        <p:grpSp>
          <p:nvGrpSpPr>
            <p:cNvPr id="14" name="Group 13"/>
            <p:cNvGrpSpPr/>
            <p:nvPr/>
          </p:nvGrpSpPr>
          <p:grpSpPr>
            <a:xfrm>
              <a:off x="5192959" y="2728462"/>
              <a:ext cx="3250275" cy="2008910"/>
              <a:chOff x="5105400" y="2707681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105400" y="2707681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5475039" y="2780876"/>
                <a:ext cx="11393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solidFill>
                      <a:srgbClr val="FF0000"/>
                    </a:solidFill>
                    <a:latin typeface="VNI-Avo" pitchFamily="2" charset="0"/>
                  </a:rPr>
                  <a:t>nh</a:t>
                </a:r>
                <a:endParaRPr lang="en-US" sz="48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555572" y="2787482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latin typeface="VNI-Avo" pitchFamily="2" charset="0"/>
                  </a:rPr>
                  <a:t>a</a:t>
                </a:r>
                <a:endParaRPr lang="en-US" sz="4800" b="1" dirty="0">
                  <a:latin typeface="VNI-Avo" pitchFamily="2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882640" y="3870101"/>
              <a:ext cx="20043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nh</a:t>
              </a:r>
              <a:r>
                <a:rPr lang="en-US" sz="4800" b="1" dirty="0" err="1" smtClean="0">
                  <a:latin typeface="VNI-Avo" pitchFamily="2" charset="0"/>
                </a:rPr>
                <a:t>aø</a:t>
              </a:r>
              <a:endParaRPr lang="en-US" sz="4800" b="1" dirty="0">
                <a:latin typeface="VNI-Avo" pitchFamily="2" charset="0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044740"/>
              </p:ext>
            </p:extLst>
          </p:nvPr>
        </p:nvGraphicFramePr>
        <p:xfrm>
          <a:off x="151234" y="4931535"/>
          <a:ext cx="8905853" cy="190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0966"/>
                <a:gridCol w="208280"/>
                <a:gridCol w="1410966"/>
                <a:gridCol w="208280"/>
                <a:gridCol w="1400158"/>
                <a:gridCol w="219088"/>
                <a:gridCol w="1381112"/>
                <a:gridCol w="238134"/>
                <a:gridCol w="1057266"/>
                <a:gridCol w="228600"/>
                <a:gridCol w="1143003"/>
              </a:tblGrid>
              <a:tr h="19050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gheï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gheá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ghi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nhaø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nheï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nhoû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66908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2860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1981200" y="1600200"/>
            <a:ext cx="1524000" cy="990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943100" y="2895600"/>
            <a:ext cx="1600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909293" y="3203279"/>
            <a:ext cx="1363014" cy="10359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543300" y="1184701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3300" y="2480101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3300" y="372123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8899102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896119" y="2461232"/>
            <a:ext cx="2651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gheï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918682" y="2461232"/>
            <a:ext cx="2291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g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heá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ñaù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695366" y="5401434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nhaø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goã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667" l="9797" r="89865">
                        <a14:foregroundMark x1="17905" y1="78667" x2="40203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2" y="4012988"/>
            <a:ext cx="2317066" cy="117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04" y="4062379"/>
            <a:ext cx="1876996" cy="13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09" y="1131024"/>
            <a:ext cx="2231171" cy="133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54" b="936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5" y="1039107"/>
            <a:ext cx="2315001" cy="151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964794" y="5455609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nho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4953000" y="1600200"/>
            <a:ext cx="2651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gheï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718273" y="1600200"/>
            <a:ext cx="2291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g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heá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ñaù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807024" y="2999394"/>
            <a:ext cx="2514600" cy="136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nhaø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goã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029200" y="2999394"/>
            <a:ext cx="2514600" cy="136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nho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594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2" y="762000"/>
            <a:ext cx="113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1" y="779482"/>
            <a:ext cx="1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4679" y="1713829"/>
            <a:ext cx="3250275" cy="2008910"/>
            <a:chOff x="468989" y="2714607"/>
            <a:chExt cx="3250275" cy="2008910"/>
          </a:xfrm>
        </p:grpSpPr>
        <p:grpSp>
          <p:nvGrpSpPr>
            <p:cNvPr id="4" name="Group 3"/>
            <p:cNvGrpSpPr/>
            <p:nvPr/>
          </p:nvGrpSpPr>
          <p:grpSpPr>
            <a:xfrm>
              <a:off x="468989" y="2714607"/>
              <a:ext cx="3250275" cy="2008910"/>
              <a:chOff x="518834" y="2659797"/>
              <a:chExt cx="3250275" cy="200891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18834" y="2659797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48538" y="2727987"/>
                <a:ext cx="10873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solidFill>
                      <a:srgbClr val="FF0000"/>
                    </a:solidFill>
                    <a:latin typeface="VNI-Avo" pitchFamily="2" charset="0"/>
                  </a:rPr>
                  <a:t>gh</a:t>
                </a:r>
                <a:endParaRPr lang="en-US" sz="48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668813" y="2744006"/>
              <a:ext cx="719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  <a:endParaRPr lang="en-US" sz="4800" dirty="0">
                <a:latin typeface="VNI-Avo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26336" y="3889184"/>
              <a:ext cx="1602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gh</a:t>
              </a:r>
              <a:r>
                <a:rPr lang="en-US" sz="4800" b="1" dirty="0" err="1" smtClean="0">
                  <a:latin typeface="VNI-Avo" pitchFamily="2" charset="0"/>
                </a:rPr>
                <a:t>eù</a:t>
              </a:r>
              <a:endParaRPr lang="en-US" sz="4800" b="1" dirty="0">
                <a:latin typeface="VNI-Avo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92959" y="1748141"/>
            <a:ext cx="3250275" cy="2008910"/>
            <a:chOff x="5192959" y="2728462"/>
            <a:chExt cx="3250275" cy="2008910"/>
          </a:xfrm>
        </p:grpSpPr>
        <p:grpSp>
          <p:nvGrpSpPr>
            <p:cNvPr id="14" name="Group 13"/>
            <p:cNvGrpSpPr/>
            <p:nvPr/>
          </p:nvGrpSpPr>
          <p:grpSpPr>
            <a:xfrm>
              <a:off x="5192959" y="2728462"/>
              <a:ext cx="3250275" cy="2008910"/>
              <a:chOff x="5105400" y="2707681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105400" y="2707681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5475039" y="2780876"/>
                <a:ext cx="11393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solidFill>
                      <a:srgbClr val="FF0000"/>
                    </a:solidFill>
                    <a:latin typeface="VNI-Avo" pitchFamily="2" charset="0"/>
                  </a:rPr>
                  <a:t>nh</a:t>
                </a:r>
                <a:endParaRPr lang="en-US" sz="48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555572" y="2787482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latin typeface="VNI-Avo" pitchFamily="2" charset="0"/>
                  </a:rPr>
                  <a:t>a</a:t>
                </a:r>
                <a:endParaRPr lang="en-US" sz="4800" b="1" dirty="0">
                  <a:latin typeface="VNI-Avo" pitchFamily="2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882640" y="3870101"/>
              <a:ext cx="20043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nh</a:t>
              </a:r>
              <a:r>
                <a:rPr lang="en-US" sz="4800" b="1" dirty="0" err="1" smtClean="0">
                  <a:latin typeface="VNI-Avo" pitchFamily="2" charset="0"/>
                </a:rPr>
                <a:t>aø</a:t>
              </a:r>
              <a:endParaRPr lang="en-US" sz="4800" b="1" dirty="0">
                <a:latin typeface="VNI-Avo" pitchFamily="2" charset="0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857931"/>
              </p:ext>
            </p:extLst>
          </p:nvPr>
        </p:nvGraphicFramePr>
        <p:xfrm>
          <a:off x="151234" y="3951214"/>
          <a:ext cx="8905853" cy="190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0966"/>
                <a:gridCol w="208280"/>
                <a:gridCol w="1410966"/>
                <a:gridCol w="208280"/>
                <a:gridCol w="1400158"/>
                <a:gridCol w="219088"/>
                <a:gridCol w="1381112"/>
                <a:gridCol w="238134"/>
                <a:gridCol w="1057266"/>
                <a:gridCol w="228600"/>
                <a:gridCol w="1143003"/>
              </a:tblGrid>
              <a:tr h="19050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gheï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gheá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ghi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nhaø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nheï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nhoû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0" y="4887079"/>
            <a:ext cx="2291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g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heá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ñaù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2298388" y="4887078"/>
            <a:ext cx="2651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gheï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4660588" y="4895567"/>
            <a:ext cx="2514600" cy="136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nhaø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goã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7086600" y="4895567"/>
            <a:ext cx="2514600" cy="136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nho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8013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2065260" y="1066799"/>
            <a:ext cx="4692446" cy="4245109"/>
            <a:chOff x="2472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472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679994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5688343" y="4417399"/>
              <a:ext cx="1269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4800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nhà</a:t>
              </a:r>
              <a:endParaRPr lang="en-US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4309638" y="2708804"/>
              <a:ext cx="77296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4800" smtClean="0">
                  <a:solidFill>
                    <a:srgbClr val="FF0000"/>
                  </a:solidFill>
                  <a:latin typeface="HL Hoctro" pitchFamily="2" charset="0"/>
                  <a:cs typeface="Arial" pitchFamily="34" charset="0"/>
                </a:rPr>
                <a:t>gh</a:t>
              </a:r>
              <a:endParaRPr lang="en-US" sz="4800" dirty="0">
                <a:solidFill>
                  <a:srgbClr val="FF0000"/>
                </a:solidFill>
                <a:latin typeface="HL Hoctro" pitchFamily="2" charset="0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24396"/>
              <a:ext cx="201369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480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g</a:t>
              </a:r>
              <a:r>
                <a:rPr lang="en-US" sz="4800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hẹ</a:t>
              </a: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00" y="415341"/>
            <a:ext cx="14573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494094" y="1952573"/>
            <a:ext cx="10807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nh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5334000" cy="551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04277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g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4324" y="584200"/>
            <a:ext cx="5860476" cy="60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18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14" y="357360"/>
            <a:ext cx="7394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Gh  gh   Nh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nh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35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0" y="1066800"/>
            <a:ext cx="51816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04277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2404" r="30096"/>
          <a:stretch/>
        </p:blipFill>
        <p:spPr>
          <a:xfrm>
            <a:off x="2026224" y="990600"/>
            <a:ext cx="5181600" cy="49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277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18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14" y="357360"/>
            <a:ext cx="7394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Gh  gh   Nh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nh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815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2601686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400" y="1653649"/>
            <a:ext cx="12827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</a:rPr>
              <a:t>θ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140972" y="1742584"/>
            <a:ext cx="133882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θ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-996032" y="4370050"/>
            <a:ext cx="298350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Ή</a:t>
            </a:r>
            <a:r>
              <a:rPr lang="en-US" sz="8800" dirty="0">
                <a:latin typeface="HP001" pitchFamily="34" charset="-93"/>
              </a:rPr>
              <a:t>Ẓ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828035" y="1661324"/>
            <a:ext cx="15824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</a:rPr>
              <a:t>η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340600" y="1761110"/>
            <a:ext cx="166263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η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730500" y="4395450"/>
            <a:ext cx="50561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 ẚá </a:t>
            </a:r>
            <a:r>
              <a:rPr lang="el-GR" sz="8800" dirty="0">
                <a:latin typeface="HP001" pitchFamily="34" charset="-93"/>
              </a:rPr>
              <a:t>η</a:t>
            </a:r>
            <a:r>
              <a:rPr lang="vi-VN" sz="8800" dirty="0">
                <a:latin typeface="HP001" pitchFamily="34" charset="-93"/>
              </a:rPr>
              <a:t>o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0113947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4" y="51515"/>
            <a:ext cx="8931864" cy="498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624" y="268069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374712" y="5450162"/>
            <a:ext cx="777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nhôø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Haø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beâ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gheá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nhoû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.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3147" y="5450162"/>
            <a:ext cx="9252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37547" y="5450161"/>
            <a:ext cx="9252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61560" y="5463540"/>
            <a:ext cx="9685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0"/>
          <a:stretch/>
        </p:blipFill>
        <p:spPr bwMode="auto">
          <a:xfrm>
            <a:off x="275931" y="735192"/>
            <a:ext cx="8588503" cy="618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16643" y="28271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Giôùi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thieäu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5C3C9B-72F9-4F63-9132-79CB530080A2}"/>
              </a:ext>
            </a:extLst>
          </p:cNvPr>
          <p:cNvSpPr/>
          <p:nvPr/>
        </p:nvSpPr>
        <p:spPr>
          <a:xfrm>
            <a:off x="0" y="4622740"/>
            <a:ext cx="9144000" cy="2235261"/>
          </a:xfrm>
          <a:custGeom>
            <a:avLst/>
            <a:gdLst>
              <a:gd name="connsiteX0" fmla="*/ 0 w 12192000"/>
              <a:gd name="connsiteY0" fmla="*/ 0 h 2235200"/>
              <a:gd name="connsiteX1" fmla="*/ 12192000 w 12192000"/>
              <a:gd name="connsiteY1" fmla="*/ 0 h 2235200"/>
              <a:gd name="connsiteX2" fmla="*/ 12192000 w 12192000"/>
              <a:gd name="connsiteY2" fmla="*/ 2235200 h 2235200"/>
              <a:gd name="connsiteX3" fmla="*/ 0 w 12192000"/>
              <a:gd name="connsiteY3" fmla="*/ 2235200 h 2235200"/>
              <a:gd name="connsiteX4" fmla="*/ 0 w 12192000"/>
              <a:gd name="connsiteY4" fmla="*/ 0 h 2235200"/>
              <a:gd name="connsiteX0" fmla="*/ 0 w 12192000"/>
              <a:gd name="connsiteY0" fmla="*/ 61 h 2235261"/>
              <a:gd name="connsiteX1" fmla="*/ 1320800 w 12192000"/>
              <a:gd name="connsiteY1" fmla="*/ 538541 h 2235261"/>
              <a:gd name="connsiteX2" fmla="*/ 12192000 w 12192000"/>
              <a:gd name="connsiteY2" fmla="*/ 61 h 2235261"/>
              <a:gd name="connsiteX3" fmla="*/ 12192000 w 12192000"/>
              <a:gd name="connsiteY3" fmla="*/ 2235261 h 2235261"/>
              <a:gd name="connsiteX4" fmla="*/ 0 w 12192000"/>
              <a:gd name="connsiteY4" fmla="*/ 2235261 h 2235261"/>
              <a:gd name="connsiteX5" fmla="*/ 0 w 12192000"/>
              <a:gd name="connsiteY5" fmla="*/ 61 h 2235261"/>
              <a:gd name="connsiteX0" fmla="*/ 0 w 12192000"/>
              <a:gd name="connsiteY0" fmla="*/ 61 h 2235261"/>
              <a:gd name="connsiteX1" fmla="*/ 1320800 w 12192000"/>
              <a:gd name="connsiteY1" fmla="*/ 538541 h 2235261"/>
              <a:gd name="connsiteX2" fmla="*/ 3129280 w 12192000"/>
              <a:gd name="connsiteY2" fmla="*/ 772222 h 2235261"/>
              <a:gd name="connsiteX3" fmla="*/ 12192000 w 12192000"/>
              <a:gd name="connsiteY3" fmla="*/ 61 h 2235261"/>
              <a:gd name="connsiteX4" fmla="*/ 12192000 w 12192000"/>
              <a:gd name="connsiteY4" fmla="*/ 2235261 h 2235261"/>
              <a:gd name="connsiteX5" fmla="*/ 0 w 12192000"/>
              <a:gd name="connsiteY5" fmla="*/ 2235261 h 2235261"/>
              <a:gd name="connsiteX6" fmla="*/ 0 w 12192000"/>
              <a:gd name="connsiteY6" fmla="*/ 61 h 2235261"/>
              <a:gd name="connsiteX0" fmla="*/ 0 w 12192000"/>
              <a:gd name="connsiteY0" fmla="*/ 61 h 2235261"/>
              <a:gd name="connsiteX1" fmla="*/ 1320800 w 12192000"/>
              <a:gd name="connsiteY1" fmla="*/ 538541 h 2235261"/>
              <a:gd name="connsiteX2" fmla="*/ 3129280 w 12192000"/>
              <a:gd name="connsiteY2" fmla="*/ 772222 h 2235261"/>
              <a:gd name="connsiteX3" fmla="*/ 5090160 w 12192000"/>
              <a:gd name="connsiteY3" fmla="*/ 294702 h 2235261"/>
              <a:gd name="connsiteX4" fmla="*/ 12192000 w 12192000"/>
              <a:gd name="connsiteY4" fmla="*/ 61 h 2235261"/>
              <a:gd name="connsiteX5" fmla="*/ 12192000 w 12192000"/>
              <a:gd name="connsiteY5" fmla="*/ 2235261 h 2235261"/>
              <a:gd name="connsiteX6" fmla="*/ 0 w 12192000"/>
              <a:gd name="connsiteY6" fmla="*/ 2235261 h 2235261"/>
              <a:gd name="connsiteX7" fmla="*/ 0 w 12192000"/>
              <a:gd name="connsiteY7" fmla="*/ 61 h 2235261"/>
              <a:gd name="connsiteX0" fmla="*/ 0 w 12192000"/>
              <a:gd name="connsiteY0" fmla="*/ 61 h 2235261"/>
              <a:gd name="connsiteX1" fmla="*/ 1320800 w 12192000"/>
              <a:gd name="connsiteY1" fmla="*/ 538541 h 2235261"/>
              <a:gd name="connsiteX2" fmla="*/ 3129280 w 12192000"/>
              <a:gd name="connsiteY2" fmla="*/ 772222 h 2235261"/>
              <a:gd name="connsiteX3" fmla="*/ 5090160 w 12192000"/>
              <a:gd name="connsiteY3" fmla="*/ 294702 h 2235261"/>
              <a:gd name="connsiteX4" fmla="*/ 7071360 w 12192000"/>
              <a:gd name="connsiteY4" fmla="*/ 1137982 h 2235261"/>
              <a:gd name="connsiteX5" fmla="*/ 12192000 w 12192000"/>
              <a:gd name="connsiteY5" fmla="*/ 61 h 2235261"/>
              <a:gd name="connsiteX6" fmla="*/ 12192000 w 12192000"/>
              <a:gd name="connsiteY6" fmla="*/ 2235261 h 2235261"/>
              <a:gd name="connsiteX7" fmla="*/ 0 w 12192000"/>
              <a:gd name="connsiteY7" fmla="*/ 2235261 h 2235261"/>
              <a:gd name="connsiteX8" fmla="*/ 0 w 12192000"/>
              <a:gd name="connsiteY8" fmla="*/ 61 h 2235261"/>
              <a:gd name="connsiteX0" fmla="*/ 0 w 12192000"/>
              <a:gd name="connsiteY0" fmla="*/ 61 h 2235261"/>
              <a:gd name="connsiteX1" fmla="*/ 1320800 w 12192000"/>
              <a:gd name="connsiteY1" fmla="*/ 538541 h 2235261"/>
              <a:gd name="connsiteX2" fmla="*/ 3129280 w 12192000"/>
              <a:gd name="connsiteY2" fmla="*/ 772222 h 2235261"/>
              <a:gd name="connsiteX3" fmla="*/ 5090160 w 12192000"/>
              <a:gd name="connsiteY3" fmla="*/ 294702 h 2235261"/>
              <a:gd name="connsiteX4" fmla="*/ 7071360 w 12192000"/>
              <a:gd name="connsiteY4" fmla="*/ 1137982 h 2235261"/>
              <a:gd name="connsiteX5" fmla="*/ 10485120 w 12192000"/>
              <a:gd name="connsiteY5" fmla="*/ 843341 h 2235261"/>
              <a:gd name="connsiteX6" fmla="*/ 12192000 w 12192000"/>
              <a:gd name="connsiteY6" fmla="*/ 61 h 2235261"/>
              <a:gd name="connsiteX7" fmla="*/ 12192000 w 12192000"/>
              <a:gd name="connsiteY7" fmla="*/ 2235261 h 2235261"/>
              <a:gd name="connsiteX8" fmla="*/ 0 w 12192000"/>
              <a:gd name="connsiteY8" fmla="*/ 2235261 h 2235261"/>
              <a:gd name="connsiteX9" fmla="*/ 0 w 12192000"/>
              <a:gd name="connsiteY9" fmla="*/ 61 h 2235261"/>
              <a:gd name="connsiteX0" fmla="*/ 0 w 12192000"/>
              <a:gd name="connsiteY0" fmla="*/ 61 h 2235261"/>
              <a:gd name="connsiteX1" fmla="*/ 1320800 w 12192000"/>
              <a:gd name="connsiteY1" fmla="*/ 538541 h 2235261"/>
              <a:gd name="connsiteX2" fmla="*/ 3129280 w 12192000"/>
              <a:gd name="connsiteY2" fmla="*/ 772222 h 2235261"/>
              <a:gd name="connsiteX3" fmla="*/ 5090160 w 12192000"/>
              <a:gd name="connsiteY3" fmla="*/ 294702 h 2235261"/>
              <a:gd name="connsiteX4" fmla="*/ 7071360 w 12192000"/>
              <a:gd name="connsiteY4" fmla="*/ 1137982 h 2235261"/>
              <a:gd name="connsiteX5" fmla="*/ 10485120 w 12192000"/>
              <a:gd name="connsiteY5" fmla="*/ 843341 h 2235261"/>
              <a:gd name="connsiteX6" fmla="*/ 12161520 w 12192000"/>
              <a:gd name="connsiteY6" fmla="*/ 701101 h 2235261"/>
              <a:gd name="connsiteX7" fmla="*/ 12192000 w 12192000"/>
              <a:gd name="connsiteY7" fmla="*/ 2235261 h 2235261"/>
              <a:gd name="connsiteX8" fmla="*/ 0 w 12192000"/>
              <a:gd name="connsiteY8" fmla="*/ 2235261 h 2235261"/>
              <a:gd name="connsiteX9" fmla="*/ 0 w 12192000"/>
              <a:gd name="connsiteY9" fmla="*/ 61 h 2235261"/>
              <a:gd name="connsiteX0" fmla="*/ 0 w 12192000"/>
              <a:gd name="connsiteY0" fmla="*/ 61 h 2235261"/>
              <a:gd name="connsiteX1" fmla="*/ 1320800 w 12192000"/>
              <a:gd name="connsiteY1" fmla="*/ 538541 h 2235261"/>
              <a:gd name="connsiteX2" fmla="*/ 3129280 w 12192000"/>
              <a:gd name="connsiteY2" fmla="*/ 772222 h 2235261"/>
              <a:gd name="connsiteX3" fmla="*/ 5090160 w 12192000"/>
              <a:gd name="connsiteY3" fmla="*/ 294702 h 2235261"/>
              <a:gd name="connsiteX4" fmla="*/ 7071360 w 12192000"/>
              <a:gd name="connsiteY4" fmla="*/ 1137982 h 2235261"/>
              <a:gd name="connsiteX5" fmla="*/ 10485120 w 12192000"/>
              <a:gd name="connsiteY5" fmla="*/ 843341 h 2235261"/>
              <a:gd name="connsiteX6" fmla="*/ 12161520 w 12192000"/>
              <a:gd name="connsiteY6" fmla="*/ 701101 h 2235261"/>
              <a:gd name="connsiteX7" fmla="*/ 12192000 w 12192000"/>
              <a:gd name="connsiteY7" fmla="*/ 2235261 h 2235261"/>
              <a:gd name="connsiteX8" fmla="*/ 0 w 12192000"/>
              <a:gd name="connsiteY8" fmla="*/ 2235261 h 2235261"/>
              <a:gd name="connsiteX9" fmla="*/ 0 w 12192000"/>
              <a:gd name="connsiteY9" fmla="*/ 61 h 223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235261">
                <a:moveTo>
                  <a:pt x="0" y="61"/>
                </a:moveTo>
                <a:cubicBezTo>
                  <a:pt x="264160" y="-6712"/>
                  <a:pt x="1056640" y="545314"/>
                  <a:pt x="1320800" y="538541"/>
                </a:cubicBezTo>
                <a:cubicBezTo>
                  <a:pt x="1727200" y="524995"/>
                  <a:pt x="2722880" y="785768"/>
                  <a:pt x="3129280" y="772222"/>
                </a:cubicBezTo>
                <a:cubicBezTo>
                  <a:pt x="3786293" y="711262"/>
                  <a:pt x="4433147" y="355662"/>
                  <a:pt x="5090160" y="294702"/>
                </a:cubicBezTo>
                <a:cubicBezTo>
                  <a:pt x="5706533" y="274382"/>
                  <a:pt x="6454987" y="1158302"/>
                  <a:pt x="7071360" y="1137982"/>
                </a:cubicBezTo>
                <a:cubicBezTo>
                  <a:pt x="8222827" y="870435"/>
                  <a:pt x="9333653" y="1110888"/>
                  <a:pt x="10485120" y="843341"/>
                </a:cubicBezTo>
                <a:cubicBezTo>
                  <a:pt x="11043920" y="795928"/>
                  <a:pt x="11592560" y="301474"/>
                  <a:pt x="12161520" y="701101"/>
                </a:cubicBezTo>
                <a:lnTo>
                  <a:pt x="12192000" y="2235261"/>
                </a:lnTo>
                <a:lnTo>
                  <a:pt x="0" y="2235261"/>
                </a:lnTo>
                <a:lnTo>
                  <a:pt x="0" y="61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794A7AC-CB87-4BAC-A51A-22BA41D06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67" r="91000">
                        <a14:foregroundMark x1="9667" y1="60167" x2="6167" y2="60583"/>
                        <a14:foregroundMark x1="90000" y1="63250" x2="91000" y2="6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1670" y="2773680"/>
            <a:ext cx="3257551" cy="43434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231A137-98D8-4BBD-9006-B7CF978E88A4}"/>
              </a:ext>
            </a:extLst>
          </p:cNvPr>
          <p:cNvGrpSpPr/>
          <p:nvPr/>
        </p:nvGrpSpPr>
        <p:grpSpPr>
          <a:xfrm>
            <a:off x="0" y="-930062"/>
            <a:ext cx="8682038" cy="6797462"/>
            <a:chOff x="240030" y="-870312"/>
            <a:chExt cx="11576050" cy="67974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F142B7D2-7674-492D-8AD7-945AE390FE42}"/>
                </a:ext>
              </a:extLst>
            </p:cNvPr>
            <p:cNvGrpSpPr/>
            <p:nvPr/>
          </p:nvGrpSpPr>
          <p:grpSpPr>
            <a:xfrm>
              <a:off x="240030" y="-870312"/>
              <a:ext cx="11576050" cy="6310743"/>
              <a:chOff x="240030" y="-870312"/>
              <a:chExt cx="11576050" cy="631074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E503A065-44DC-41E0-B489-A27D53238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034" l="1230" r="97951">
                            <a14:foregroundMark x1="9426" y1="48309" x2="1230" y2="47826"/>
                            <a14:foregroundMark x1="52049" y1="11594" x2="54508" y2="1449"/>
                            <a14:foregroundMark x1="88115" y1="48309" x2="97951" y2="48309"/>
                            <a14:foregroundMark x1="31148" y1="74396" x2="28279" y2="83092"/>
                            <a14:foregroundMark x1="24590" y1="89855" x2="21721" y2="92754"/>
                            <a14:foregroundMark x1="21721" y1="92754" x2="21721" y2="92754"/>
                            <a14:foregroundMark x1="12705" y1="95652" x2="12295" y2="9903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0030" y="263586"/>
                <a:ext cx="2324100" cy="197167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36E76595-A1A8-4560-9F5F-EFB2951C3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12822" y="-870312"/>
                <a:ext cx="4211318" cy="293303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95A23186-ED2B-4A8F-BAA7-AE02B82B3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40800" y="-741363"/>
                <a:ext cx="2875280" cy="287528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B7417F36-4D91-4DBD-B2B1-7500CA00A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789868" y="271344"/>
                <a:ext cx="4211318" cy="293303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8BE860E6-86D6-4C91-BA70-00A3E2E32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97938" y="807310"/>
                <a:ext cx="4211318" cy="293303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3C0611A6-AEEB-4EDC-B2D9-46FE93740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40800" y="958728"/>
                <a:ext cx="2875280" cy="287528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5572BEAD-BAA1-413C-B907-8CEF468FB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97938" y="2507401"/>
                <a:ext cx="4211318" cy="2933030"/>
              </a:xfrm>
              <a:prstGeom prst="rect">
                <a:avLst/>
              </a:prstGeom>
            </p:spPr>
          </p:pic>
        </p:grpSp>
        <p:pic>
          <p:nvPicPr>
            <p:cNvPr id="18" name="Picture 17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xmlns="" id="{910954D5-5DF9-4D8C-BFBF-749B3409E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8333" r="90000">
                          <a14:foregroundMark x1="10500" y1="71917" x2="8333" y2="72333"/>
                          <a14:foregroundMark x1="9250" y1="59667" x2="8750" y2="4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17260">
              <a:off x="243839" y="3382880"/>
              <a:ext cx="2316480" cy="2316480"/>
            </a:xfrm>
            <a:prstGeom prst="rect">
              <a:avLst/>
            </a:prstGeom>
          </p:spPr>
        </p:pic>
        <p:pic>
          <p:nvPicPr>
            <p:cNvPr id="20" name="Picture 19" descr="A picture containing plant, drawing, tree&#10;&#10;Description automatically generated">
              <a:extLst>
                <a:ext uri="{FF2B5EF4-FFF2-40B4-BE49-F238E27FC236}">
                  <a16:creationId xmlns:a16="http://schemas.microsoft.com/office/drawing/2014/main" xmlns="" id="{471AFA11-A8F1-43E5-A239-CD33E2A4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816" b="95706" l="9709" r="89968">
                          <a14:foregroundMark x1="17152" y1="92638" x2="14239" y2="95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332" y="4001100"/>
              <a:ext cx="2943225" cy="1552575"/>
            </a:xfrm>
            <a:prstGeom prst="rect">
              <a:avLst/>
            </a:prstGeom>
          </p:spPr>
        </p:pic>
        <p:pic>
          <p:nvPicPr>
            <p:cNvPr id="22" name="Picture 21" descr="A close up of a flower&#10;&#10;Description automatically generated">
              <a:extLst>
                <a:ext uri="{FF2B5EF4-FFF2-40B4-BE49-F238E27FC236}">
                  <a16:creationId xmlns:a16="http://schemas.microsoft.com/office/drawing/2014/main" xmlns="" id="{C8106310-DA10-4FA4-AF24-0809A8D9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103" b="93077" l="5911" r="97604">
                          <a14:foregroundMark x1="25399" y1="66154" x2="21885" y2="78462"/>
                          <a14:foregroundMark x1="21885" y1="78462" x2="20288" y2="93333"/>
                          <a14:foregroundMark x1="9904" y1="85897" x2="6070" y2="85897"/>
                          <a14:foregroundMark x1="90895" y1="72821" x2="97125" y2="76667"/>
                          <a14:foregroundMark x1="93291" y1="18462" x2="97604" y2="12821"/>
                          <a14:foregroundMark x1="84984" y1="12821" x2="87700" y2="9231"/>
                          <a14:foregroundMark x1="71246" y1="19231" x2="69010" y2="6667"/>
                          <a14:foregroundMark x1="69010" y1="6667" x2="67252" y2="4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436">
              <a:off x="4970417" y="4281820"/>
              <a:ext cx="2640966" cy="1645330"/>
            </a:xfrm>
            <a:prstGeom prst="rect">
              <a:avLst/>
            </a:prstGeom>
          </p:spPr>
        </p:pic>
      </p:grpSp>
      <p:sp>
        <p:nvSpPr>
          <p:cNvPr id="29" name="Star: 5 Points 28">
            <a:extLst>
              <a:ext uri="{FF2B5EF4-FFF2-40B4-BE49-F238E27FC236}">
                <a16:creationId xmlns:a16="http://schemas.microsoft.com/office/drawing/2014/main" xmlns="" id="{AA8EA38F-4521-4655-BBDB-3D8713A9871F}"/>
              </a:ext>
            </a:extLst>
          </p:cNvPr>
          <p:cNvSpPr/>
          <p:nvPr/>
        </p:nvSpPr>
        <p:spPr>
          <a:xfrm>
            <a:off x="58820" y="89028"/>
            <a:ext cx="1943100" cy="25908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xmlns="" id="{A52CBADE-059C-44FB-967E-9647E5E15336}"/>
              </a:ext>
            </a:extLst>
          </p:cNvPr>
          <p:cNvSpPr/>
          <p:nvPr/>
        </p:nvSpPr>
        <p:spPr>
          <a:xfrm>
            <a:off x="2222287" y="1389943"/>
            <a:ext cx="1943100" cy="2590800"/>
          </a:xfrm>
          <a:prstGeom prst="star5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xmlns="" id="{9B5FD7A3-02C9-4C83-B4B4-869EA35EE585}"/>
              </a:ext>
            </a:extLst>
          </p:cNvPr>
          <p:cNvSpPr/>
          <p:nvPr/>
        </p:nvSpPr>
        <p:spPr>
          <a:xfrm>
            <a:off x="4538152" y="1350550"/>
            <a:ext cx="1943100" cy="259080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tar: 5 Points 68">
            <a:extLst>
              <a:ext uri="{FF2B5EF4-FFF2-40B4-BE49-F238E27FC236}">
                <a16:creationId xmlns:a16="http://schemas.microsoft.com/office/drawing/2014/main" xmlns="" id="{F9A28A1C-3231-461F-B9D5-EC3C20CE6A78}"/>
              </a:ext>
            </a:extLst>
          </p:cNvPr>
          <p:cNvSpPr/>
          <p:nvPr/>
        </p:nvSpPr>
        <p:spPr>
          <a:xfrm>
            <a:off x="6717473" y="382709"/>
            <a:ext cx="1943100" cy="259080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F3893037-1B14-492C-BFEB-ABC70064723C}"/>
              </a:ext>
            </a:extLst>
          </p:cNvPr>
          <p:cNvSpPr/>
          <p:nvPr/>
        </p:nvSpPr>
        <p:spPr>
          <a:xfrm>
            <a:off x="113438" y="4348920"/>
            <a:ext cx="5830162" cy="220427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Haõy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: </a:t>
            </a:r>
          </a:p>
          <a:p>
            <a:pPr algn="ctr"/>
            <a:r>
              <a:rPr lang="en-US" sz="3600" b="1" dirty="0" smtClean="0">
                <a:latin typeface="VNI-Avo" pitchFamily="2" charset="0"/>
              </a:rPr>
              <a:t>g – G    </a:t>
            </a:r>
            <a:r>
              <a:rPr lang="en-US" sz="3600" b="1" dirty="0" err="1" smtClean="0">
                <a:latin typeface="VNI-Avo" pitchFamily="2" charset="0"/>
              </a:rPr>
              <a:t>gi</a:t>
            </a:r>
            <a:r>
              <a:rPr lang="en-US" sz="3600" b="1" dirty="0" smtClean="0">
                <a:latin typeface="VNI-Avo" pitchFamily="2" charset="0"/>
              </a:rPr>
              <a:t> - </a:t>
            </a:r>
            <a:r>
              <a:rPr lang="en-US" sz="3600" b="1" dirty="0" err="1" smtClean="0">
                <a:latin typeface="VNI-Avo" pitchFamily="2" charset="0"/>
              </a:rPr>
              <a:t>Gi</a:t>
            </a:r>
            <a:r>
              <a:rPr lang="en-US" sz="3600" b="1" dirty="0" smtClean="0">
                <a:latin typeface="VNI-Avo" pitchFamily="2" charset="0"/>
              </a:rPr>
              <a:t> </a:t>
            </a:r>
            <a:endParaRPr lang="en-US" sz="3600" b="1" dirty="0">
              <a:latin typeface="VNI-Avo" pitchFamily="2" charset="0"/>
            </a:endParaRPr>
          </a:p>
          <a:p>
            <a:r>
              <a:rPr lang="en-US" sz="3600" b="1" dirty="0" err="1" smtClean="0">
                <a:latin typeface="VNI-Avo" pitchFamily="2" charset="0"/>
              </a:rPr>
              <a:t>goã</a:t>
            </a:r>
            <a:r>
              <a:rPr lang="en-US" sz="3600" b="1" dirty="0" smtClean="0">
                <a:latin typeface="VNI-Avo" pitchFamily="2" charset="0"/>
              </a:rPr>
              <a:t>  </a:t>
            </a:r>
            <a:r>
              <a:rPr lang="en-US" sz="3600" b="1" dirty="0" err="1" smtClean="0">
                <a:latin typeface="VNI-Avo" pitchFamily="2" charset="0"/>
              </a:rPr>
              <a:t>guï</a:t>
            </a:r>
            <a:r>
              <a:rPr lang="en-US" sz="3600" b="1" dirty="0" smtClean="0">
                <a:latin typeface="VNI-Avo" pitchFamily="2" charset="0"/>
              </a:rPr>
              <a:t>  </a:t>
            </a:r>
            <a:r>
              <a:rPr lang="en-US" sz="3600" b="1" dirty="0" err="1" smtClean="0">
                <a:latin typeface="VNI-Avo" pitchFamily="2" charset="0"/>
              </a:rPr>
              <a:t>giaù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gioã</a:t>
            </a:r>
            <a:endParaRPr lang="en-US" sz="3600" b="1" dirty="0" smtClean="0">
              <a:latin typeface="VNI-Avo" pitchFamily="2" charset="0"/>
            </a:endParaRPr>
          </a:p>
          <a:p>
            <a:endParaRPr lang="en-US" sz="3600" b="1" dirty="0">
              <a:latin typeface="VNI-Avo" pitchFamily="2" charset="0"/>
            </a:endParaRPr>
          </a:p>
        </p:txBody>
      </p:sp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xmlns="" id="{08AA8F54-89E1-4AD1-89FB-3E6537F0B6D1}"/>
              </a:ext>
            </a:extLst>
          </p:cNvPr>
          <p:cNvSpPr/>
          <p:nvPr/>
        </p:nvSpPr>
        <p:spPr>
          <a:xfrm>
            <a:off x="96920" y="4177939"/>
            <a:ext cx="5842635" cy="2794362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tieáng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coù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aâm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g</a:t>
            </a:r>
            <a:r>
              <a:rPr lang="en-US" sz="3600" b="1" smtClean="0">
                <a:solidFill>
                  <a:srgbClr val="FF0000"/>
                </a:solidFill>
                <a:latin typeface="VNI-Avo" pitchFamily="2" charset="0"/>
              </a:rPr>
              <a:t>, gi.</a:t>
            </a:r>
            <a:endParaRPr lang="en-US" sz="3600" b="1" dirty="0" smtClean="0">
              <a:solidFill>
                <a:srgbClr val="FF0000"/>
              </a:solidFill>
              <a:latin typeface="VNI-Avo" pitchFamily="2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Baø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che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gioù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</a:rPr>
              <a:t>ba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VNI-Avo" pitchFamily="2" charset="0"/>
              </a:rPr>
              <a:t>chuù</a:t>
            </a:r>
            <a:r>
              <a:rPr lang="en-US" sz="3200" b="1" smtClean="0">
                <a:solidFill>
                  <a:srgbClr val="002060"/>
                </a:solidFill>
                <a:latin typeface="VNI-Avo" pitchFamily="2" charset="0"/>
              </a:rPr>
              <a:t> ga.ø</a:t>
            </a:r>
            <a:endParaRPr lang="en-US" sz="32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BDFCCA91-01B1-40B2-AD27-381BBFD82C57}"/>
              </a:ext>
            </a:extLst>
          </p:cNvPr>
          <p:cNvSpPr/>
          <p:nvPr/>
        </p:nvSpPr>
        <p:spPr>
          <a:xfrm>
            <a:off x="214403" y="4332071"/>
            <a:ext cx="5628232" cy="2068729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Haõy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: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g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aø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goâ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giaù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ñoã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ñoà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goã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cuï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giaø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  </a:t>
            </a:r>
            <a:endParaRPr lang="en-US" sz="3600" b="1" dirty="0" smtClean="0">
              <a:solidFill>
                <a:schemeClr val="tx2"/>
              </a:solidFill>
              <a:latin typeface="VNI-Avo" pitchFamily="2" charset="0"/>
            </a:endParaRPr>
          </a:p>
          <a:p>
            <a:endParaRPr lang="en-US" sz="3600" dirty="0">
              <a:latin typeface="VNI-Avo" pitchFamily="2" charset="0"/>
            </a:endParaRPr>
          </a:p>
        </p:txBody>
      </p:sp>
      <p:sp>
        <p:nvSpPr>
          <p:cNvPr id="6" name="Flowchart: Card 5"/>
          <p:cNvSpPr/>
          <p:nvPr/>
        </p:nvSpPr>
        <p:spPr>
          <a:xfrm>
            <a:off x="214403" y="4481370"/>
            <a:ext cx="5729197" cy="1521725"/>
          </a:xfrm>
          <a:prstGeom prst="flowChartPunchedCar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VNI-Avo" pitchFamily="2" charset="0"/>
              </a:rPr>
              <a:t>Tìm</a:t>
            </a:r>
            <a:r>
              <a:rPr lang="en-US" sz="3200" b="1" dirty="0" smtClean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VNI-Avo" pitchFamily="2" charset="0"/>
              </a:rPr>
              <a:t>töø</a:t>
            </a:r>
            <a:r>
              <a:rPr lang="en-US" sz="3200" b="1" dirty="0" smtClean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VNI-Avo" pitchFamily="2" charset="0"/>
              </a:rPr>
              <a:t>coù</a:t>
            </a:r>
            <a:r>
              <a:rPr lang="en-US" sz="3200" b="1" dirty="0" smtClean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VNI-Avo" pitchFamily="2" charset="0"/>
              </a:rPr>
              <a:t>tieáng</a:t>
            </a:r>
            <a:r>
              <a:rPr lang="en-US" sz="3200" b="1" dirty="0" smtClean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VNI-Avo" pitchFamily="2" charset="0"/>
              </a:rPr>
              <a:t>chöùa</a:t>
            </a:r>
            <a:r>
              <a:rPr lang="en-US" sz="3200" b="1" dirty="0" smtClean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VNI-Avo" pitchFamily="2" charset="0"/>
              </a:rPr>
              <a:t>aâm</a:t>
            </a:r>
            <a:r>
              <a:rPr lang="en-US" sz="3200" b="1" dirty="0" smtClean="0">
                <a:solidFill>
                  <a:srgbClr val="FFFF00"/>
                </a:solidFill>
                <a:latin typeface="VNI-Avo" pitchFamily="2" charset="0"/>
              </a:rPr>
              <a:t> g hay </a:t>
            </a:r>
            <a:r>
              <a:rPr lang="en-US" sz="3200" b="1" dirty="0" err="1" smtClean="0">
                <a:solidFill>
                  <a:srgbClr val="FFFF00"/>
                </a:solidFill>
                <a:latin typeface="VNI-Avo" pitchFamily="2" charset="0"/>
              </a:rPr>
              <a:t>gi</a:t>
            </a:r>
            <a:r>
              <a:rPr lang="en-US" sz="3200" b="1" dirty="0" smtClean="0">
                <a:solidFill>
                  <a:srgbClr val="FFFF00"/>
                </a:solidFill>
                <a:latin typeface="VNI-Avo" pitchFamily="2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1920" y="89028"/>
            <a:ext cx="5008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Ngoâi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sao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may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maén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111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0.38672 -0.5189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36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51523 1.030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5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6642E-6 L -0.01927 0.8577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42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1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31602 0.3442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43" grpId="0" animBg="1"/>
      <p:bldP spid="43" grpId="1" animBg="1"/>
      <p:bldP spid="56" grpId="0" animBg="1"/>
      <p:bldP spid="56" grpId="1" animBg="1"/>
      <p:bldP spid="69" grpId="0" animBg="1"/>
      <p:bldP spid="69" grpId="1" animBg="1"/>
      <p:bldP spid="3" grpId="0" animBg="1"/>
      <p:bldP spid="3" grpId="1" animBg="1"/>
      <p:bldP spid="5" grpId="0" animBg="1"/>
      <p:bldP spid="5" grpId="1" animBg="1"/>
      <p:bldP spid="2" grpId="0" animBg="1"/>
      <p:bldP spid="2" grpId="1" animBg="1"/>
      <p:bldP spid="6" grpId="0" animBg="1"/>
      <p:bldP spid="6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6055" y="4038600"/>
            <a:ext cx="893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Haø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eù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aø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baø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. </a:t>
            </a:r>
            <a:r>
              <a:rPr lang="en-US" sz="3600" b="1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en-US" sz="3600" b="1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aø</a:t>
            </a:r>
            <a:r>
              <a:rPr lang="en-US" sz="3600" b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baø ôû ngoõ nhoû.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29571"/>
          <a:stretch/>
        </p:blipFill>
        <p:spPr bwMode="auto">
          <a:xfrm>
            <a:off x="49933" y="45720"/>
            <a:ext cx="9168679" cy="354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2" y="1802524"/>
            <a:ext cx="113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1" y="1759803"/>
            <a:ext cx="1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9576" y="2735388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849280" y="2803578"/>
            <a:ext cx="108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2764787"/>
            <a:ext cx="71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6923" y="3909965"/>
            <a:ext cx="1602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r>
              <a:rPr lang="en-US" sz="4800" b="1" dirty="0" err="1" smtClean="0">
                <a:latin typeface="VNI-Avo" pitchFamily="2" charset="0"/>
              </a:rPr>
              <a:t>eù</a:t>
            </a:r>
            <a:endParaRPr lang="en-US" sz="4800" b="1" dirty="0"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2959" y="2728462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562598" y="2801657"/>
            <a:ext cx="113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7643131" y="280826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</a:rPr>
              <a:t>a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2640" y="3870101"/>
            <a:ext cx="2004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en-US" sz="4800" b="1" dirty="0" err="1" smtClean="0">
                <a:latin typeface="VNI-Avo" pitchFamily="2" charset="0"/>
              </a:rPr>
              <a:t>aø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2" grpId="0"/>
      <p:bldP spid="52" grpId="0"/>
      <p:bldP spid="5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476500" y="3576567"/>
            <a:ext cx="4564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vi-VN" sz="32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AF84E0A-37F5-4971-AF9D-A8428BBED597}"/>
              </a:ext>
            </a:extLst>
          </p:cNvPr>
          <p:cNvGrpSpPr/>
          <p:nvPr/>
        </p:nvGrpSpPr>
        <p:grpSpPr>
          <a:xfrm>
            <a:off x="5041848" y="3886200"/>
            <a:ext cx="1435152" cy="1862048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="" xmlns:a16="http://schemas.microsoft.com/office/drawing/2014/main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6469195" y="3477946"/>
            <a:ext cx="930007" cy="1569660"/>
            <a:chOff x="6140469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=""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140469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=""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83" y="4724654"/>
            <a:ext cx="8122570" cy="1862048"/>
            <a:chOff x="322583" y="4724654"/>
            <a:chExt cx="8122570" cy="1862048"/>
          </a:xfrm>
        </p:grpSpPr>
        <p:grpSp>
          <p:nvGrpSpPr>
            <p:cNvPr id="10" name="Group 9"/>
            <p:cNvGrpSpPr/>
            <p:nvPr/>
          </p:nvGrpSpPr>
          <p:grpSpPr>
            <a:xfrm>
              <a:off x="322583" y="5602971"/>
              <a:ext cx="8122570" cy="735874"/>
              <a:chOff x="241788" y="5194118"/>
              <a:chExt cx="8122570" cy="7358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1788" y="5210545"/>
                <a:ext cx="8122570" cy="719447"/>
                <a:chOff x="303553" y="5181600"/>
                <a:chExt cx="8122570" cy="719447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6570336" y="5231730"/>
                  <a:ext cx="1855787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3600" b="1" dirty="0">
                    <a:solidFill>
                      <a:srgbClr val="FF0000"/>
                    </a:solidFill>
                    <a:latin typeface=".VnAvant" pitchFamily="34" charset="0"/>
                  </a:endParaRP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="" xmlns:a16="http://schemas.microsoft.com/office/drawing/2014/main" id="{BA8F3BAD-38EB-41A9-BF50-DB0E444914DF}"/>
                    </a:ext>
                  </a:extLst>
                </p:cNvPr>
                <p:cNvGrpSpPr/>
                <p:nvPr/>
              </p:nvGrpSpPr>
              <p:grpSpPr>
                <a:xfrm>
                  <a:off x="303553" y="5181600"/>
                  <a:ext cx="8005034" cy="719447"/>
                  <a:chOff x="303553" y="5181600"/>
                  <a:chExt cx="8005034" cy="719447"/>
                </a:xfrm>
              </p:grpSpPr>
              <p:sp>
                <p:nvSpPr>
                  <p:cNvPr id="2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019890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e</a:t>
                    </a:r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31644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gh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5" name="Straight Arrow Connector 24"/>
                  <p:cNvCxnSpPr/>
                  <p:nvPr/>
                </p:nvCxnSpPr>
                <p:spPr>
                  <a:xfrm>
                    <a:off x="3623807" y="5517174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03553" y="5254716"/>
                    <a:ext cx="3716337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M:  </a:t>
                    </a: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gheï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6079251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>
                    <a:off x="4876800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" name="TextBox 5">
                    <a:extLst>
                      <a:ext uri="{FF2B5EF4-FFF2-40B4-BE49-F238E27FC236}">
                        <a16:creationId xmlns="" xmlns:a16="http://schemas.microsoft.com/office/drawing/2014/main" id="{B0A0B03D-0F90-47D1-920A-886E9B67943C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871" y="5242240"/>
                    <a:ext cx="162071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dirty="0" err="1" smtClean="0">
                        <a:solidFill>
                          <a:srgbClr val="FF0000"/>
                        </a:solidFill>
                        <a:latin typeface="VNI-Avo" pitchFamily="2" charset="0"/>
                      </a:rPr>
                      <a:t>gheï</a:t>
                    </a:r>
                    <a:endParaRPr lang="en-US" sz="3600" dirty="0">
                      <a:solidFill>
                        <a:srgbClr val="FF0000"/>
                      </a:solidFill>
                      <a:latin typeface="VNI-Avo" pitchFamily="2" charset="0"/>
                    </a:endParaRPr>
                  </a:p>
                </p:txBody>
              </p:sp>
            </p:grpSp>
          </p:grpSp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5181600" y="5194118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AB75613D-F858-4497-BCD6-7C25F7099FA9}"/>
                </a:ext>
              </a:extLst>
            </p:cNvPr>
            <p:cNvGrpSpPr/>
            <p:nvPr/>
          </p:nvGrpSpPr>
          <p:grpSpPr>
            <a:xfrm>
              <a:off x="5262395" y="4724654"/>
              <a:ext cx="1078337" cy="1862048"/>
              <a:chOff x="6142037" y="3172153"/>
              <a:chExt cx="1078337" cy="1862048"/>
            </a:xfrm>
          </p:grpSpPr>
          <p:sp>
            <p:nvSpPr>
              <p:cNvPr id="41" name="Rectangle 11">
                <a:extLst>
                  <a:ext uri="{FF2B5EF4-FFF2-40B4-BE49-F238E27FC236}">
                    <a16:creationId xmlns="" xmlns:a16="http://schemas.microsoft.com/office/drawing/2014/main" id="{409542B7-634A-425F-8ADF-A2A1A0BD2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037" y="4058720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9BF95559-60B6-4E4B-B977-339B3412AAB7}"/>
                  </a:ext>
                </a:extLst>
              </p:cNvPr>
              <p:cNvSpPr txBox="1"/>
              <p:nvPr/>
            </p:nvSpPr>
            <p:spPr>
              <a:xfrm>
                <a:off x="6290367" y="3172153"/>
                <a:ext cx="930007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0" dirty="0">
                    <a:solidFill>
                      <a:srgbClr val="008000"/>
                    </a:solidFill>
                    <a:latin typeface="HL Hoctro" panose="02000000000000000000" pitchFamily="2" charset="0"/>
                  </a:rPr>
                  <a:t>.</a:t>
                </a:r>
                <a:endParaRPr lang="en-US" sz="11500" dirty="0">
                  <a:solidFill>
                    <a:srgbClr val="008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5083</TotalTime>
  <Words>333</Words>
  <Application>Microsoft Office PowerPoint</Application>
  <PresentationFormat>On-screen Show (4:3)</PresentationFormat>
  <Paragraphs>148</Paragraphs>
  <Slides>30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</vt:lpstr>
      <vt:lpstr>VNI-Avo</vt:lpstr>
      <vt:lpstr>HP001 Tap Do</vt:lpstr>
      <vt:lpstr>.VnAristote</vt:lpstr>
      <vt:lpstr>HL Hoctro</vt:lpstr>
      <vt:lpstr>Comic Sans MS</vt:lpstr>
      <vt:lpstr>HP001 4 hàng</vt:lpstr>
      <vt:lpstr>HP-087</vt:lpstr>
      <vt:lpstr>.VnCooper</vt:lpstr>
      <vt:lpstr>HP001</vt:lpstr>
      <vt:lpstr>Times New Roman</vt:lpstr>
      <vt:lpstr>Calibri</vt:lpstr>
      <vt:lpstr>HP001 4H Normal</vt:lpstr>
      <vt:lpstr>Arial Rounded MT Bold</vt:lpstr>
      <vt:lpstr>.VnAvant</vt:lpstr>
      <vt:lpstr>Office Theme</vt:lpstr>
      <vt:lpstr>1_Default Design</vt:lpstr>
      <vt:lpstr>Bitmap Image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347</cp:revision>
  <dcterms:created xsi:type="dcterms:W3CDTF">2006-08-16T00:00:00Z</dcterms:created>
  <dcterms:modified xsi:type="dcterms:W3CDTF">2020-08-25T08:27:28Z</dcterms:modified>
</cp:coreProperties>
</file>