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1" r:id="rId3"/>
    <p:sldId id="426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396" r:id="rId16"/>
    <p:sldId id="414" r:id="rId17"/>
    <p:sldId id="397" r:id="rId18"/>
    <p:sldId id="424" r:id="rId19"/>
    <p:sldId id="425" r:id="rId20"/>
    <p:sldId id="415" r:id="rId21"/>
    <p:sldId id="355" r:id="rId22"/>
    <p:sldId id="383" r:id="rId23"/>
    <p:sldId id="423" r:id="rId24"/>
    <p:sldId id="402" r:id="rId25"/>
    <p:sldId id="427" r:id="rId26"/>
    <p:sldId id="403" r:id="rId27"/>
    <p:sldId id="404" r:id="rId28"/>
    <p:sldId id="405" r:id="rId29"/>
    <p:sldId id="406" r:id="rId30"/>
    <p:sldId id="407" r:id="rId31"/>
    <p:sldId id="409" r:id="rId32"/>
    <p:sldId id="398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.VnCooper" pitchFamily="34" charset="0"/>
      <p:regular r:id="rId39"/>
    </p:embeddedFont>
    <p:embeddedFont>
      <p:font typeface="HP-087" pitchFamily="34" charset="0"/>
      <p:bold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HP001 4H Normal" pitchFamily="34" charset="-93"/>
      <p:regular r:id="rId49"/>
    </p:embeddedFont>
    <p:embeddedFont>
      <p:font typeface="VNI-Avo" pitchFamily="2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Arial Rounded MT Bold" charset="0"/>
      <p:regular r:id="rId58"/>
    </p:embeddedFont>
    <p:embeddedFont>
      <p:font typeface=".VnUniverse" pitchFamily="34" charset="0"/>
      <p:regular r:id="rId59"/>
    </p:embeddedFont>
    <p:embeddedFont>
      <p:font typeface="HP001" pitchFamily="34" charset="-93"/>
      <p:regular r:id="rId60"/>
      <p:bold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FFCC00"/>
    <a:srgbClr val="0033CC"/>
    <a:srgbClr val="009900"/>
    <a:srgbClr val="FF99FF"/>
    <a:srgbClr val="CCECFF"/>
    <a:srgbClr val="000099"/>
    <a:srgbClr val="FF9933"/>
    <a:srgbClr val="9933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5" autoAdjust="0"/>
    <p:restoredTop sz="94660"/>
  </p:normalViewPr>
  <p:slideViewPr>
    <p:cSldViewPr>
      <p:cViewPr>
        <p:scale>
          <a:sx n="66" d="100"/>
          <a:sy n="66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3182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33712" y="3781425"/>
            <a:ext cx="3076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ñom ñoùm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3D57D8-A11C-4C2F-988B-AB57DEEB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712" y="1572822"/>
            <a:ext cx="3076575" cy="220860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3077148" y="1391156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99667" y="3937036"/>
            <a:ext cx="2744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choù ñoám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EEDCBD-B0F8-4C8D-8CE0-EC240508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20" y="1447800"/>
            <a:ext cx="2927157" cy="248923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429000" y="3797179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maâm côm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69E140-4809-4FFC-9D12-7DCD8403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624896"/>
            <a:ext cx="2857500" cy="21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7718" y="4184900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ñom ñoùm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440086" y="169725"/>
            <a:ext cx="1416424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85748" y="20119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037" y="762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9012" y="20119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7796" y="4184900"/>
            <a:ext cx="256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maâm côm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1961" y="4184900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choù ñoám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16D186-606B-4957-BB07-1D521B9C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8" y="2331879"/>
            <a:ext cx="2581252" cy="1853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1DFA0-1B54-434E-80CF-C5DCE5B0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157" y="2258176"/>
            <a:ext cx="2265685" cy="1926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2457F4-81E5-4492-95DD-3D7214658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054" y="2187693"/>
            <a:ext cx="2627198" cy="19972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7072" y="798731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85"/>
            <a:ext cx="1971652" cy="707886"/>
            <a:chOff x="85748" y="76200"/>
            <a:chExt cx="1971652" cy="707886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04363" cy="707886"/>
              <a:chOff x="-651821" y="-231732"/>
              <a:chExt cx="1904363" cy="70788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202182" y="-170177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762000" y="5181600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ñom ñoùm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8032" y="5169031"/>
            <a:ext cx="256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maâm côm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6600" y="5169031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choù ñoám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59D9F1F-9D3A-44B9-A7B4-99DB3FB8989C}"/>
              </a:ext>
            </a:extLst>
          </p:cNvPr>
          <p:cNvGrpSpPr/>
          <p:nvPr/>
        </p:nvGrpSpPr>
        <p:grpSpPr>
          <a:xfrm>
            <a:off x="2743200" y="2252284"/>
            <a:ext cx="3250275" cy="2008910"/>
            <a:chOff x="304800" y="1752600"/>
            <a:chExt cx="3250275" cy="2008910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A9EC4693-F4E9-455D-BD87-73D7E537C3D2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3D081F54-2CCB-49C4-856A-798C32AE3829}"/>
                </a:ext>
              </a:extLst>
            </p:cNvPr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3ECC0454-158B-4571-9A3C-EDDB6D916B5C}"/>
                </a:ext>
              </a:extLst>
            </p:cNvPr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0C57D1F-1084-43B3-80DB-E77E5C3B45F8}"/>
              </a:ext>
            </a:extLst>
          </p:cNvPr>
          <p:cNvSpPr txBox="1"/>
          <p:nvPr/>
        </p:nvSpPr>
        <p:spPr>
          <a:xfrm>
            <a:off x="4608919" y="2329691"/>
            <a:ext cx="1168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D05E410-7461-4568-AA5E-6C9B023C6739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1A79080-A54C-4A58-AEF7-F04F053B7BDB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5E4051-1B12-451A-8977-92CB70EB53EE}"/>
              </a:ext>
            </a:extLst>
          </p:cNvPr>
          <p:cNvSpPr txBox="1"/>
          <p:nvPr/>
        </p:nvSpPr>
        <p:spPr>
          <a:xfrm flipH="1">
            <a:off x="3733800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0158FF1-BCD5-44D9-9ED9-0A87146F473D}"/>
              </a:ext>
            </a:extLst>
          </p:cNvPr>
          <p:cNvSpPr txBox="1"/>
          <p:nvPr/>
        </p:nvSpPr>
        <p:spPr>
          <a:xfrm>
            <a:off x="4038600" y="3292844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oùm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DEC3B5B-3846-4CAA-AFC2-C77867386949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F6870F4-8C73-467B-BF7A-543AB1734A1C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="" xmlns:a16="http://schemas.microsoft.com/office/drawing/2014/main" id="{8049A7D7-CEB3-49C2-9557-2690E78B6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742699"/>
              </p:ext>
            </p:extLst>
          </p:nvPr>
        </p:nvGraphicFramePr>
        <p:xfrm>
          <a:off x="304800" y="4251960"/>
          <a:ext cx="90678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36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khoùm</a:t>
                      </a:r>
                      <a:endParaRPr lang="en-US" sz="3600" b="1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voøm </a:t>
                      </a:r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noäm</a:t>
                      </a:r>
                    </a:p>
                    <a:p>
                      <a:pPr algn="ctr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toâm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bôøm</a:t>
                      </a:r>
                    </a:p>
                    <a:p>
                      <a:pPr algn="ctr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rôm</a:t>
                      </a:r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225777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2590800"/>
            <a:ext cx="312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om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67000" y="3810000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ôm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396240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ơm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41302" cy="771326"/>
            <a:chOff x="85748" y="76200"/>
            <a:chExt cx="1941302" cy="771326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874013" cy="771326"/>
              <a:chOff x="-651821" y="-231732"/>
              <a:chExt cx="1874013" cy="77132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232532" y="-106737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375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6764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375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CC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CC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CC00"/>
                </a:solidFill>
                <a:latin typeface="HP-087" pitchFamily="34" charset="0"/>
              </a:rPr>
              <a:t>1</a:t>
            </a:r>
            <a:endParaRPr lang="vi-VN" sz="13800" dirty="0">
              <a:solidFill>
                <a:srgbClr val="FFCC00"/>
              </a:solidFill>
              <a:latin typeface="HP-087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CC00CC"/>
                </a:solidFill>
                <a:latin typeface=".VnCooper" pitchFamily="34" charset="0"/>
              </a:rPr>
              <a:t>36</a:t>
            </a:r>
            <a:endParaRPr lang="vi-VN" sz="5400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659" y="182894"/>
            <a:ext cx="4865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om  oâm  ôm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3492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>
                <a:solidFill>
                  <a:srgbClr val="FFCC00"/>
                </a:solidFill>
                <a:latin typeface="HP-087" pitchFamily="34" charset="0"/>
              </a:rPr>
              <a:t>TIẾT</a:t>
            </a:r>
            <a:r>
              <a:rPr lang="en-US" sz="13800">
                <a:solidFill>
                  <a:srgbClr val="FFCC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CC00"/>
              </a:solidFill>
              <a:latin typeface="HP-087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36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659" y="182894"/>
            <a:ext cx="4865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om  oâm  ôm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108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232665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087" y="2530741"/>
            <a:ext cx="2182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o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25052" y="3971431"/>
            <a:ext cx="1907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chó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0805" y="3977402"/>
            <a:ext cx="2996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Ǻɤʎ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265" y="3977402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đố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4429" y="2516227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ô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4854" y="2518224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ơ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9774" y="3973284"/>
            <a:ext cx="2509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cơ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689003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717573-5E24-4008-B554-4531F740F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4" y="123370"/>
            <a:ext cx="9059906" cy="48453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748" y="14877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025576"/>
            <a:ext cx="9019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Hoâm qua, coâ Mô ôû xoùm Haï ñeán thaêm nhaø Haø. Coâ cho Haø gioû cam. Haø choïn quaû cam to phaàn boá. Meï khen vaø thôm leân maù Haø.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4651830" y="5558976"/>
            <a:ext cx="60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5486400" y="6473376"/>
            <a:ext cx="60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748" y="169725"/>
            <a:ext cx="1770762" cy="606130"/>
            <a:chOff x="85748" y="169725"/>
            <a:chExt cx="1770762" cy="60613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5748" y="201195"/>
              <a:ext cx="578931" cy="533997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3037" y="76200"/>
            <a:ext cx="1911287" cy="722531"/>
            <a:chOff x="-651821" y="-231732"/>
            <a:chExt cx="1911287" cy="722531"/>
          </a:xfrm>
        </p:grpSpPr>
        <p:sp>
          <p:nvSpPr>
            <p:cNvPr id="7" name="TextBox 6"/>
            <p:cNvSpPr txBox="1"/>
            <p:nvPr/>
          </p:nvSpPr>
          <p:spPr>
            <a:xfrm>
              <a:off x="-651821" y="-231732"/>
              <a:ext cx="222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5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Nãi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73519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Xin loãi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F02ED7-CBDD-4713-962F-4A2760D5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73" y="1676400"/>
            <a:ext cx="7150453" cy="3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3094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beán         pin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438400"/>
            <a:ext cx="5617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Beù ñi boä ôû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gaàn beán ñoø.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5221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chia quaø         xöa kia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4172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Queâ Luïa ôû thò xaõ.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baøn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möa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chaân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phuøn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Haõy tìm 1 töø coù tieáng chöùa </a:t>
            </a:r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vaàn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on.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D3D18B-242E-49B3-8312-D3484E1D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89" y="1458451"/>
            <a:ext cx="7178041" cy="4718051"/>
          </a:xfrm>
          <a:prstGeom prst="rect">
            <a:avLst/>
          </a:prstGeom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066800" y="1458453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8200" y="1458453"/>
            <a:ext cx="3573670" cy="235902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8200" y="3817478"/>
            <a:ext cx="3573670" cy="23590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066800" y="3817479"/>
            <a:ext cx="3552953" cy="23590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7B7F9B-D920-4660-809A-403703C1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7" y="0"/>
            <a:ext cx="8908507" cy="3473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36352" y="4656728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Höông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oám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thoân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x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oùm</a:t>
            </a:r>
            <a:r>
              <a:rPr lang="en-US" sz="4400" b="1" dirty="0">
                <a:latin typeface="VNI-Avo" pitchFamily="2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92978"/>
            <a:ext cx="3505200" cy="926222"/>
            <a:chOff x="7643" y="169725"/>
            <a:chExt cx="3192757" cy="60613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40086" y="169725"/>
              <a:ext cx="2760314" cy="606130"/>
            </a:xfrm>
            <a:prstGeom prst="roundRect">
              <a:avLst/>
            </a:prstGeom>
            <a:solidFill>
              <a:srgbClr val="CC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643" y="201195"/>
              <a:ext cx="763485" cy="533997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400" y="4351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863" y="391121"/>
            <a:ext cx="316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Nhaän</a:t>
            </a:r>
            <a:r>
              <a:rPr lang="en-US" sz="4000" b="1" dirty="0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bieát</a:t>
            </a:r>
            <a:endParaRPr lang="en-US" sz="4000" b="1" dirty="0">
              <a:solidFill>
                <a:schemeClr val="bg1"/>
              </a:solidFill>
              <a:latin typeface="VNI-Avo" pitchFamily="2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72228" y="2252284"/>
            <a:ext cx="1600200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93274" y="2259210"/>
            <a:ext cx="1600200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43201" y="3270594"/>
            <a:ext cx="3250274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8919" y="2329691"/>
            <a:ext cx="1168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solidFill>
                <a:srgbClr val="CC00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C435DA7-3EAC-4FF6-8A63-FB249ACDE9FA}"/>
              </a:ext>
            </a:extLst>
          </p:cNvPr>
          <p:cNvSpPr txBox="1"/>
          <p:nvPr/>
        </p:nvSpPr>
        <p:spPr>
          <a:xfrm flipH="1">
            <a:off x="3733800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0EE08E9-098C-43DF-9DA9-FD64A31E2D77}"/>
              </a:ext>
            </a:extLst>
          </p:cNvPr>
          <p:cNvSpPr txBox="1"/>
          <p:nvPr/>
        </p:nvSpPr>
        <p:spPr>
          <a:xfrm>
            <a:off x="4038600" y="3292844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oùm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99E3-C6E7-42DE-AE50-90A492B94946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7961CE0-5A39-48B8-BECB-92781BFB7EEB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7" grpId="0"/>
      <p:bldP spid="2" grpId="0"/>
      <p:bldP spid="28" grpId="0"/>
      <p:bldP spid="32" grpId="0"/>
      <p:bldP spid="4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om,ôm,ơm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18383" y="25978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y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46088" y="450912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38" y="4186066"/>
            <a:ext cx="1017587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om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voøm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371600" y="4093734"/>
            <a:ext cx="16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voøm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925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v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0014DB5-F4D2-4D45-B4EF-3161CEA059DC}"/>
              </a:ext>
            </a:extLst>
          </p:cNvPr>
          <p:cNvGrpSpPr/>
          <p:nvPr/>
        </p:nvGrpSpPr>
        <p:grpSpPr>
          <a:xfrm>
            <a:off x="5647795" y="4186066"/>
            <a:ext cx="792163" cy="646112"/>
            <a:chOff x="7283850" y="1600200"/>
            <a:chExt cx="792163" cy="646112"/>
          </a:xfrm>
        </p:grpSpPr>
        <p:sp>
          <p:nvSpPr>
            <p:cNvPr id="37" name="Rectangle 11">
              <a:extLst>
                <a:ext uri="{FF2B5EF4-FFF2-40B4-BE49-F238E27FC236}">
                  <a16:creationId xmlns="" xmlns:a16="http://schemas.microsoft.com/office/drawing/2014/main" id="{7E3DD446-8503-4220-9B46-05CA322F5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7D96A8FB-27AF-4687-8082-C6D498D44FF5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32300"/>
              </p:ext>
            </p:extLst>
          </p:nvPr>
        </p:nvGraphicFramePr>
        <p:xfrm>
          <a:off x="304800" y="2118360"/>
          <a:ext cx="90678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khoùm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voøm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 noäm</a:t>
                      </a:r>
                    </a:p>
                    <a:p>
                      <a:pPr algn="ctr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smtClean="0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toâm</a:t>
                      </a:r>
                      <a:endParaRPr lang="en-US" sz="4000" b="1">
                        <a:solidFill>
                          <a:srgbClr val="0099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bôøm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rôm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solidFill>
                <a:srgbClr val="CC00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7447</TotalTime>
  <Words>288</Words>
  <Application>Microsoft Office PowerPoint</Application>
  <PresentationFormat>On-screen Show (4:3)</PresentationFormat>
  <Paragraphs>120</Paragraphs>
  <Slides>35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.VnCooper</vt:lpstr>
      <vt:lpstr>HP-087</vt:lpstr>
      <vt:lpstr>.VnAvant</vt:lpstr>
      <vt:lpstr>Comic Sans MS</vt:lpstr>
      <vt:lpstr>HP001 4H Normal</vt:lpstr>
      <vt:lpstr>VNI-Avo</vt:lpstr>
      <vt:lpstr>Times New Roman</vt:lpstr>
      <vt:lpstr>Calibri</vt:lpstr>
      <vt:lpstr>Arial Rounded MT Bold</vt:lpstr>
      <vt:lpstr>.VnUniverse</vt:lpstr>
      <vt:lpstr>HP001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357</cp:revision>
  <dcterms:created xsi:type="dcterms:W3CDTF">2006-08-16T00:00:00Z</dcterms:created>
  <dcterms:modified xsi:type="dcterms:W3CDTF">2020-08-25T16:12:00Z</dcterms:modified>
</cp:coreProperties>
</file>