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3" r:id="rId2"/>
  </p:sldMasterIdLst>
  <p:notesMasterIdLst>
    <p:notesMasterId r:id="rId22"/>
  </p:notesMasterIdLst>
  <p:sldIdLst>
    <p:sldId id="442" r:id="rId3"/>
    <p:sldId id="441" r:id="rId4"/>
    <p:sldId id="362" r:id="rId5"/>
    <p:sldId id="457" r:id="rId6"/>
    <p:sldId id="415" r:id="rId7"/>
    <p:sldId id="351" r:id="rId8"/>
    <p:sldId id="391" r:id="rId9"/>
    <p:sldId id="397" r:id="rId10"/>
    <p:sldId id="355" r:id="rId11"/>
    <p:sldId id="383" r:id="rId12"/>
    <p:sldId id="463" r:id="rId13"/>
    <p:sldId id="402" r:id="rId14"/>
    <p:sldId id="458" r:id="rId15"/>
    <p:sldId id="459" r:id="rId16"/>
    <p:sldId id="460" r:id="rId17"/>
    <p:sldId id="461" r:id="rId18"/>
    <p:sldId id="462" r:id="rId19"/>
    <p:sldId id="409" r:id="rId20"/>
    <p:sldId id="398" r:id="rId21"/>
  </p:sldIdLst>
  <p:sldSz cx="9144000" cy="6858000" type="screen4x3"/>
  <p:notesSz cx="6858000" cy="9144000"/>
  <p:embeddedFontLst>
    <p:embeddedFont>
      <p:font typeface=".VnUniverse" pitchFamily="34" charset="0"/>
      <p:regular r:id="rId23"/>
    </p:embeddedFont>
    <p:embeddedFont>
      <p:font typeface="Calibri" pitchFamily="34" charset="0"/>
      <p:regular r:id="rId24"/>
      <p:bold r:id="rId25"/>
      <p:italic r:id="rId26"/>
      <p:boldItalic r:id="rId27"/>
    </p:embeddedFont>
    <p:embeddedFont>
      <p:font typeface=".VnCooperH" pitchFamily="34" charset="0"/>
      <p:regular r:id="rId28"/>
    </p:embeddedFont>
    <p:embeddedFont>
      <p:font typeface="VNI-Avo" pitchFamily="2" charset="0"/>
      <p:regular r:id="rId29"/>
      <p:bold r:id="rId30"/>
      <p:italic r:id="rId31"/>
      <p:boldItalic r:id="rId32"/>
    </p:embeddedFont>
    <p:embeddedFont>
      <p:font typeface="Arial Rounded MT Bold" charset="0"/>
      <p:regular r:id="rId33"/>
    </p:embeddedFont>
    <p:embeddedFont>
      <p:font typeface=".VnAvant" pitchFamily="34" charset="0"/>
      <p:regular r:id="rId34"/>
      <p:bold r:id="rId35"/>
      <p:italic r:id="rId36"/>
      <p:boldItalic r:id="rId37"/>
    </p:embeddedFont>
    <p:embeddedFont>
      <p:font typeface=".VnCooper" pitchFamily="34" charset="0"/>
      <p:regular r:id="rId38"/>
    </p:embeddedFont>
    <p:embeddedFont>
      <p:font typeface="HP-087" pitchFamily="34" charset="0"/>
      <p:bold r:id="rId39"/>
    </p:embeddedFont>
  </p:embeddedFontLst>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FFFFCC"/>
    <a:srgbClr val="FFFF66"/>
    <a:srgbClr val="0033CC"/>
    <a:srgbClr val="00CC00"/>
    <a:srgbClr val="009900"/>
    <a:srgbClr val="66FFFF"/>
    <a:srgbClr val="FF99FF"/>
    <a:srgbClr val="00FF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varScale="1">
        <p:scale>
          <a:sx n="65" d="100"/>
          <a:sy n="65" d="100"/>
        </p:scale>
        <p:origin x="-156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6E993-296B-4FB0-A271-FA0352DE524F}" type="datetimeFigureOut">
              <a:rPr lang="vi-VN" smtClean="0"/>
              <a:t>25/08/2020</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9F448D-067C-4AA7-8944-0B61205DCB44}" type="slidenum">
              <a:rPr lang="vi-VN" smtClean="0"/>
              <a:t>‹#›</a:t>
            </a:fld>
            <a:endParaRPr lang="vi-VN"/>
          </a:p>
        </p:txBody>
      </p:sp>
    </p:spTree>
    <p:extLst>
      <p:ext uri="{BB962C8B-B14F-4D97-AF65-F5344CB8AC3E}">
        <p14:creationId xmlns:p14="http://schemas.microsoft.com/office/powerpoint/2010/main" val="329009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D0D902-E3FD-41D4-B99A-597D73F1A1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995946"/>
      </p:ext>
    </p:extLst>
  </p:cSld>
  <p:clrMapOvr>
    <a:masterClrMapping/>
  </p:clrMapOvr>
  <p:transition advTm="6645"/>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D2D8B6-A4AC-42E0-BA92-63F5808EFA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610469"/>
      </p:ext>
    </p:extLst>
  </p:cSld>
  <p:clrMapOvr>
    <a:masterClrMapping/>
  </p:clrMapOvr>
  <p:transition advTm="6645"/>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D5E828-E5B7-4D4D-9B80-7E0F84246B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8084606"/>
      </p:ext>
    </p:extLst>
  </p:cSld>
  <p:clrMapOvr>
    <a:masterClrMapping/>
  </p:clrMapOvr>
  <p:transition advTm="6645"/>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889393-D349-44D7-AD3D-BABF296EAA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847750"/>
      </p:ext>
    </p:extLst>
  </p:cSld>
  <p:clrMapOvr>
    <a:masterClrMapping/>
  </p:clrMapOvr>
  <p:transition advTm="6645"/>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15B5BE1-1900-417B-AE8E-E6037FDDFC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3056969"/>
      </p:ext>
    </p:extLst>
  </p:cSld>
  <p:clrMapOvr>
    <a:masterClrMapping/>
  </p:clrMapOvr>
  <p:transition advTm="6645"/>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C1BC497-F838-49E0-8278-72BCFF454F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1979329"/>
      </p:ext>
    </p:extLst>
  </p:cSld>
  <p:clrMapOvr>
    <a:masterClrMapping/>
  </p:clrMapOvr>
  <p:transition advTm="6645"/>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CC6F88C-A493-4071-8513-6FE15AE74A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681490"/>
      </p:ext>
    </p:extLst>
  </p:cSld>
  <p:clrMapOvr>
    <a:masterClrMapping/>
  </p:clrMapOvr>
  <p:transition advTm="6645"/>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3384FC0-1499-44A9-97CF-09119C7CF3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37594005"/>
      </p:ext>
    </p:extLst>
  </p:cSld>
  <p:clrMapOvr>
    <a:masterClrMapping/>
  </p:clrMapOvr>
  <p:transition advTm="6645"/>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4F74ED5-F850-4853-B39F-47DCA0B681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6694311"/>
      </p:ext>
    </p:extLst>
  </p:cSld>
  <p:clrMapOvr>
    <a:masterClrMapping/>
  </p:clrMapOvr>
  <p:transition advTm="6645"/>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19B0F0-6FB0-4512-B550-AF40F1A0DD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9253108"/>
      </p:ext>
    </p:extLst>
  </p:cSld>
  <p:clrMapOvr>
    <a:masterClrMapping/>
  </p:clrMapOvr>
  <p:transition advTm="6645"/>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313C44-666D-497D-9BA3-E1180D68CD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3828425"/>
      </p:ext>
    </p:extLst>
  </p:cSld>
  <p:clrMapOvr>
    <a:masterClrMapping/>
  </p:clrMapOvr>
  <p:transition advTm="6645"/>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ED2BAF4-63E0-45E4-909C-0AF5B3B4DC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2851827"/>
      </p:ext>
    </p:extLst>
  </p:cSld>
  <p:clrMapOvr>
    <a:masterClrMapping/>
  </p:clrMapOvr>
  <p:transition advTm="6645"/>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6645"/>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F16920F-CB97-41FB-B4FF-EE984BB0C14E}"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8102216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advTm="6645"/>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hyperlink" Target="http://www.graphicsfactory.com/Animations/3D/Holidays/Christmas/wreath_123798.html" TargetMode="External"/><Relationship Id="rId13" Type="http://schemas.openxmlformats.org/officeDocument/2006/relationships/image" Target="../media/image9.jpeg"/><Relationship Id="rId3" Type="http://schemas.openxmlformats.org/officeDocument/2006/relationships/audio" Target="../media/media1.mp3"/><Relationship Id="rId7" Type="http://schemas.openxmlformats.org/officeDocument/2006/relationships/image" Target="../media/image5.png"/><Relationship Id="rId12" Type="http://schemas.openxmlformats.org/officeDocument/2006/relationships/image" Target="../media/image8.gif"/><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4.png"/><Relationship Id="rId11" Type="http://schemas.openxmlformats.org/officeDocument/2006/relationships/image" Target="../media/image7.jpeg"/><Relationship Id="rId5" Type="http://schemas.openxmlformats.org/officeDocument/2006/relationships/image" Target="../media/image3.png"/><Relationship Id="rId10" Type="http://schemas.openxmlformats.org/officeDocument/2006/relationships/hyperlink" Target="http://www.graphicsfactory.com/Clip_Art/Holidays/Christmas/snowman001_c_143923.html" TargetMode="External"/><Relationship Id="rId4" Type="http://schemas.openxmlformats.org/officeDocument/2006/relationships/slideLayout" Target="../slideLayouts/slideLayout13.xml"/><Relationship Id="rId9" Type="http://schemas.openxmlformats.org/officeDocument/2006/relationships/image" Target="../media/image6.gif"/><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ươi Phong Cách Trung Quốc Tối Giản Kiểu Dáng đẹp Bảng Triển Lã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2455" y="76200"/>
            <a:ext cx="6599884" cy="630942"/>
          </a:xfrm>
          <a:prstGeom prst="rect">
            <a:avLst/>
          </a:prstGeom>
          <a:noFill/>
        </p:spPr>
        <p:txBody>
          <a:bodyPr wrap="none" rtlCol="0">
            <a:spAutoFit/>
          </a:bodyPr>
          <a:lstStyle/>
          <a:p>
            <a:r>
              <a:rPr lang="en-US" sz="3500" b="1" dirty="0" err="1">
                <a:solidFill>
                  <a:schemeClr val="bg1"/>
                </a:solidFill>
                <a:latin typeface="Arial Rounded MT Bold" pitchFamily="34" charset="0"/>
              </a:rPr>
              <a:t>Kết</a:t>
            </a:r>
            <a:r>
              <a:rPr lang="en-US" sz="3500" b="1" dirty="0">
                <a:solidFill>
                  <a:schemeClr val="bg1"/>
                </a:solidFill>
                <a:latin typeface="Arial Rounded MT Bold" pitchFamily="34" charset="0"/>
              </a:rPr>
              <a:t> </a:t>
            </a:r>
            <a:r>
              <a:rPr lang="en-US" sz="3500" b="1" dirty="0" err="1">
                <a:solidFill>
                  <a:schemeClr val="bg1"/>
                </a:solidFill>
                <a:latin typeface="Arial Rounded MT Bold" pitchFamily="34" charset="0"/>
              </a:rPr>
              <a:t>nối</a:t>
            </a:r>
            <a:r>
              <a:rPr lang="en-US" sz="3500" b="1" dirty="0">
                <a:solidFill>
                  <a:schemeClr val="bg1"/>
                </a:solidFill>
                <a:latin typeface="Arial Rounded MT Bold" pitchFamily="34" charset="0"/>
              </a:rPr>
              <a:t> tri </a:t>
            </a:r>
            <a:r>
              <a:rPr lang="en-US" sz="3500" b="1" dirty="0" err="1">
                <a:solidFill>
                  <a:schemeClr val="bg1"/>
                </a:solidFill>
                <a:latin typeface="Arial Rounded MT Bold" pitchFamily="34" charset="0"/>
              </a:rPr>
              <a:t>thức</a:t>
            </a:r>
            <a:r>
              <a:rPr lang="en-US" sz="3500" b="1" dirty="0">
                <a:solidFill>
                  <a:schemeClr val="bg1"/>
                </a:solidFill>
                <a:latin typeface="Arial Rounded MT Bold" pitchFamily="34" charset="0"/>
              </a:rPr>
              <a:t> </a:t>
            </a:r>
            <a:r>
              <a:rPr lang="en-US" sz="3500" b="1" dirty="0" err="1">
                <a:solidFill>
                  <a:schemeClr val="bg1"/>
                </a:solidFill>
                <a:latin typeface="Arial Rounded MT Bold" pitchFamily="34" charset="0"/>
              </a:rPr>
              <a:t>với</a:t>
            </a:r>
            <a:r>
              <a:rPr lang="en-US" sz="3500" b="1" dirty="0">
                <a:solidFill>
                  <a:schemeClr val="bg1"/>
                </a:solidFill>
                <a:latin typeface="Arial Rounded MT Bold" pitchFamily="34" charset="0"/>
              </a:rPr>
              <a:t> </a:t>
            </a:r>
            <a:r>
              <a:rPr lang="en-US" sz="3500" b="1" dirty="0" err="1">
                <a:solidFill>
                  <a:schemeClr val="bg1"/>
                </a:solidFill>
                <a:latin typeface="Arial Rounded MT Bold" pitchFamily="34" charset="0"/>
              </a:rPr>
              <a:t>cuộc</a:t>
            </a:r>
            <a:r>
              <a:rPr lang="en-US" sz="3500" b="1" dirty="0">
                <a:solidFill>
                  <a:schemeClr val="bg1"/>
                </a:solidFill>
                <a:latin typeface="Arial Rounded MT Bold" pitchFamily="34" charset="0"/>
              </a:rPr>
              <a:t> </a:t>
            </a:r>
            <a:r>
              <a:rPr lang="en-US" sz="3500" b="1" dirty="0" err="1">
                <a:solidFill>
                  <a:schemeClr val="bg1"/>
                </a:solidFill>
                <a:latin typeface="Arial Rounded MT Bold" pitchFamily="34" charset="0"/>
              </a:rPr>
              <a:t>sống</a:t>
            </a:r>
            <a:endParaRPr lang="en-US" sz="3500" b="1" dirty="0">
              <a:solidFill>
                <a:schemeClr val="bg1"/>
              </a:solidFill>
              <a:latin typeface="Arial Rounded MT Bold" pitchFamily="34" charset="0"/>
            </a:endParaRPr>
          </a:p>
        </p:txBody>
      </p:sp>
      <p:sp>
        <p:nvSpPr>
          <p:cNvPr id="6" name="TextBox 5"/>
          <p:cNvSpPr txBox="1"/>
          <p:nvPr/>
        </p:nvSpPr>
        <p:spPr>
          <a:xfrm>
            <a:off x="-1371600" y="955964"/>
            <a:ext cx="9448800" cy="1938992"/>
          </a:xfrm>
          <a:prstGeom prst="rect">
            <a:avLst/>
          </a:prstGeom>
          <a:noFill/>
        </p:spPr>
        <p:txBody>
          <a:bodyPr wrap="square" rtlCol="0">
            <a:spAutoFit/>
          </a:bodyPr>
          <a:lstStyle/>
          <a:p>
            <a:pPr algn="ctr"/>
            <a:r>
              <a:rPr lang="en-US" sz="6000" b="1">
                <a:solidFill>
                  <a:srgbClr val="002060"/>
                </a:solidFill>
                <a:latin typeface=".VnAvant" pitchFamily="34" charset="0"/>
              </a:rPr>
              <a:t>TIẾNG VIỆT</a:t>
            </a:r>
            <a:r>
              <a:rPr lang="vi-VN" sz="6000" b="1">
                <a:solidFill>
                  <a:srgbClr val="002060"/>
                </a:solidFill>
                <a:latin typeface=".VnAvant" pitchFamily="34" charset="0"/>
              </a:rPr>
              <a:t> </a:t>
            </a:r>
          </a:p>
          <a:p>
            <a:pPr algn="ctr"/>
            <a:r>
              <a:rPr lang="vi-VN" sz="6000" b="1">
                <a:solidFill>
                  <a:srgbClr val="002060"/>
                </a:solidFill>
                <a:latin typeface=".VnAvant" pitchFamily="34" charset="0"/>
              </a:rPr>
              <a:t>1</a:t>
            </a:r>
            <a:endParaRPr lang="en-US" sz="6000" b="1" dirty="0">
              <a:solidFill>
                <a:srgbClr val="002060"/>
              </a:solidFill>
              <a:latin typeface=".VnAvant" pitchFamily="34" charset="0"/>
            </a:endParaRPr>
          </a:p>
        </p:txBody>
      </p:sp>
    </p:spTree>
    <p:extLst>
      <p:ext uri="{BB962C8B-B14F-4D97-AF65-F5344CB8AC3E}">
        <p14:creationId xmlns:p14="http://schemas.microsoft.com/office/powerpoint/2010/main" val="1104325042"/>
      </p:ext>
    </p:extLst>
  </p:cSld>
  <p:clrMapOvr>
    <a:masterClrMapping/>
  </p:clrMapOvr>
  <p:transition advTm="66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Tree>
    <p:extLst>
      <p:ext uri="{BB962C8B-B14F-4D97-AF65-F5344CB8AC3E}">
        <p14:creationId xmlns:p14="http://schemas.microsoft.com/office/powerpoint/2010/main" val="1367434367"/>
      </p:ext>
    </p:extLst>
  </p:cSld>
  <p:clrMapOvr>
    <a:masterClrMapping/>
  </p:clrMapOvr>
  <p:transition advTm="6645"/>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832"/>
            <a:ext cx="9143999" cy="1514168"/>
          </a:xfrm>
          <a:solidFill>
            <a:srgbClr val="3FB822"/>
          </a:solidFill>
        </p:spPr>
        <p:txBody>
          <a:bodyPr/>
          <a:lstStyle/>
          <a:p>
            <a:r>
              <a:rPr lang="en-US" b="1">
                <a:solidFill>
                  <a:schemeClr val="bg1"/>
                </a:solidFill>
                <a:latin typeface=".VnAvant" pitchFamily="34" charset="0"/>
              </a:rPr>
              <a:t>                     </a:t>
            </a:r>
            <a:endParaRPr lang="vi-VN" b="1" dirty="0">
              <a:solidFill>
                <a:schemeClr val="bg1"/>
              </a:solidFill>
            </a:endParaRPr>
          </a:p>
        </p:txBody>
      </p:sp>
      <p:sp>
        <p:nvSpPr>
          <p:cNvPr id="3" name="Subtitle 2"/>
          <p:cNvSpPr>
            <a:spLocks noGrp="1"/>
          </p:cNvSpPr>
          <p:nvPr>
            <p:ph type="subTitle" idx="1"/>
          </p:nvPr>
        </p:nvSpPr>
        <p:spPr>
          <a:xfrm>
            <a:off x="1447800" y="3276600"/>
            <a:ext cx="6400800" cy="1752600"/>
          </a:xfrm>
        </p:spPr>
        <p:txBody>
          <a:bodyPr>
            <a:noAutofit/>
          </a:bodyPr>
          <a:lstStyle/>
          <a:p>
            <a:r>
              <a:rPr lang="en-US" sz="13800" dirty="0" err="1">
                <a:solidFill>
                  <a:srgbClr val="FF0000"/>
                </a:solidFill>
                <a:latin typeface="HP-087" pitchFamily="34" charset="0"/>
              </a:rPr>
              <a:t>TIẾT</a:t>
            </a:r>
            <a:r>
              <a:rPr lang="en-US" sz="13800" dirty="0">
                <a:solidFill>
                  <a:srgbClr val="FF0000"/>
                </a:solidFill>
                <a:latin typeface="HP-087" pitchFamily="34" charset="0"/>
              </a:rPr>
              <a:t> </a:t>
            </a:r>
            <a:r>
              <a:rPr lang="en-US" sz="13800" dirty="0" smtClean="0">
                <a:solidFill>
                  <a:srgbClr val="FF0000"/>
                </a:solidFill>
                <a:latin typeface="HP-087" pitchFamily="34" charset="0"/>
              </a:rPr>
              <a:t>2</a:t>
            </a:r>
            <a:endParaRPr lang="vi-VN" sz="13800" dirty="0">
              <a:solidFill>
                <a:srgbClr val="FF0000"/>
              </a:solidFill>
            </a:endParaRPr>
          </a:p>
        </p:txBody>
      </p:sp>
      <p:sp>
        <p:nvSpPr>
          <p:cNvPr id="4" name="TextBox 3"/>
          <p:cNvSpPr txBox="1"/>
          <p:nvPr/>
        </p:nvSpPr>
        <p:spPr>
          <a:xfrm>
            <a:off x="152400" y="0"/>
            <a:ext cx="1598515" cy="923330"/>
          </a:xfrm>
          <a:prstGeom prst="rect">
            <a:avLst/>
          </a:prstGeom>
          <a:noFill/>
        </p:spPr>
        <p:txBody>
          <a:bodyPr wrap="none" rtlCol="0">
            <a:spAutoFit/>
          </a:bodyPr>
          <a:lstStyle/>
          <a:p>
            <a:r>
              <a:rPr lang="en-US" sz="5400" b="1" dirty="0" err="1">
                <a:solidFill>
                  <a:schemeClr val="bg1"/>
                </a:solidFill>
                <a:latin typeface=".VnCooper" pitchFamily="34" charset="0"/>
              </a:rPr>
              <a:t>Bµi</a:t>
            </a:r>
            <a:r>
              <a:rPr lang="en-US" sz="5400" b="1" dirty="0">
                <a:solidFill>
                  <a:schemeClr val="bg1"/>
                </a:solidFill>
                <a:latin typeface=".VnCooper" pitchFamily="34" charset="0"/>
              </a:rPr>
              <a:t> </a:t>
            </a:r>
            <a:endParaRPr lang="vi-VN" sz="54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02661">
            <a:off x="612335" y="263482"/>
            <a:ext cx="2524961" cy="1936759"/>
          </a:xfrm>
          <a:prstGeom prst="rect">
            <a:avLst/>
          </a:prstGeom>
        </p:spPr>
      </p:pic>
      <p:sp>
        <p:nvSpPr>
          <p:cNvPr id="9" name="TextBox 8"/>
          <p:cNvSpPr txBox="1"/>
          <p:nvPr/>
        </p:nvSpPr>
        <p:spPr>
          <a:xfrm>
            <a:off x="1340333" y="774288"/>
            <a:ext cx="1056700" cy="923330"/>
          </a:xfrm>
          <a:prstGeom prst="rect">
            <a:avLst/>
          </a:prstGeom>
          <a:noFill/>
        </p:spPr>
        <p:txBody>
          <a:bodyPr wrap="none" rtlCol="0">
            <a:spAutoFit/>
          </a:bodyPr>
          <a:lstStyle/>
          <a:p>
            <a:r>
              <a:rPr lang="en-US" sz="5400" smtClean="0">
                <a:solidFill>
                  <a:srgbClr val="006600"/>
                </a:solidFill>
                <a:latin typeface=".VnCooper" pitchFamily="34" charset="0"/>
              </a:rPr>
              <a:t>40</a:t>
            </a:r>
            <a:endParaRPr lang="vi-VN" sz="5400" dirty="0">
              <a:solidFill>
                <a:srgbClr val="006600"/>
              </a:solidFill>
            </a:endParaRPr>
          </a:p>
        </p:txBody>
      </p:sp>
      <p:sp>
        <p:nvSpPr>
          <p:cNvPr id="7" name="TextBox 6"/>
          <p:cNvSpPr txBox="1"/>
          <p:nvPr/>
        </p:nvSpPr>
        <p:spPr>
          <a:xfrm>
            <a:off x="2999114" y="152400"/>
            <a:ext cx="5682966" cy="1323439"/>
          </a:xfrm>
          <a:prstGeom prst="rect">
            <a:avLst/>
          </a:prstGeom>
          <a:noFill/>
        </p:spPr>
        <p:txBody>
          <a:bodyPr wrap="none" rtlCol="0">
            <a:spAutoFit/>
          </a:bodyPr>
          <a:lstStyle/>
          <a:p>
            <a:r>
              <a:rPr lang="vi-VN" sz="4000" b="1" dirty="0" smtClean="0">
                <a:solidFill>
                  <a:schemeClr val="bg1"/>
                </a:solidFill>
                <a:latin typeface=".VnCooperH" pitchFamily="34" charset="0"/>
              </a:rPr>
              <a:t>¤N TËP</a:t>
            </a:r>
          </a:p>
          <a:p>
            <a:r>
              <a:rPr lang="vi-VN" sz="4000" b="1" dirty="0" smtClean="0">
                <a:solidFill>
                  <a:schemeClr val="bg1"/>
                </a:solidFill>
                <a:latin typeface=".VnCooperH" pitchFamily="34" charset="0"/>
              </a:rPr>
              <a:t>      Vµ KÓ CHUYÖN</a:t>
            </a:r>
            <a:endParaRPr lang="en-US" sz="4000" b="1" dirty="0">
              <a:solidFill>
                <a:schemeClr val="bg1"/>
              </a:solidFill>
              <a:latin typeface=".VnCooperH" pitchFamily="34" charset="0"/>
            </a:endParaRPr>
          </a:p>
        </p:txBody>
      </p:sp>
    </p:spTree>
    <p:extLst>
      <p:ext uri="{BB962C8B-B14F-4D97-AF65-F5344CB8AC3E}">
        <p14:creationId xmlns:p14="http://schemas.microsoft.com/office/powerpoint/2010/main" val="406528814"/>
      </p:ext>
    </p:extLst>
  </p:cSld>
  <p:clrMapOvr>
    <a:masterClrMapping/>
  </p:clrMapOvr>
  <p:transition advTm="6645"/>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461194" y="201195"/>
            <a:ext cx="3425006" cy="606130"/>
          </a:xfrm>
          <a:prstGeom prst="round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Oval 9"/>
          <p:cNvSpPr/>
          <p:nvPr/>
        </p:nvSpPr>
        <p:spPr bwMode="auto">
          <a:xfrm>
            <a:off x="160155" y="232665"/>
            <a:ext cx="578931" cy="533997"/>
          </a:xfrm>
          <a:prstGeom prst="ellipse">
            <a:avLst/>
          </a:prstGeom>
          <a:solidFill>
            <a:srgbClr val="FF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a:ln>
                <a:noFill/>
              </a:ln>
              <a:effectLst/>
              <a:latin typeface="Calibri" pitchFamily="34" charset="0"/>
              <a:cs typeface="Calibri" pitchFamily="34" charset="0"/>
            </a:endParaRPr>
          </a:p>
        </p:txBody>
      </p:sp>
      <p:sp>
        <p:nvSpPr>
          <p:cNvPr id="7" name="TextBox 6"/>
          <p:cNvSpPr txBox="1"/>
          <p:nvPr/>
        </p:nvSpPr>
        <p:spPr>
          <a:xfrm>
            <a:off x="304334" y="99439"/>
            <a:ext cx="610066" cy="707886"/>
          </a:xfrm>
          <a:prstGeom prst="rect">
            <a:avLst/>
          </a:prstGeom>
          <a:noFill/>
        </p:spPr>
        <p:txBody>
          <a:bodyPr wrap="none" rtlCol="0">
            <a:spAutoFit/>
          </a:bodyPr>
          <a:lstStyle/>
          <a:p>
            <a:r>
              <a:rPr lang="en-US" sz="4000" b="1">
                <a:latin typeface="Calibri" pitchFamily="34" charset="0"/>
                <a:cs typeface="Calibri" pitchFamily="34" charset="0"/>
              </a:rPr>
              <a:t>3</a:t>
            </a:r>
          </a:p>
        </p:txBody>
      </p:sp>
      <p:sp>
        <p:nvSpPr>
          <p:cNvPr id="8" name="TextBox 7"/>
          <p:cNvSpPr txBox="1"/>
          <p:nvPr/>
        </p:nvSpPr>
        <p:spPr>
          <a:xfrm>
            <a:off x="731829" y="181094"/>
            <a:ext cx="5544732" cy="646331"/>
          </a:xfrm>
          <a:prstGeom prst="rect">
            <a:avLst/>
          </a:prstGeom>
          <a:noFill/>
        </p:spPr>
        <p:txBody>
          <a:bodyPr wrap="square" rtlCol="0">
            <a:spAutoFit/>
          </a:bodyPr>
          <a:lstStyle/>
          <a:p>
            <a:r>
              <a:rPr lang="en-US" sz="3600" b="1">
                <a:solidFill>
                  <a:schemeClr val="bg1"/>
                </a:solidFill>
                <a:latin typeface=".VnAvant" pitchFamily="34" charset="0"/>
              </a:rPr>
              <a:t>KÓ chuyÖn</a:t>
            </a:r>
          </a:p>
        </p:txBody>
      </p:sp>
      <p:sp>
        <p:nvSpPr>
          <p:cNvPr id="12" name="TextBox 11"/>
          <p:cNvSpPr txBox="1"/>
          <p:nvPr/>
        </p:nvSpPr>
        <p:spPr>
          <a:xfrm>
            <a:off x="1297944" y="1028272"/>
            <a:ext cx="6795026" cy="523220"/>
          </a:xfrm>
          <a:prstGeom prst="rect">
            <a:avLst/>
          </a:prstGeom>
          <a:noFill/>
        </p:spPr>
        <p:txBody>
          <a:bodyPr wrap="square" rtlCol="0">
            <a:spAutoFit/>
          </a:bodyPr>
          <a:lstStyle/>
          <a:p>
            <a:pPr algn="ctr"/>
            <a:r>
              <a:rPr lang="en-US" sz="2800" b="1" smtClean="0">
                <a:solidFill>
                  <a:srgbClr val="0033CC"/>
                </a:solidFill>
                <a:latin typeface="VNI-Avo" pitchFamily="2" charset="0"/>
              </a:rPr>
              <a:t>Hai ngöôøi baïn vaø con gaáu</a:t>
            </a:r>
            <a:endParaRPr lang="en-US" sz="2800" b="1">
              <a:solidFill>
                <a:srgbClr val="0033CC"/>
              </a:solidFill>
              <a:latin typeface="VNI-Avo" pitchFamily="2"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586" t="9091" r="53340" b="51948"/>
          <a:stretch/>
        </p:blipFill>
        <p:spPr bwMode="auto">
          <a:xfrm>
            <a:off x="1981200" y="2055252"/>
            <a:ext cx="2364826" cy="197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306" t="5628" b="52814"/>
          <a:stretch/>
        </p:blipFill>
        <p:spPr bwMode="auto">
          <a:xfrm>
            <a:off x="4849731" y="1842655"/>
            <a:ext cx="2755441" cy="2102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586" t="58876" r="52969" b="3462"/>
          <a:stretch/>
        </p:blipFill>
        <p:spPr bwMode="auto">
          <a:xfrm>
            <a:off x="1959300" y="4267200"/>
            <a:ext cx="238672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306" t="59958" r="6957" b="2380"/>
          <a:stretch/>
        </p:blipFill>
        <p:spPr bwMode="auto">
          <a:xfrm>
            <a:off x="4807715" y="4267200"/>
            <a:ext cx="234488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409_20200508092052_hai-nguoi-ban-va-con-gau.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58356" y="985082"/>
            <a:ext cx="609600" cy="609600"/>
          </a:xfrm>
          <a:prstGeom prst="rect">
            <a:avLst/>
          </a:prstGeom>
        </p:spPr>
      </p:pic>
    </p:spTree>
    <p:extLst>
      <p:ext uri="{BB962C8B-B14F-4D97-AF65-F5344CB8AC3E}">
        <p14:creationId xmlns:p14="http://schemas.microsoft.com/office/powerpoint/2010/main" val="2705311074"/>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48229" fill="hold"/>
                                        <p:tgtEl>
                                          <p:spTgt spid="2"/>
                                        </p:tgtEl>
                                      </p:cBhvr>
                                    </p:cmd>
                                  </p:childTnLst>
                                </p:cTn>
                              </p:par>
                            </p:childTnLst>
                          </p:cTn>
                        </p:par>
                      </p:childTnLst>
                    </p:cTn>
                  </p:par>
                </p:childTnLst>
              </p:cTn>
              <p:nextCondLst>
                <p:cond evt="onClick" delay="0">
                  <p:tgtEl>
                    <p:spTgt spid="2"/>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461194" y="201195"/>
            <a:ext cx="3425006" cy="606130"/>
          </a:xfrm>
          <a:prstGeom prst="round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Oval 9"/>
          <p:cNvSpPr/>
          <p:nvPr/>
        </p:nvSpPr>
        <p:spPr bwMode="auto">
          <a:xfrm>
            <a:off x="160155" y="232665"/>
            <a:ext cx="578931" cy="533997"/>
          </a:xfrm>
          <a:prstGeom prst="ellipse">
            <a:avLst/>
          </a:prstGeom>
          <a:solidFill>
            <a:srgbClr val="FF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a:ln>
                <a:noFill/>
              </a:ln>
              <a:effectLst/>
              <a:latin typeface="Calibri" pitchFamily="34" charset="0"/>
              <a:cs typeface="Calibri" pitchFamily="34" charset="0"/>
            </a:endParaRPr>
          </a:p>
        </p:txBody>
      </p:sp>
      <p:sp>
        <p:nvSpPr>
          <p:cNvPr id="7" name="TextBox 6"/>
          <p:cNvSpPr txBox="1"/>
          <p:nvPr/>
        </p:nvSpPr>
        <p:spPr>
          <a:xfrm>
            <a:off x="304334" y="99439"/>
            <a:ext cx="610066" cy="707886"/>
          </a:xfrm>
          <a:prstGeom prst="rect">
            <a:avLst/>
          </a:prstGeom>
          <a:noFill/>
        </p:spPr>
        <p:txBody>
          <a:bodyPr wrap="none" rtlCol="0">
            <a:spAutoFit/>
          </a:bodyPr>
          <a:lstStyle/>
          <a:p>
            <a:r>
              <a:rPr lang="en-US" sz="4000" b="1">
                <a:latin typeface="Calibri" pitchFamily="34" charset="0"/>
                <a:cs typeface="Calibri" pitchFamily="34" charset="0"/>
              </a:rPr>
              <a:t>3</a:t>
            </a:r>
          </a:p>
        </p:txBody>
      </p:sp>
      <p:sp>
        <p:nvSpPr>
          <p:cNvPr id="8" name="TextBox 7"/>
          <p:cNvSpPr txBox="1"/>
          <p:nvPr/>
        </p:nvSpPr>
        <p:spPr>
          <a:xfrm>
            <a:off x="731829" y="181094"/>
            <a:ext cx="5544732" cy="646331"/>
          </a:xfrm>
          <a:prstGeom prst="rect">
            <a:avLst/>
          </a:prstGeom>
          <a:noFill/>
        </p:spPr>
        <p:txBody>
          <a:bodyPr wrap="square" rtlCol="0">
            <a:spAutoFit/>
          </a:bodyPr>
          <a:lstStyle/>
          <a:p>
            <a:r>
              <a:rPr lang="en-US" sz="3600" b="1">
                <a:solidFill>
                  <a:schemeClr val="bg1"/>
                </a:solidFill>
                <a:latin typeface=".VnAvant" pitchFamily="34" charset="0"/>
              </a:rPr>
              <a:t>KÓ chuyÖn</a:t>
            </a:r>
          </a:p>
        </p:txBody>
      </p:sp>
      <p:sp>
        <p:nvSpPr>
          <p:cNvPr id="12" name="TextBox 11"/>
          <p:cNvSpPr txBox="1"/>
          <p:nvPr/>
        </p:nvSpPr>
        <p:spPr>
          <a:xfrm>
            <a:off x="1297944" y="1028272"/>
            <a:ext cx="6795026" cy="523220"/>
          </a:xfrm>
          <a:prstGeom prst="rect">
            <a:avLst/>
          </a:prstGeom>
          <a:noFill/>
        </p:spPr>
        <p:txBody>
          <a:bodyPr wrap="square" rtlCol="0">
            <a:spAutoFit/>
          </a:bodyPr>
          <a:lstStyle/>
          <a:p>
            <a:pPr algn="ctr"/>
            <a:r>
              <a:rPr lang="en-US" sz="2800" b="1" smtClean="0">
                <a:solidFill>
                  <a:srgbClr val="0033CC"/>
                </a:solidFill>
                <a:latin typeface="VNI-Avo" pitchFamily="2" charset="0"/>
              </a:rPr>
              <a:t>Hai ngöôøi baïn vaø con gaáu</a:t>
            </a:r>
            <a:endParaRPr lang="en-US" sz="2800" b="1">
              <a:solidFill>
                <a:srgbClr val="0033CC"/>
              </a:solidFill>
              <a:latin typeface="VNI-Avo" pitchFamily="2"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86" t="9091" r="53340" b="51948"/>
          <a:stretch/>
        </p:blipFill>
        <p:spPr bwMode="auto">
          <a:xfrm>
            <a:off x="2644025" y="1676400"/>
            <a:ext cx="4102864" cy="341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8676"/>
      </p:ext>
    </p:extLst>
  </p:cSld>
  <p:clrMapOvr>
    <a:masterClrMapping/>
  </p:clrMapOvr>
  <p:transition advTm="6645"/>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461194" y="201195"/>
            <a:ext cx="3425006" cy="606130"/>
          </a:xfrm>
          <a:prstGeom prst="round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Oval 9"/>
          <p:cNvSpPr/>
          <p:nvPr/>
        </p:nvSpPr>
        <p:spPr bwMode="auto">
          <a:xfrm>
            <a:off x="160155" y="232665"/>
            <a:ext cx="578931" cy="533997"/>
          </a:xfrm>
          <a:prstGeom prst="ellipse">
            <a:avLst/>
          </a:prstGeom>
          <a:solidFill>
            <a:srgbClr val="FF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a:ln>
                <a:noFill/>
              </a:ln>
              <a:effectLst/>
              <a:latin typeface="Calibri" pitchFamily="34" charset="0"/>
              <a:cs typeface="Calibri" pitchFamily="34" charset="0"/>
            </a:endParaRPr>
          </a:p>
        </p:txBody>
      </p:sp>
      <p:sp>
        <p:nvSpPr>
          <p:cNvPr id="7" name="TextBox 6"/>
          <p:cNvSpPr txBox="1"/>
          <p:nvPr/>
        </p:nvSpPr>
        <p:spPr>
          <a:xfrm>
            <a:off x="304334" y="99439"/>
            <a:ext cx="610066" cy="707886"/>
          </a:xfrm>
          <a:prstGeom prst="rect">
            <a:avLst/>
          </a:prstGeom>
          <a:noFill/>
        </p:spPr>
        <p:txBody>
          <a:bodyPr wrap="none" rtlCol="0">
            <a:spAutoFit/>
          </a:bodyPr>
          <a:lstStyle/>
          <a:p>
            <a:r>
              <a:rPr lang="en-US" sz="4000" b="1">
                <a:latin typeface="Calibri" pitchFamily="34" charset="0"/>
                <a:cs typeface="Calibri" pitchFamily="34" charset="0"/>
              </a:rPr>
              <a:t>3</a:t>
            </a:r>
          </a:p>
        </p:txBody>
      </p:sp>
      <p:sp>
        <p:nvSpPr>
          <p:cNvPr id="8" name="TextBox 7"/>
          <p:cNvSpPr txBox="1"/>
          <p:nvPr/>
        </p:nvSpPr>
        <p:spPr>
          <a:xfrm>
            <a:off x="731829" y="181094"/>
            <a:ext cx="5544732" cy="646331"/>
          </a:xfrm>
          <a:prstGeom prst="rect">
            <a:avLst/>
          </a:prstGeom>
          <a:noFill/>
        </p:spPr>
        <p:txBody>
          <a:bodyPr wrap="square" rtlCol="0">
            <a:spAutoFit/>
          </a:bodyPr>
          <a:lstStyle/>
          <a:p>
            <a:r>
              <a:rPr lang="en-US" sz="3600" b="1">
                <a:solidFill>
                  <a:schemeClr val="bg1"/>
                </a:solidFill>
                <a:latin typeface=".VnAvant" pitchFamily="34" charset="0"/>
              </a:rPr>
              <a:t>KÓ chuyÖn</a:t>
            </a:r>
          </a:p>
        </p:txBody>
      </p:sp>
      <p:sp>
        <p:nvSpPr>
          <p:cNvPr id="12" name="TextBox 11"/>
          <p:cNvSpPr txBox="1"/>
          <p:nvPr/>
        </p:nvSpPr>
        <p:spPr>
          <a:xfrm>
            <a:off x="1297944" y="1028272"/>
            <a:ext cx="6795026" cy="523220"/>
          </a:xfrm>
          <a:prstGeom prst="rect">
            <a:avLst/>
          </a:prstGeom>
          <a:noFill/>
        </p:spPr>
        <p:txBody>
          <a:bodyPr wrap="square" rtlCol="0">
            <a:spAutoFit/>
          </a:bodyPr>
          <a:lstStyle/>
          <a:p>
            <a:pPr algn="ctr"/>
            <a:r>
              <a:rPr lang="en-US" sz="2800" b="1" smtClean="0">
                <a:solidFill>
                  <a:srgbClr val="0033CC"/>
                </a:solidFill>
                <a:latin typeface="VNI-Avo" pitchFamily="2" charset="0"/>
              </a:rPr>
              <a:t>Hai ngöôøi baïn vaø con gaáu</a:t>
            </a:r>
            <a:endParaRPr lang="en-US" sz="2800" b="1">
              <a:solidFill>
                <a:srgbClr val="0033CC"/>
              </a:solidFill>
              <a:latin typeface="VNI-Avo" pitchFamily="2" charset="0"/>
            </a:endParaRPr>
          </a:p>
        </p:txBody>
      </p:sp>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306" t="5628" b="52814"/>
          <a:stretch/>
        </p:blipFill>
        <p:spPr bwMode="auto">
          <a:xfrm>
            <a:off x="2895600" y="1828799"/>
            <a:ext cx="3900648" cy="2975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8676"/>
      </p:ext>
    </p:extLst>
  </p:cSld>
  <p:clrMapOvr>
    <a:masterClrMapping/>
  </p:clrMapOvr>
  <p:transition advTm="6645"/>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461194" y="201195"/>
            <a:ext cx="3425006" cy="606130"/>
          </a:xfrm>
          <a:prstGeom prst="round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Oval 9"/>
          <p:cNvSpPr/>
          <p:nvPr/>
        </p:nvSpPr>
        <p:spPr bwMode="auto">
          <a:xfrm>
            <a:off x="160155" y="232665"/>
            <a:ext cx="578931" cy="533997"/>
          </a:xfrm>
          <a:prstGeom prst="ellipse">
            <a:avLst/>
          </a:prstGeom>
          <a:solidFill>
            <a:srgbClr val="FF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a:ln>
                <a:noFill/>
              </a:ln>
              <a:effectLst/>
              <a:latin typeface="Calibri" pitchFamily="34" charset="0"/>
              <a:cs typeface="Calibri" pitchFamily="34" charset="0"/>
            </a:endParaRPr>
          </a:p>
        </p:txBody>
      </p:sp>
      <p:sp>
        <p:nvSpPr>
          <p:cNvPr id="7" name="TextBox 6"/>
          <p:cNvSpPr txBox="1"/>
          <p:nvPr/>
        </p:nvSpPr>
        <p:spPr>
          <a:xfrm>
            <a:off x="304334" y="99439"/>
            <a:ext cx="610066" cy="707886"/>
          </a:xfrm>
          <a:prstGeom prst="rect">
            <a:avLst/>
          </a:prstGeom>
          <a:noFill/>
        </p:spPr>
        <p:txBody>
          <a:bodyPr wrap="none" rtlCol="0">
            <a:spAutoFit/>
          </a:bodyPr>
          <a:lstStyle/>
          <a:p>
            <a:r>
              <a:rPr lang="en-US" sz="4000" b="1">
                <a:latin typeface="Calibri" pitchFamily="34" charset="0"/>
                <a:cs typeface="Calibri" pitchFamily="34" charset="0"/>
              </a:rPr>
              <a:t>3</a:t>
            </a:r>
          </a:p>
        </p:txBody>
      </p:sp>
      <p:sp>
        <p:nvSpPr>
          <p:cNvPr id="8" name="TextBox 7"/>
          <p:cNvSpPr txBox="1"/>
          <p:nvPr/>
        </p:nvSpPr>
        <p:spPr>
          <a:xfrm>
            <a:off x="731829" y="181094"/>
            <a:ext cx="5544732" cy="646331"/>
          </a:xfrm>
          <a:prstGeom prst="rect">
            <a:avLst/>
          </a:prstGeom>
          <a:noFill/>
        </p:spPr>
        <p:txBody>
          <a:bodyPr wrap="square" rtlCol="0">
            <a:spAutoFit/>
          </a:bodyPr>
          <a:lstStyle/>
          <a:p>
            <a:r>
              <a:rPr lang="en-US" sz="3600" b="1">
                <a:solidFill>
                  <a:schemeClr val="bg1"/>
                </a:solidFill>
                <a:latin typeface=".VnAvant" pitchFamily="34" charset="0"/>
              </a:rPr>
              <a:t>KÓ chuyÖn</a:t>
            </a:r>
          </a:p>
        </p:txBody>
      </p:sp>
      <p:sp>
        <p:nvSpPr>
          <p:cNvPr id="12" name="TextBox 11"/>
          <p:cNvSpPr txBox="1"/>
          <p:nvPr/>
        </p:nvSpPr>
        <p:spPr>
          <a:xfrm>
            <a:off x="1297944" y="1028272"/>
            <a:ext cx="6795026" cy="523220"/>
          </a:xfrm>
          <a:prstGeom prst="rect">
            <a:avLst/>
          </a:prstGeom>
          <a:noFill/>
        </p:spPr>
        <p:txBody>
          <a:bodyPr wrap="square" rtlCol="0">
            <a:spAutoFit/>
          </a:bodyPr>
          <a:lstStyle/>
          <a:p>
            <a:pPr algn="ctr"/>
            <a:r>
              <a:rPr lang="en-US" sz="2800" b="1" smtClean="0">
                <a:solidFill>
                  <a:srgbClr val="0033CC"/>
                </a:solidFill>
                <a:latin typeface="VNI-Avo" pitchFamily="2" charset="0"/>
              </a:rPr>
              <a:t>Hai ngöôøi baïn vaø con gaáu</a:t>
            </a:r>
            <a:endParaRPr lang="en-US" sz="2800" b="1">
              <a:solidFill>
                <a:srgbClr val="0033CC"/>
              </a:solidFill>
              <a:latin typeface="VNI-Avo" pitchFamily="2" charset="0"/>
            </a:endParaRPr>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86" t="58876" r="52969" b="3462"/>
          <a:stretch/>
        </p:blipFill>
        <p:spPr bwMode="auto">
          <a:xfrm>
            <a:off x="2590800" y="1905000"/>
            <a:ext cx="3859958" cy="308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8676"/>
      </p:ext>
    </p:extLst>
  </p:cSld>
  <p:clrMapOvr>
    <a:masterClrMapping/>
  </p:clrMapOvr>
  <p:transition advTm="6645"/>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461194" y="201195"/>
            <a:ext cx="3425006" cy="606130"/>
          </a:xfrm>
          <a:prstGeom prst="round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Oval 9"/>
          <p:cNvSpPr/>
          <p:nvPr/>
        </p:nvSpPr>
        <p:spPr bwMode="auto">
          <a:xfrm>
            <a:off x="160155" y="232665"/>
            <a:ext cx="578931" cy="533997"/>
          </a:xfrm>
          <a:prstGeom prst="ellipse">
            <a:avLst/>
          </a:prstGeom>
          <a:solidFill>
            <a:srgbClr val="FF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a:ln>
                <a:noFill/>
              </a:ln>
              <a:effectLst/>
              <a:latin typeface="Calibri" pitchFamily="34" charset="0"/>
              <a:cs typeface="Calibri" pitchFamily="34" charset="0"/>
            </a:endParaRPr>
          </a:p>
        </p:txBody>
      </p:sp>
      <p:sp>
        <p:nvSpPr>
          <p:cNvPr id="7" name="TextBox 6"/>
          <p:cNvSpPr txBox="1"/>
          <p:nvPr/>
        </p:nvSpPr>
        <p:spPr>
          <a:xfrm>
            <a:off x="304334" y="99439"/>
            <a:ext cx="610066" cy="707886"/>
          </a:xfrm>
          <a:prstGeom prst="rect">
            <a:avLst/>
          </a:prstGeom>
          <a:noFill/>
        </p:spPr>
        <p:txBody>
          <a:bodyPr wrap="none" rtlCol="0">
            <a:spAutoFit/>
          </a:bodyPr>
          <a:lstStyle/>
          <a:p>
            <a:r>
              <a:rPr lang="en-US" sz="4000" b="1">
                <a:latin typeface="Calibri" pitchFamily="34" charset="0"/>
                <a:cs typeface="Calibri" pitchFamily="34" charset="0"/>
              </a:rPr>
              <a:t>3</a:t>
            </a:r>
          </a:p>
        </p:txBody>
      </p:sp>
      <p:sp>
        <p:nvSpPr>
          <p:cNvPr id="8" name="TextBox 7"/>
          <p:cNvSpPr txBox="1"/>
          <p:nvPr/>
        </p:nvSpPr>
        <p:spPr>
          <a:xfrm>
            <a:off x="731829" y="181094"/>
            <a:ext cx="5544732" cy="646331"/>
          </a:xfrm>
          <a:prstGeom prst="rect">
            <a:avLst/>
          </a:prstGeom>
          <a:noFill/>
        </p:spPr>
        <p:txBody>
          <a:bodyPr wrap="square" rtlCol="0">
            <a:spAutoFit/>
          </a:bodyPr>
          <a:lstStyle/>
          <a:p>
            <a:r>
              <a:rPr lang="en-US" sz="3600" b="1">
                <a:solidFill>
                  <a:schemeClr val="bg1"/>
                </a:solidFill>
                <a:latin typeface=".VnAvant" pitchFamily="34" charset="0"/>
              </a:rPr>
              <a:t>KÓ chuyÖn</a:t>
            </a:r>
          </a:p>
        </p:txBody>
      </p:sp>
      <p:sp>
        <p:nvSpPr>
          <p:cNvPr id="12" name="TextBox 11"/>
          <p:cNvSpPr txBox="1"/>
          <p:nvPr/>
        </p:nvSpPr>
        <p:spPr>
          <a:xfrm>
            <a:off x="1297944" y="1028272"/>
            <a:ext cx="6795026" cy="523220"/>
          </a:xfrm>
          <a:prstGeom prst="rect">
            <a:avLst/>
          </a:prstGeom>
          <a:noFill/>
        </p:spPr>
        <p:txBody>
          <a:bodyPr wrap="square" rtlCol="0">
            <a:spAutoFit/>
          </a:bodyPr>
          <a:lstStyle/>
          <a:p>
            <a:pPr algn="ctr"/>
            <a:r>
              <a:rPr lang="en-US" sz="2800" b="1" smtClean="0">
                <a:solidFill>
                  <a:srgbClr val="0033CC"/>
                </a:solidFill>
                <a:latin typeface="VNI-Avo" pitchFamily="2" charset="0"/>
              </a:rPr>
              <a:t>Hai ngöôøi baïn vaø con gaáu</a:t>
            </a:r>
            <a:endParaRPr lang="en-US" sz="2800" b="1">
              <a:solidFill>
                <a:srgbClr val="0033CC"/>
              </a:solidFill>
              <a:latin typeface="VNI-Avo" pitchFamily="2" charset="0"/>
            </a:endParaRPr>
          </a:p>
        </p:txBody>
      </p:sp>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306" t="59958" r="6957" b="2380"/>
          <a:stretch/>
        </p:blipFill>
        <p:spPr bwMode="auto">
          <a:xfrm>
            <a:off x="2895600" y="1981200"/>
            <a:ext cx="3470424"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8676"/>
      </p:ext>
    </p:extLst>
  </p:cSld>
  <p:clrMapOvr>
    <a:masterClrMapping/>
  </p:clrMapOvr>
  <p:transition advTm="6645"/>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461194" y="201195"/>
            <a:ext cx="3425006" cy="606130"/>
          </a:xfrm>
          <a:prstGeom prst="round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Oval 9"/>
          <p:cNvSpPr/>
          <p:nvPr/>
        </p:nvSpPr>
        <p:spPr bwMode="auto">
          <a:xfrm>
            <a:off x="160155" y="232665"/>
            <a:ext cx="578931" cy="533997"/>
          </a:xfrm>
          <a:prstGeom prst="ellipse">
            <a:avLst/>
          </a:prstGeom>
          <a:solidFill>
            <a:srgbClr val="FF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a:ln>
                <a:noFill/>
              </a:ln>
              <a:effectLst/>
              <a:latin typeface="Calibri" pitchFamily="34" charset="0"/>
              <a:cs typeface="Calibri" pitchFamily="34" charset="0"/>
            </a:endParaRPr>
          </a:p>
        </p:txBody>
      </p:sp>
      <p:sp>
        <p:nvSpPr>
          <p:cNvPr id="7" name="TextBox 6"/>
          <p:cNvSpPr txBox="1"/>
          <p:nvPr/>
        </p:nvSpPr>
        <p:spPr>
          <a:xfrm>
            <a:off x="304334" y="99439"/>
            <a:ext cx="610066" cy="707886"/>
          </a:xfrm>
          <a:prstGeom prst="rect">
            <a:avLst/>
          </a:prstGeom>
          <a:noFill/>
        </p:spPr>
        <p:txBody>
          <a:bodyPr wrap="none" rtlCol="0">
            <a:spAutoFit/>
          </a:bodyPr>
          <a:lstStyle/>
          <a:p>
            <a:r>
              <a:rPr lang="en-US" sz="4000" b="1">
                <a:latin typeface="Calibri" pitchFamily="34" charset="0"/>
                <a:cs typeface="Calibri" pitchFamily="34" charset="0"/>
              </a:rPr>
              <a:t>3</a:t>
            </a:r>
          </a:p>
        </p:txBody>
      </p:sp>
      <p:sp>
        <p:nvSpPr>
          <p:cNvPr id="8" name="TextBox 7"/>
          <p:cNvSpPr txBox="1"/>
          <p:nvPr/>
        </p:nvSpPr>
        <p:spPr>
          <a:xfrm>
            <a:off x="731829" y="181094"/>
            <a:ext cx="5544732" cy="646331"/>
          </a:xfrm>
          <a:prstGeom prst="rect">
            <a:avLst/>
          </a:prstGeom>
          <a:noFill/>
        </p:spPr>
        <p:txBody>
          <a:bodyPr wrap="square" rtlCol="0">
            <a:spAutoFit/>
          </a:bodyPr>
          <a:lstStyle/>
          <a:p>
            <a:r>
              <a:rPr lang="en-US" sz="3600" b="1">
                <a:solidFill>
                  <a:schemeClr val="bg1"/>
                </a:solidFill>
                <a:latin typeface=".VnAvant" pitchFamily="34" charset="0"/>
              </a:rPr>
              <a:t>KÓ chuyÖn</a:t>
            </a:r>
          </a:p>
        </p:txBody>
      </p:sp>
      <p:sp>
        <p:nvSpPr>
          <p:cNvPr id="12" name="TextBox 11"/>
          <p:cNvSpPr txBox="1"/>
          <p:nvPr/>
        </p:nvSpPr>
        <p:spPr>
          <a:xfrm>
            <a:off x="1297944" y="1028272"/>
            <a:ext cx="6795026" cy="523220"/>
          </a:xfrm>
          <a:prstGeom prst="rect">
            <a:avLst/>
          </a:prstGeom>
          <a:noFill/>
        </p:spPr>
        <p:txBody>
          <a:bodyPr wrap="square" rtlCol="0">
            <a:spAutoFit/>
          </a:bodyPr>
          <a:lstStyle/>
          <a:p>
            <a:pPr algn="ctr"/>
            <a:r>
              <a:rPr lang="en-US" sz="2800" b="1" smtClean="0">
                <a:solidFill>
                  <a:srgbClr val="0033CC"/>
                </a:solidFill>
                <a:latin typeface="VNI-Avo" pitchFamily="2" charset="0"/>
              </a:rPr>
              <a:t>Hai ngöôøi baïn vaø con gaáu</a:t>
            </a:r>
            <a:endParaRPr lang="en-US" sz="2800" b="1">
              <a:solidFill>
                <a:srgbClr val="0033CC"/>
              </a:solidFill>
              <a:latin typeface="VNI-Avo" pitchFamily="2"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86" t="9091" r="53340" b="51948"/>
          <a:stretch/>
        </p:blipFill>
        <p:spPr bwMode="auto">
          <a:xfrm>
            <a:off x="1981200" y="2055252"/>
            <a:ext cx="2364826" cy="197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306" t="5628" b="52814"/>
          <a:stretch/>
        </p:blipFill>
        <p:spPr bwMode="auto">
          <a:xfrm>
            <a:off x="4807715" y="1828800"/>
            <a:ext cx="2755441" cy="2102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86" t="58876" r="52969" b="3462"/>
          <a:stretch/>
        </p:blipFill>
        <p:spPr bwMode="auto">
          <a:xfrm>
            <a:off x="1959300" y="4267200"/>
            <a:ext cx="238672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306" t="59958" r="6957" b="2380"/>
          <a:stretch/>
        </p:blipFill>
        <p:spPr bwMode="auto">
          <a:xfrm>
            <a:off x="4807715" y="4267200"/>
            <a:ext cx="234488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944487"/>
      </p:ext>
    </p:extLst>
  </p:cSld>
  <p:clrMapOvr>
    <a:masterClrMapping/>
  </p:clrMapOvr>
  <p:transition advTm="6645"/>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23750" y="525522"/>
            <a:ext cx="6938310" cy="1232266"/>
          </a:xfrm>
          <a:prstGeom prst="rect">
            <a:avLst/>
          </a:prstGeom>
          <a:noFill/>
        </p:spPr>
        <p:txBody>
          <a:bodyPr wrap="none" lIns="91440" tIns="45720" rIns="91440" bIns="45720">
            <a:prstTxWarp prst="textSto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5400" b="1">
                <a:ln w="11430"/>
                <a:solidFill>
                  <a:srgbClr val="CC00CC"/>
                </a:solidFill>
                <a:effectLst>
                  <a:outerShdw blurRad="50800" dist="39000" dir="5460000" algn="tl">
                    <a:srgbClr val="000000">
                      <a:alpha val="38000"/>
                    </a:srgbClr>
                  </a:outerShdw>
                </a:effectLst>
                <a:latin typeface=".VnAvant" pitchFamily="34" charset="0"/>
              </a:rPr>
              <a:t>Đọc</a:t>
            </a:r>
            <a:r>
              <a:rPr lang="en-US" sz="5400" b="1">
                <a:ln w="11430"/>
                <a:solidFill>
                  <a:srgbClr val="CC00CC"/>
                </a:solidFill>
                <a:effectLst>
                  <a:outerShdw blurRad="50800" dist="39000" dir="5460000" algn="tl">
                    <a:srgbClr val="000000">
                      <a:alpha val="38000"/>
                    </a:srgbClr>
                  </a:outerShdw>
                </a:effectLst>
                <a:latin typeface=".VnAvant" pitchFamily="34" charset="0"/>
              </a:rPr>
              <a:t> </a:t>
            </a:r>
            <a:r>
              <a:rPr lang="vi-VN" sz="5400" b="1">
                <a:ln w="11430"/>
                <a:solidFill>
                  <a:srgbClr val="FF0000"/>
                </a:solidFill>
                <a:effectLst>
                  <a:outerShdw blurRad="50800" dist="39000" dir="5460000" algn="tl">
                    <a:srgbClr val="000000">
                      <a:alpha val="38000"/>
                    </a:srgbClr>
                  </a:outerShdw>
                </a:effectLst>
                <a:latin typeface=".VnAvant" pitchFamily="34" charset="0"/>
              </a:rPr>
              <a:t>s¸ch</a:t>
            </a:r>
            <a:r>
              <a:rPr lang="en-US" sz="5400" b="1">
                <a:ln w="11430"/>
                <a:solidFill>
                  <a:srgbClr val="CC00CC"/>
                </a:solidFill>
                <a:effectLst>
                  <a:outerShdw blurRad="50800" dist="39000" dir="5460000" algn="tl">
                    <a:srgbClr val="000000">
                      <a:alpha val="38000"/>
                    </a:srgbClr>
                  </a:outerShdw>
                </a:effectLst>
                <a:latin typeface=".VnAvant" pitchFamily="34" charset="0"/>
              </a:rPr>
              <a:t> </a:t>
            </a:r>
            <a:r>
              <a:rPr lang="en-US" sz="5400" b="1">
                <a:ln w="11430"/>
                <a:solidFill>
                  <a:srgbClr val="00B050"/>
                </a:solidFill>
                <a:effectLst>
                  <a:outerShdw blurRad="50800" dist="39000" dir="5460000" algn="tl">
                    <a:srgbClr val="000000">
                      <a:alpha val="38000"/>
                    </a:srgbClr>
                  </a:outerShdw>
                </a:effectLst>
                <a:latin typeface=".VnAvant" pitchFamily="34" charset="0"/>
              </a:rPr>
              <a:t>nhÐ</a:t>
            </a:r>
            <a:r>
              <a:rPr lang="en-US" sz="5400" b="1">
                <a:ln w="11430"/>
                <a:solidFill>
                  <a:srgbClr val="CC00CC"/>
                </a:solidFill>
                <a:effectLst>
                  <a:outerShdw blurRad="50800" dist="39000" dir="5460000" algn="tl">
                    <a:srgbClr val="000000">
                      <a:alpha val="38000"/>
                    </a:srgbClr>
                  </a:outerShdw>
                </a:effectLst>
                <a:latin typeface=".VnAvant" pitchFamily="34" charset="0"/>
              </a:rPr>
              <a:t>! </a:t>
            </a:r>
            <a:endParaRPr lang="en-US" sz="5400" b="1" cap="none" spc="0" dirty="0">
              <a:ln w="11430"/>
              <a:solidFill>
                <a:srgbClr val="CC00CC"/>
              </a:solidFill>
              <a:effectLst>
                <a:outerShdw blurRad="50800" dist="39000" dir="5460000" algn="tl">
                  <a:srgbClr val="000000">
                    <a:alpha val="38000"/>
                  </a:srgbClr>
                </a:outerShdw>
              </a:effectLst>
              <a:latin typeface=".VnAvant" pitchFamily="34" charset="0"/>
            </a:endParaRPr>
          </a:p>
        </p:txBody>
      </p:sp>
    </p:spTree>
    <p:extLst>
      <p:ext uri="{BB962C8B-B14F-4D97-AF65-F5344CB8AC3E}">
        <p14:creationId xmlns:p14="http://schemas.microsoft.com/office/powerpoint/2010/main" val="850194065"/>
      </p:ext>
    </p:extLst>
  </p:cSld>
  <p:clrMapOvr>
    <a:masterClrMapping/>
  </p:clrMapOvr>
  <p:transition advTm="6645"/>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endParaRPr lang="en-US"/>
          </a:p>
        </p:txBody>
      </p:sp>
      <p:sp>
        <p:nvSpPr>
          <p:cNvPr id="46083" name="Rectangle 3"/>
          <p:cNvSpPr>
            <a:spLocks noGrp="1" noChangeArrowheads="1"/>
          </p:cNvSpPr>
          <p:nvPr>
            <p:ph type="body" idx="1"/>
          </p:nvPr>
        </p:nvSpPr>
        <p:spPr/>
        <p:txBody>
          <a:bodyPr/>
          <a:lstStyle/>
          <a:p>
            <a:pPr eaLnBrk="1" hangingPunct="1"/>
            <a:endParaRPr lang="en-US"/>
          </a:p>
        </p:txBody>
      </p:sp>
      <p:pic>
        <p:nvPicPr>
          <p:cNvPr id="46084" name="Picture 4" descr="Lovely_illustration_of_Happy_family_behide_a_star_wallcoo_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3352800" y="2562225"/>
            <a:ext cx="37338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b="1">
                <a:solidFill>
                  <a:srgbClr val="990033"/>
                </a:solidFill>
                <a:latin typeface=".VnUniverse" pitchFamily="34" charset="0"/>
              </a:rPr>
              <a:t>Chóc thÇy c«, c¸c con cïng </a:t>
            </a:r>
          </a:p>
          <a:p>
            <a:pPr eaLnBrk="1" hangingPunct="1"/>
            <a:r>
              <a:rPr lang="en-US" sz="4400" b="1">
                <a:solidFill>
                  <a:srgbClr val="990033"/>
                </a:solidFill>
                <a:latin typeface=".VnUniverse" pitchFamily="34" charset="0"/>
              </a:rPr>
              <a:t>gia </a:t>
            </a:r>
            <a:r>
              <a:rPr lang="en-US" sz="3600">
                <a:solidFill>
                  <a:srgbClr val="990033"/>
                </a:solidFill>
                <a:latin typeface="Times New Roman" pitchFamily="18" charset="0"/>
                <a:cs typeface="Times New Roman" pitchFamily="18" charset="0"/>
              </a:rPr>
              <a:t>đình</a:t>
            </a:r>
            <a:r>
              <a:rPr lang="en-US" sz="4400" b="1">
                <a:solidFill>
                  <a:srgbClr val="990033"/>
                </a:solidFill>
                <a:latin typeface="Times New Roman" pitchFamily="18" charset="0"/>
                <a:cs typeface="Times New Roman" pitchFamily="18" charset="0"/>
              </a:rPr>
              <a:t> </a:t>
            </a:r>
            <a:r>
              <a:rPr lang="en-US" sz="4400" b="1">
                <a:solidFill>
                  <a:srgbClr val="990033"/>
                </a:solidFill>
                <a:latin typeface=".VnUniverse" pitchFamily="34" charset="0"/>
              </a:rPr>
              <a:t>m·i m·i </a:t>
            </a:r>
          </a:p>
          <a:p>
            <a:pPr eaLnBrk="1" hangingPunct="1"/>
            <a:r>
              <a:rPr lang="en-US" sz="4400" b="1">
                <a:solidFill>
                  <a:srgbClr val="990033"/>
                </a:solidFill>
                <a:latin typeface=".VnUniverse" pitchFamily="34" charset="0"/>
              </a:rPr>
              <a:t>h¹nh phóc !</a:t>
            </a:r>
          </a:p>
        </p:txBody>
      </p:sp>
    </p:spTree>
    <p:extLst>
      <p:ext uri="{BB962C8B-B14F-4D97-AF65-F5344CB8AC3E}">
        <p14:creationId xmlns:p14="http://schemas.microsoft.com/office/powerpoint/2010/main" val="1074743619"/>
      </p:ext>
    </p:extLst>
  </p:cSld>
  <p:clrMapOvr>
    <a:masterClrMapping/>
  </p:clrMapOvr>
  <p:transition advTm="6645"/>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832"/>
            <a:ext cx="9143999" cy="1514168"/>
          </a:xfrm>
          <a:solidFill>
            <a:srgbClr val="3FB822"/>
          </a:solidFill>
        </p:spPr>
        <p:txBody>
          <a:bodyPr/>
          <a:lstStyle/>
          <a:p>
            <a:r>
              <a:rPr lang="en-US" b="1">
                <a:solidFill>
                  <a:schemeClr val="bg1"/>
                </a:solidFill>
                <a:latin typeface=".VnAvant" pitchFamily="34" charset="0"/>
              </a:rPr>
              <a:t>                     </a:t>
            </a:r>
            <a:endParaRPr lang="vi-VN" b="1" dirty="0">
              <a:solidFill>
                <a:schemeClr val="bg1"/>
              </a:solidFill>
            </a:endParaRPr>
          </a:p>
        </p:txBody>
      </p:sp>
      <p:sp>
        <p:nvSpPr>
          <p:cNvPr id="3" name="Subtitle 2"/>
          <p:cNvSpPr>
            <a:spLocks noGrp="1"/>
          </p:cNvSpPr>
          <p:nvPr>
            <p:ph type="subTitle" idx="1"/>
          </p:nvPr>
        </p:nvSpPr>
        <p:spPr>
          <a:xfrm>
            <a:off x="1447800" y="3276600"/>
            <a:ext cx="6400800" cy="1752600"/>
          </a:xfrm>
        </p:spPr>
        <p:txBody>
          <a:bodyPr>
            <a:noAutofit/>
          </a:bodyPr>
          <a:lstStyle/>
          <a:p>
            <a:r>
              <a:rPr lang="en-US" sz="13800" dirty="0" err="1">
                <a:solidFill>
                  <a:srgbClr val="FF0000"/>
                </a:solidFill>
                <a:latin typeface="HP-087" pitchFamily="34" charset="0"/>
              </a:rPr>
              <a:t>TIẾT</a:t>
            </a:r>
            <a:r>
              <a:rPr lang="en-US" sz="13800" dirty="0">
                <a:solidFill>
                  <a:srgbClr val="FF0000"/>
                </a:solidFill>
                <a:latin typeface="HP-087" pitchFamily="34" charset="0"/>
              </a:rPr>
              <a:t> 1</a:t>
            </a:r>
            <a:endParaRPr lang="vi-VN" sz="13800" dirty="0">
              <a:solidFill>
                <a:srgbClr val="FF0000"/>
              </a:solidFill>
            </a:endParaRPr>
          </a:p>
        </p:txBody>
      </p:sp>
      <p:sp>
        <p:nvSpPr>
          <p:cNvPr id="4" name="TextBox 3"/>
          <p:cNvSpPr txBox="1"/>
          <p:nvPr/>
        </p:nvSpPr>
        <p:spPr>
          <a:xfrm>
            <a:off x="152400" y="0"/>
            <a:ext cx="1598515" cy="923330"/>
          </a:xfrm>
          <a:prstGeom prst="rect">
            <a:avLst/>
          </a:prstGeom>
          <a:noFill/>
        </p:spPr>
        <p:txBody>
          <a:bodyPr wrap="none" rtlCol="0">
            <a:spAutoFit/>
          </a:bodyPr>
          <a:lstStyle/>
          <a:p>
            <a:r>
              <a:rPr lang="en-US" sz="5400" b="1" dirty="0" err="1">
                <a:solidFill>
                  <a:schemeClr val="bg1"/>
                </a:solidFill>
                <a:latin typeface=".VnCooper" pitchFamily="34" charset="0"/>
              </a:rPr>
              <a:t>Bµi</a:t>
            </a:r>
            <a:r>
              <a:rPr lang="en-US" sz="5400" b="1" dirty="0">
                <a:solidFill>
                  <a:schemeClr val="bg1"/>
                </a:solidFill>
                <a:latin typeface=".VnCooper" pitchFamily="34" charset="0"/>
              </a:rPr>
              <a:t> </a:t>
            </a:r>
            <a:endParaRPr lang="vi-VN" sz="54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02661">
            <a:off x="612335" y="263482"/>
            <a:ext cx="2524961" cy="1936759"/>
          </a:xfrm>
          <a:prstGeom prst="rect">
            <a:avLst/>
          </a:prstGeom>
        </p:spPr>
      </p:pic>
      <p:sp>
        <p:nvSpPr>
          <p:cNvPr id="9" name="TextBox 8"/>
          <p:cNvSpPr txBox="1"/>
          <p:nvPr/>
        </p:nvSpPr>
        <p:spPr>
          <a:xfrm>
            <a:off x="1340333" y="774288"/>
            <a:ext cx="1056700" cy="923330"/>
          </a:xfrm>
          <a:prstGeom prst="rect">
            <a:avLst/>
          </a:prstGeom>
          <a:noFill/>
        </p:spPr>
        <p:txBody>
          <a:bodyPr wrap="none" rtlCol="0">
            <a:spAutoFit/>
          </a:bodyPr>
          <a:lstStyle/>
          <a:p>
            <a:r>
              <a:rPr lang="en-US" sz="5400" smtClean="0">
                <a:solidFill>
                  <a:srgbClr val="006600"/>
                </a:solidFill>
                <a:latin typeface=".VnCooper" pitchFamily="34" charset="0"/>
              </a:rPr>
              <a:t>40</a:t>
            </a:r>
            <a:endParaRPr lang="vi-VN" sz="5400" dirty="0">
              <a:solidFill>
                <a:srgbClr val="006600"/>
              </a:solidFill>
            </a:endParaRPr>
          </a:p>
        </p:txBody>
      </p:sp>
      <p:sp>
        <p:nvSpPr>
          <p:cNvPr id="7" name="TextBox 6"/>
          <p:cNvSpPr txBox="1"/>
          <p:nvPr/>
        </p:nvSpPr>
        <p:spPr>
          <a:xfrm>
            <a:off x="2999114" y="152400"/>
            <a:ext cx="5682966" cy="1323439"/>
          </a:xfrm>
          <a:prstGeom prst="rect">
            <a:avLst/>
          </a:prstGeom>
          <a:noFill/>
        </p:spPr>
        <p:txBody>
          <a:bodyPr wrap="none" rtlCol="0">
            <a:spAutoFit/>
          </a:bodyPr>
          <a:lstStyle/>
          <a:p>
            <a:r>
              <a:rPr lang="vi-VN" sz="4000" b="1" dirty="0" smtClean="0">
                <a:solidFill>
                  <a:schemeClr val="bg1"/>
                </a:solidFill>
                <a:latin typeface=".VnCooperH" pitchFamily="34" charset="0"/>
              </a:rPr>
              <a:t>¤N TËP</a:t>
            </a:r>
          </a:p>
          <a:p>
            <a:r>
              <a:rPr lang="vi-VN" sz="4000" b="1" dirty="0" smtClean="0">
                <a:solidFill>
                  <a:schemeClr val="bg1"/>
                </a:solidFill>
                <a:latin typeface=".VnCooperH" pitchFamily="34" charset="0"/>
              </a:rPr>
              <a:t>      Vµ KÓ CHUYÖN</a:t>
            </a:r>
            <a:endParaRPr lang="en-US" sz="4000" b="1" dirty="0">
              <a:solidFill>
                <a:schemeClr val="bg1"/>
              </a:solidFill>
              <a:latin typeface=".VnCooperH" pitchFamily="34" charset="0"/>
            </a:endParaRPr>
          </a:p>
        </p:txBody>
      </p:sp>
    </p:spTree>
    <p:extLst>
      <p:ext uri="{BB962C8B-B14F-4D97-AF65-F5344CB8AC3E}">
        <p14:creationId xmlns:p14="http://schemas.microsoft.com/office/powerpoint/2010/main" val="2961135512"/>
      </p:ext>
    </p:extLst>
  </p:cSld>
  <p:clrMapOvr>
    <a:masterClrMapping/>
  </p:clrMapOvr>
  <p:transition advTm="6645"/>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109" y="1828800"/>
            <a:ext cx="7620000" cy="914400"/>
          </a:xfrm>
          <a:prstGeom prst="rect">
            <a:avLst/>
          </a:prstGeom>
          <a:noFill/>
        </p:spPr>
        <p:txBody>
          <a:bodyPr wrap="square" rtlCol="0">
            <a:prstTxWarp prst="textCanUp">
              <a:avLst/>
            </a:prstTxWarp>
            <a:spAutoFit/>
          </a:bodyPr>
          <a:lstStyle/>
          <a:p>
            <a:r>
              <a:rPr lang="en-US" b="1">
                <a:solidFill>
                  <a:srgbClr val="FF0000"/>
                </a:solidFill>
              </a:rPr>
              <a:t>Khởi </a:t>
            </a:r>
            <a:r>
              <a:rPr lang="en-US" b="1"/>
              <a:t> </a:t>
            </a:r>
            <a:r>
              <a:rPr lang="en-US" b="1">
                <a:solidFill>
                  <a:srgbClr val="0000CC"/>
                </a:solidFill>
              </a:rPr>
              <a:t>động!</a:t>
            </a:r>
            <a:endParaRPr lang="vi-VN" b="1">
              <a:solidFill>
                <a:srgbClr val="FF00FF"/>
              </a:solidFill>
            </a:endParaRPr>
          </a:p>
        </p:txBody>
      </p:sp>
    </p:spTree>
    <p:extLst>
      <p:ext uri="{BB962C8B-B14F-4D97-AF65-F5344CB8AC3E}">
        <p14:creationId xmlns:p14="http://schemas.microsoft.com/office/powerpoint/2010/main" val="1201445393"/>
      </p:ext>
    </p:extLst>
  </p:cSld>
  <p:clrMapOvr>
    <a:masterClrMapping/>
  </p:clrMapOvr>
  <p:transition advTm="6645"/>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85748" y="76200"/>
            <a:ext cx="1978576" cy="722531"/>
            <a:chOff x="85748" y="76200"/>
            <a:chExt cx="1978576" cy="722531"/>
          </a:xfrm>
        </p:grpSpPr>
        <p:grpSp>
          <p:nvGrpSpPr>
            <p:cNvPr id="59" name="Group 58"/>
            <p:cNvGrpSpPr/>
            <p:nvPr/>
          </p:nvGrpSpPr>
          <p:grpSpPr>
            <a:xfrm>
              <a:off x="85748" y="169725"/>
              <a:ext cx="1770762" cy="606130"/>
              <a:chOff x="85748" y="169725"/>
              <a:chExt cx="1770762" cy="606130"/>
            </a:xfrm>
          </p:grpSpPr>
          <p:sp>
            <p:nvSpPr>
              <p:cNvPr id="63" name="Rounded Rectangle 62"/>
              <p:cNvSpPr/>
              <p:nvPr/>
            </p:nvSpPr>
            <p:spPr bwMode="auto">
              <a:xfrm>
                <a:off x="440086" y="169725"/>
                <a:ext cx="1416424" cy="606130"/>
              </a:xfrm>
              <a:prstGeom prst="round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4" name="Oval 63"/>
              <p:cNvSpPr/>
              <p:nvPr/>
            </p:nvSpPr>
            <p:spPr bwMode="auto">
              <a:xfrm>
                <a:off x="85748" y="201195"/>
                <a:ext cx="578931" cy="533997"/>
              </a:xfrm>
              <a:prstGeom prst="ellipse">
                <a:avLst/>
              </a:prstGeom>
              <a:solidFill>
                <a:srgbClr val="FF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a:ln>
                    <a:noFill/>
                  </a:ln>
                  <a:effectLst/>
                  <a:latin typeface="Calibri" pitchFamily="34" charset="0"/>
                  <a:cs typeface="Calibri" pitchFamily="34" charset="0"/>
                </a:endParaRPr>
              </a:p>
            </p:txBody>
          </p:sp>
        </p:grpSp>
        <p:grpSp>
          <p:nvGrpSpPr>
            <p:cNvPr id="60" name="Group 59"/>
            <p:cNvGrpSpPr/>
            <p:nvPr/>
          </p:nvGrpSpPr>
          <p:grpSpPr>
            <a:xfrm>
              <a:off x="153037" y="76200"/>
              <a:ext cx="1911287" cy="722531"/>
              <a:chOff x="-651821" y="-231732"/>
              <a:chExt cx="1911287" cy="722531"/>
            </a:xfrm>
          </p:grpSpPr>
          <p:sp>
            <p:nvSpPr>
              <p:cNvPr id="61" name="TextBox 60"/>
              <p:cNvSpPr txBox="1"/>
              <p:nvPr/>
            </p:nvSpPr>
            <p:spPr>
              <a:xfrm>
                <a:off x="-651821" y="-231732"/>
                <a:ext cx="444352" cy="707886"/>
              </a:xfrm>
              <a:prstGeom prst="rect">
                <a:avLst/>
              </a:prstGeom>
              <a:noFill/>
            </p:spPr>
            <p:txBody>
              <a:bodyPr wrap="none" rtlCol="0">
                <a:spAutoFit/>
              </a:bodyPr>
              <a:lstStyle/>
              <a:p>
                <a:r>
                  <a:rPr lang="en-US" sz="4000" b="1">
                    <a:latin typeface="Calibri" pitchFamily="34" charset="0"/>
                    <a:cs typeface="Calibri" pitchFamily="34" charset="0"/>
                  </a:rPr>
                  <a:t>1</a:t>
                </a:r>
              </a:p>
            </p:txBody>
          </p:sp>
          <p:sp>
            <p:nvSpPr>
              <p:cNvPr id="62" name="TextBox 61"/>
              <p:cNvSpPr txBox="1"/>
              <p:nvPr/>
            </p:nvSpPr>
            <p:spPr>
              <a:xfrm>
                <a:off x="-195258" y="-155532"/>
                <a:ext cx="1454724" cy="646331"/>
              </a:xfrm>
              <a:prstGeom prst="rect">
                <a:avLst/>
              </a:prstGeom>
              <a:noFill/>
            </p:spPr>
            <p:txBody>
              <a:bodyPr wrap="square" rtlCol="0">
                <a:spAutoFit/>
              </a:bodyPr>
              <a:lstStyle/>
              <a:p>
                <a:r>
                  <a:rPr lang="en-US" sz="3600" b="1">
                    <a:solidFill>
                      <a:schemeClr val="bg1"/>
                    </a:solidFill>
                    <a:latin typeface=".VnAvant" pitchFamily="34" charset="0"/>
                  </a:rPr>
                  <a:t>§äc</a:t>
                </a:r>
              </a:p>
            </p:txBody>
          </p:sp>
        </p:grpSp>
      </p:grpSp>
      <p:graphicFrame>
        <p:nvGraphicFramePr>
          <p:cNvPr id="2" name="Table 1"/>
          <p:cNvGraphicFramePr>
            <a:graphicFrameLocks noGrp="1"/>
          </p:cNvGraphicFramePr>
          <p:nvPr>
            <p:extLst>
              <p:ext uri="{D42A27DB-BD31-4B8C-83A1-F6EECF244321}">
                <p14:modId xmlns:p14="http://schemas.microsoft.com/office/powerpoint/2010/main" val="2935476673"/>
              </p:ext>
            </p:extLst>
          </p:nvPr>
        </p:nvGraphicFramePr>
        <p:xfrm>
          <a:off x="590462" y="1371600"/>
          <a:ext cx="8324939" cy="1727200"/>
        </p:xfrm>
        <a:graphic>
          <a:graphicData uri="http://schemas.openxmlformats.org/drawingml/2006/table">
            <a:tbl>
              <a:tblPr firstRow="1" bandRow="1">
                <a:tableStyleId>{5C22544A-7EE6-4342-B048-85BDC9FD1C3A}</a:tableStyleId>
              </a:tblPr>
              <a:tblGrid>
                <a:gridCol w="1189277"/>
                <a:gridCol w="1189277"/>
                <a:gridCol w="1189277"/>
                <a:gridCol w="1189277"/>
                <a:gridCol w="1189277"/>
                <a:gridCol w="1189277"/>
                <a:gridCol w="1189277"/>
              </a:tblGrid>
              <a:tr h="863600">
                <a:tc>
                  <a:txBody>
                    <a:bodyPr/>
                    <a:lstStyle/>
                    <a:p>
                      <a:endParaRPr lang="en-US"/>
                    </a:p>
                  </a:txBody>
                  <a:tcPr>
                    <a:solidFill>
                      <a:srgbClr val="FFCCFF"/>
                    </a:solidFill>
                  </a:tcPr>
                </a:tc>
                <a:tc>
                  <a:txBody>
                    <a:bodyPr/>
                    <a:lstStyle/>
                    <a:p>
                      <a:endParaRPr lang="en-US"/>
                    </a:p>
                  </a:txBody>
                  <a:tcPr>
                    <a:solidFill>
                      <a:srgbClr val="FFCCFF"/>
                    </a:solidFill>
                  </a:tcPr>
                </a:tc>
                <a:tc>
                  <a:txBody>
                    <a:bodyPr/>
                    <a:lstStyle/>
                    <a:p>
                      <a:endParaRPr lang="en-US"/>
                    </a:p>
                  </a:txBody>
                  <a:tcPr>
                    <a:solidFill>
                      <a:srgbClr val="FFCCFF"/>
                    </a:solidFill>
                  </a:tcPr>
                </a:tc>
                <a:tc>
                  <a:txBody>
                    <a:bodyPr/>
                    <a:lstStyle/>
                    <a:p>
                      <a:endParaRPr lang="en-US"/>
                    </a:p>
                  </a:txBody>
                  <a:tcPr>
                    <a:solidFill>
                      <a:srgbClr val="FFCCFF"/>
                    </a:solidFill>
                  </a:tcPr>
                </a:tc>
                <a:tc>
                  <a:txBody>
                    <a:bodyPr/>
                    <a:lstStyle/>
                    <a:p>
                      <a:endParaRPr lang="en-US"/>
                    </a:p>
                  </a:txBody>
                  <a:tcPr>
                    <a:solidFill>
                      <a:srgbClr val="FFCCFF"/>
                    </a:solidFill>
                  </a:tcPr>
                </a:tc>
                <a:tc>
                  <a:txBody>
                    <a:bodyPr/>
                    <a:lstStyle/>
                    <a:p>
                      <a:endParaRPr lang="en-US"/>
                    </a:p>
                  </a:txBody>
                  <a:tcPr>
                    <a:solidFill>
                      <a:srgbClr val="FFCCFF"/>
                    </a:solidFill>
                  </a:tcPr>
                </a:tc>
                <a:tc>
                  <a:txBody>
                    <a:bodyPr/>
                    <a:lstStyle/>
                    <a:p>
                      <a:endParaRPr lang="en-US"/>
                    </a:p>
                  </a:txBody>
                  <a:tcPr>
                    <a:solidFill>
                      <a:srgbClr val="FFCCFF"/>
                    </a:solidFill>
                  </a:tcPr>
                </a:tc>
              </a:tr>
              <a:tr h="863600">
                <a:tc>
                  <a:txBody>
                    <a:bodyPr/>
                    <a:lstStyle/>
                    <a:p>
                      <a:endParaRPr lang="en-US"/>
                    </a:p>
                  </a:txBody>
                  <a:tcPr>
                    <a:solidFill>
                      <a:srgbClr val="FFCCFF"/>
                    </a:solidFill>
                  </a:tcPr>
                </a:tc>
                <a:tc>
                  <a:txBody>
                    <a:bodyPr/>
                    <a:lstStyle/>
                    <a:p>
                      <a:endParaRPr lang="en-US"/>
                    </a:p>
                  </a:txBody>
                  <a:tcPr>
                    <a:solidFill>
                      <a:srgbClr val="FFCCFF"/>
                    </a:solidFill>
                  </a:tcPr>
                </a:tc>
                <a:tc>
                  <a:txBody>
                    <a:bodyPr/>
                    <a:lstStyle/>
                    <a:p>
                      <a:endParaRPr lang="en-US"/>
                    </a:p>
                  </a:txBody>
                  <a:tcPr>
                    <a:solidFill>
                      <a:srgbClr val="FFCCFF"/>
                    </a:solidFill>
                  </a:tcPr>
                </a:tc>
                <a:tc>
                  <a:txBody>
                    <a:bodyPr/>
                    <a:lstStyle/>
                    <a:p>
                      <a:endParaRPr lang="en-US"/>
                    </a:p>
                  </a:txBody>
                  <a:tcPr>
                    <a:solidFill>
                      <a:srgbClr val="FFCCFF"/>
                    </a:solidFill>
                  </a:tcPr>
                </a:tc>
                <a:tc>
                  <a:txBody>
                    <a:bodyPr/>
                    <a:lstStyle/>
                    <a:p>
                      <a:endParaRPr lang="en-US"/>
                    </a:p>
                  </a:txBody>
                  <a:tcPr>
                    <a:solidFill>
                      <a:srgbClr val="FFCCFF"/>
                    </a:solidFill>
                  </a:tcPr>
                </a:tc>
                <a:tc>
                  <a:txBody>
                    <a:bodyPr/>
                    <a:lstStyle/>
                    <a:p>
                      <a:endParaRPr lang="en-US"/>
                    </a:p>
                  </a:txBody>
                  <a:tcPr>
                    <a:solidFill>
                      <a:srgbClr val="FFCCFF"/>
                    </a:solidFill>
                  </a:tcPr>
                </a:tc>
                <a:tc>
                  <a:txBody>
                    <a:bodyPr/>
                    <a:lstStyle/>
                    <a:p>
                      <a:endParaRPr lang="en-US"/>
                    </a:p>
                  </a:txBody>
                  <a:tcPr>
                    <a:solidFill>
                      <a:srgbClr val="FFCCFF"/>
                    </a:solidFill>
                  </a:tcPr>
                </a:tc>
              </a:tr>
            </a:tbl>
          </a:graphicData>
        </a:graphic>
      </p:graphicFrame>
      <p:sp>
        <p:nvSpPr>
          <p:cNvPr id="41" name="TextBox 40"/>
          <p:cNvSpPr txBox="1"/>
          <p:nvPr/>
        </p:nvSpPr>
        <p:spPr>
          <a:xfrm>
            <a:off x="680126" y="1600200"/>
            <a:ext cx="1088760" cy="584775"/>
          </a:xfrm>
          <a:prstGeom prst="rect">
            <a:avLst/>
          </a:prstGeom>
          <a:noFill/>
        </p:spPr>
        <p:txBody>
          <a:bodyPr wrap="none" rtlCol="0">
            <a:spAutoFit/>
          </a:bodyPr>
          <a:lstStyle/>
          <a:p>
            <a:pPr algn="ctr"/>
            <a:r>
              <a:rPr lang="en-US" sz="3200" b="1" smtClean="0">
                <a:solidFill>
                  <a:srgbClr val="0033CC"/>
                </a:solidFill>
                <a:latin typeface="VNI-Avo" pitchFamily="2" charset="0"/>
              </a:rPr>
              <a:t>xoùm</a:t>
            </a:r>
            <a:endParaRPr lang="en-US" sz="3200" b="1">
              <a:solidFill>
                <a:srgbClr val="0033CC"/>
              </a:solidFill>
              <a:latin typeface="VNI-Avo" pitchFamily="2" charset="0"/>
            </a:endParaRPr>
          </a:p>
        </p:txBody>
      </p:sp>
      <p:sp>
        <p:nvSpPr>
          <p:cNvPr id="42" name="TextBox 41"/>
          <p:cNvSpPr txBox="1"/>
          <p:nvPr/>
        </p:nvSpPr>
        <p:spPr>
          <a:xfrm>
            <a:off x="1849299" y="1600199"/>
            <a:ext cx="1103187" cy="584775"/>
          </a:xfrm>
          <a:prstGeom prst="rect">
            <a:avLst/>
          </a:prstGeom>
          <a:noFill/>
        </p:spPr>
        <p:txBody>
          <a:bodyPr wrap="none" rtlCol="0">
            <a:spAutoFit/>
          </a:bodyPr>
          <a:lstStyle/>
          <a:p>
            <a:pPr algn="ctr"/>
            <a:r>
              <a:rPr lang="en-US" sz="3200" b="1" smtClean="0">
                <a:solidFill>
                  <a:srgbClr val="0033CC"/>
                </a:solidFill>
                <a:latin typeface="VNI-Avo" pitchFamily="2" charset="0"/>
              </a:rPr>
              <a:t>noàm</a:t>
            </a:r>
            <a:endParaRPr lang="en-US" sz="3200" b="1">
              <a:solidFill>
                <a:srgbClr val="0033CC"/>
              </a:solidFill>
              <a:latin typeface="VNI-Avo" pitchFamily="2" charset="0"/>
            </a:endParaRPr>
          </a:p>
        </p:txBody>
      </p:sp>
      <p:sp>
        <p:nvSpPr>
          <p:cNvPr id="45" name="TextBox 44"/>
          <p:cNvSpPr txBox="1"/>
          <p:nvPr/>
        </p:nvSpPr>
        <p:spPr>
          <a:xfrm>
            <a:off x="3181909" y="1600198"/>
            <a:ext cx="973343" cy="584775"/>
          </a:xfrm>
          <a:prstGeom prst="rect">
            <a:avLst/>
          </a:prstGeom>
          <a:noFill/>
        </p:spPr>
        <p:txBody>
          <a:bodyPr wrap="none" rtlCol="0">
            <a:spAutoFit/>
          </a:bodyPr>
          <a:lstStyle/>
          <a:p>
            <a:pPr algn="ctr"/>
            <a:r>
              <a:rPr lang="en-US" sz="3200" b="1" smtClean="0">
                <a:solidFill>
                  <a:srgbClr val="0033CC"/>
                </a:solidFill>
                <a:latin typeface="VNI-Avo" pitchFamily="2" charset="0"/>
              </a:rPr>
              <a:t>rôm</a:t>
            </a:r>
            <a:endParaRPr lang="en-US" sz="3200" b="1">
              <a:solidFill>
                <a:srgbClr val="0033CC"/>
              </a:solidFill>
              <a:latin typeface="VNI-Avo" pitchFamily="2" charset="0"/>
            </a:endParaRPr>
          </a:p>
        </p:txBody>
      </p:sp>
      <p:sp>
        <p:nvSpPr>
          <p:cNvPr id="46" name="TextBox 45"/>
          <p:cNvSpPr txBox="1"/>
          <p:nvPr/>
        </p:nvSpPr>
        <p:spPr>
          <a:xfrm>
            <a:off x="4150443" y="1600200"/>
            <a:ext cx="1098379" cy="584775"/>
          </a:xfrm>
          <a:prstGeom prst="rect">
            <a:avLst/>
          </a:prstGeom>
          <a:noFill/>
        </p:spPr>
        <p:txBody>
          <a:bodyPr wrap="none" rtlCol="0">
            <a:spAutoFit/>
          </a:bodyPr>
          <a:lstStyle/>
          <a:p>
            <a:pPr algn="ctr"/>
            <a:r>
              <a:rPr lang="en-US" sz="3200" b="1" smtClean="0">
                <a:solidFill>
                  <a:srgbClr val="0033CC"/>
                </a:solidFill>
                <a:latin typeface="VNI-Avo" pitchFamily="2" charset="0"/>
              </a:rPr>
              <a:t>keõm</a:t>
            </a:r>
            <a:endParaRPr lang="en-US" sz="3200" b="1">
              <a:solidFill>
                <a:srgbClr val="0033CC"/>
              </a:solidFill>
              <a:latin typeface="VNI-Avo" pitchFamily="2" charset="0"/>
            </a:endParaRPr>
          </a:p>
        </p:txBody>
      </p:sp>
      <p:sp>
        <p:nvSpPr>
          <p:cNvPr id="47" name="TextBox 46"/>
          <p:cNvSpPr txBox="1"/>
          <p:nvPr/>
        </p:nvSpPr>
        <p:spPr>
          <a:xfrm>
            <a:off x="5402988" y="1648689"/>
            <a:ext cx="1103187" cy="584775"/>
          </a:xfrm>
          <a:prstGeom prst="rect">
            <a:avLst/>
          </a:prstGeom>
          <a:noFill/>
        </p:spPr>
        <p:txBody>
          <a:bodyPr wrap="none" rtlCol="0">
            <a:spAutoFit/>
          </a:bodyPr>
          <a:lstStyle/>
          <a:p>
            <a:pPr algn="ctr"/>
            <a:r>
              <a:rPr lang="en-US" sz="3200" b="1" smtClean="0">
                <a:solidFill>
                  <a:srgbClr val="0033CC"/>
                </a:solidFill>
                <a:latin typeface="VNI-Avo" pitchFamily="2" charset="0"/>
              </a:rPr>
              <a:t>neâm</a:t>
            </a:r>
            <a:endParaRPr lang="en-US" sz="3200" b="1">
              <a:solidFill>
                <a:srgbClr val="0033CC"/>
              </a:solidFill>
              <a:latin typeface="VNI-Avo" pitchFamily="2" charset="0"/>
            </a:endParaRPr>
          </a:p>
        </p:txBody>
      </p:sp>
      <p:sp>
        <p:nvSpPr>
          <p:cNvPr id="48" name="TextBox 47"/>
          <p:cNvSpPr txBox="1"/>
          <p:nvPr/>
        </p:nvSpPr>
        <p:spPr>
          <a:xfrm>
            <a:off x="6627717" y="1600200"/>
            <a:ext cx="859531" cy="584775"/>
          </a:xfrm>
          <a:prstGeom prst="rect">
            <a:avLst/>
          </a:prstGeom>
          <a:noFill/>
        </p:spPr>
        <p:txBody>
          <a:bodyPr wrap="none" rtlCol="0">
            <a:spAutoFit/>
          </a:bodyPr>
          <a:lstStyle/>
          <a:p>
            <a:pPr algn="ctr"/>
            <a:r>
              <a:rPr lang="en-US" sz="3200" b="1" smtClean="0">
                <a:solidFill>
                  <a:srgbClr val="0033CC"/>
                </a:solidFill>
                <a:latin typeface="VNI-Avo" pitchFamily="2" charset="0"/>
              </a:rPr>
              <a:t>sim</a:t>
            </a:r>
            <a:endParaRPr lang="en-US" sz="3200" b="1">
              <a:solidFill>
                <a:srgbClr val="0033CC"/>
              </a:solidFill>
              <a:latin typeface="VNI-Avo" pitchFamily="2" charset="0"/>
            </a:endParaRPr>
          </a:p>
        </p:txBody>
      </p:sp>
      <p:sp>
        <p:nvSpPr>
          <p:cNvPr id="52" name="TextBox 51"/>
          <p:cNvSpPr txBox="1"/>
          <p:nvPr/>
        </p:nvSpPr>
        <p:spPr>
          <a:xfrm>
            <a:off x="7641757" y="1648691"/>
            <a:ext cx="1350050" cy="584775"/>
          </a:xfrm>
          <a:prstGeom prst="rect">
            <a:avLst/>
          </a:prstGeom>
          <a:noFill/>
        </p:spPr>
        <p:txBody>
          <a:bodyPr wrap="none" rtlCol="0">
            <a:spAutoFit/>
          </a:bodyPr>
          <a:lstStyle/>
          <a:p>
            <a:pPr algn="ctr"/>
            <a:r>
              <a:rPr lang="en-US" sz="3200" b="1" smtClean="0">
                <a:solidFill>
                  <a:srgbClr val="0033CC"/>
                </a:solidFill>
                <a:latin typeface="VNI-Avo" pitchFamily="2" charset="0"/>
              </a:rPr>
              <a:t>chuøm</a:t>
            </a:r>
            <a:endParaRPr lang="en-US" sz="3200" b="1">
              <a:solidFill>
                <a:srgbClr val="0033CC"/>
              </a:solidFill>
              <a:latin typeface="VNI-Avo" pitchFamily="2" charset="0"/>
            </a:endParaRPr>
          </a:p>
        </p:txBody>
      </p:sp>
      <p:sp>
        <p:nvSpPr>
          <p:cNvPr id="53" name="TextBox 52"/>
          <p:cNvSpPr txBox="1"/>
          <p:nvPr/>
        </p:nvSpPr>
        <p:spPr>
          <a:xfrm>
            <a:off x="882906" y="2514600"/>
            <a:ext cx="683200" cy="584775"/>
          </a:xfrm>
          <a:prstGeom prst="rect">
            <a:avLst/>
          </a:prstGeom>
          <a:noFill/>
        </p:spPr>
        <p:txBody>
          <a:bodyPr wrap="none" rtlCol="0">
            <a:spAutoFit/>
          </a:bodyPr>
          <a:lstStyle/>
          <a:p>
            <a:pPr algn="ctr"/>
            <a:r>
              <a:rPr lang="en-US" sz="3200" b="1" smtClean="0">
                <a:solidFill>
                  <a:srgbClr val="0033CC"/>
                </a:solidFill>
                <a:latin typeface="VNI-Avo" pitchFamily="2" charset="0"/>
              </a:rPr>
              <a:t>tai</a:t>
            </a:r>
            <a:endParaRPr lang="en-US" sz="3200" b="1">
              <a:solidFill>
                <a:srgbClr val="0033CC"/>
              </a:solidFill>
              <a:latin typeface="VNI-Avo" pitchFamily="2" charset="0"/>
            </a:endParaRPr>
          </a:p>
        </p:txBody>
      </p:sp>
      <p:sp>
        <p:nvSpPr>
          <p:cNvPr id="54" name="TextBox 53"/>
          <p:cNvSpPr txBox="1"/>
          <p:nvPr/>
        </p:nvSpPr>
        <p:spPr>
          <a:xfrm>
            <a:off x="1830602" y="2514600"/>
            <a:ext cx="965329" cy="584775"/>
          </a:xfrm>
          <a:prstGeom prst="rect">
            <a:avLst/>
          </a:prstGeom>
          <a:noFill/>
        </p:spPr>
        <p:txBody>
          <a:bodyPr wrap="none" rtlCol="0">
            <a:spAutoFit/>
          </a:bodyPr>
          <a:lstStyle/>
          <a:p>
            <a:pPr algn="ctr"/>
            <a:r>
              <a:rPr lang="en-US" sz="3200" b="1" smtClean="0">
                <a:solidFill>
                  <a:srgbClr val="0033CC"/>
                </a:solidFill>
                <a:latin typeface="VNI-Avo" pitchFamily="2" charset="0"/>
              </a:rPr>
              <a:t>haõy</a:t>
            </a:r>
            <a:endParaRPr lang="en-US" sz="3200" b="1">
              <a:solidFill>
                <a:srgbClr val="0033CC"/>
              </a:solidFill>
              <a:latin typeface="VNI-Avo" pitchFamily="2" charset="0"/>
            </a:endParaRPr>
          </a:p>
        </p:txBody>
      </p:sp>
      <p:sp>
        <p:nvSpPr>
          <p:cNvPr id="55" name="TextBox 54"/>
          <p:cNvSpPr txBox="1"/>
          <p:nvPr/>
        </p:nvSpPr>
        <p:spPr>
          <a:xfrm>
            <a:off x="3067952" y="2514600"/>
            <a:ext cx="994183" cy="584775"/>
          </a:xfrm>
          <a:prstGeom prst="rect">
            <a:avLst/>
          </a:prstGeom>
          <a:noFill/>
        </p:spPr>
        <p:txBody>
          <a:bodyPr wrap="none" rtlCol="0">
            <a:spAutoFit/>
          </a:bodyPr>
          <a:lstStyle/>
          <a:p>
            <a:pPr algn="ctr"/>
            <a:r>
              <a:rPr lang="en-US" sz="3200" b="1" smtClean="0">
                <a:solidFill>
                  <a:srgbClr val="0033CC"/>
                </a:solidFill>
                <a:latin typeface="VNI-Avo" pitchFamily="2" charset="0"/>
              </a:rPr>
              <a:t>ñaáy</a:t>
            </a:r>
            <a:endParaRPr lang="en-US" sz="3200" b="1">
              <a:solidFill>
                <a:srgbClr val="0033CC"/>
              </a:solidFill>
              <a:latin typeface="VNI-Avo" pitchFamily="2" charset="0"/>
            </a:endParaRPr>
          </a:p>
        </p:txBody>
      </p:sp>
      <p:sp>
        <p:nvSpPr>
          <p:cNvPr id="56" name="TextBox 55"/>
          <p:cNvSpPr txBox="1"/>
          <p:nvPr/>
        </p:nvSpPr>
        <p:spPr>
          <a:xfrm>
            <a:off x="4318702" y="2514600"/>
            <a:ext cx="813044" cy="584775"/>
          </a:xfrm>
          <a:prstGeom prst="rect">
            <a:avLst/>
          </a:prstGeom>
          <a:noFill/>
        </p:spPr>
        <p:txBody>
          <a:bodyPr wrap="none" rtlCol="0">
            <a:spAutoFit/>
          </a:bodyPr>
          <a:lstStyle/>
          <a:p>
            <a:pPr algn="ctr"/>
            <a:r>
              <a:rPr lang="en-US" sz="3200" b="1" smtClean="0">
                <a:solidFill>
                  <a:srgbClr val="0033CC"/>
                </a:solidFill>
                <a:latin typeface="VNI-Avo" pitchFamily="2" charset="0"/>
              </a:rPr>
              <a:t>hoûi</a:t>
            </a:r>
            <a:endParaRPr lang="en-US" sz="3200" b="1">
              <a:solidFill>
                <a:srgbClr val="0033CC"/>
              </a:solidFill>
              <a:latin typeface="VNI-Avo" pitchFamily="2" charset="0"/>
            </a:endParaRPr>
          </a:p>
        </p:txBody>
      </p:sp>
      <p:sp>
        <p:nvSpPr>
          <p:cNvPr id="57" name="TextBox 56"/>
          <p:cNvSpPr txBox="1"/>
          <p:nvPr/>
        </p:nvSpPr>
        <p:spPr>
          <a:xfrm>
            <a:off x="5543890" y="2514600"/>
            <a:ext cx="813044" cy="584775"/>
          </a:xfrm>
          <a:prstGeom prst="rect">
            <a:avLst/>
          </a:prstGeom>
          <a:noFill/>
        </p:spPr>
        <p:txBody>
          <a:bodyPr wrap="none" rtlCol="0">
            <a:spAutoFit/>
          </a:bodyPr>
          <a:lstStyle/>
          <a:p>
            <a:pPr algn="ctr"/>
            <a:r>
              <a:rPr lang="en-US" sz="3200" b="1" smtClean="0">
                <a:solidFill>
                  <a:srgbClr val="0033CC"/>
                </a:solidFill>
                <a:latin typeface="VNI-Avo" pitchFamily="2" charset="0"/>
              </a:rPr>
              <a:t>hoäi</a:t>
            </a:r>
            <a:endParaRPr lang="en-US" sz="3200" b="1">
              <a:solidFill>
                <a:srgbClr val="0033CC"/>
              </a:solidFill>
              <a:latin typeface="VNI-Avo" pitchFamily="2" charset="0"/>
            </a:endParaRPr>
          </a:p>
        </p:txBody>
      </p:sp>
      <p:sp>
        <p:nvSpPr>
          <p:cNvPr id="65" name="TextBox 64"/>
          <p:cNvSpPr txBox="1"/>
          <p:nvPr/>
        </p:nvSpPr>
        <p:spPr>
          <a:xfrm>
            <a:off x="6573034" y="2514600"/>
            <a:ext cx="1039067" cy="584775"/>
          </a:xfrm>
          <a:prstGeom prst="rect">
            <a:avLst/>
          </a:prstGeom>
          <a:noFill/>
        </p:spPr>
        <p:txBody>
          <a:bodyPr wrap="none" rtlCol="0">
            <a:spAutoFit/>
          </a:bodyPr>
          <a:lstStyle/>
          <a:p>
            <a:pPr algn="ctr"/>
            <a:r>
              <a:rPr lang="en-US" sz="3200" b="1" smtClean="0">
                <a:solidFill>
                  <a:srgbClr val="0033CC"/>
                </a:solidFill>
                <a:latin typeface="VNI-Avo" pitchFamily="2" charset="0"/>
              </a:rPr>
              <a:t>khôi</a:t>
            </a:r>
            <a:endParaRPr lang="en-US" sz="3200" b="1">
              <a:solidFill>
                <a:srgbClr val="0033CC"/>
              </a:solidFill>
              <a:latin typeface="VNI-Avo" pitchFamily="2" charset="0"/>
            </a:endParaRPr>
          </a:p>
        </p:txBody>
      </p:sp>
    </p:spTree>
    <p:extLst>
      <p:ext uri="{BB962C8B-B14F-4D97-AF65-F5344CB8AC3E}">
        <p14:creationId xmlns:p14="http://schemas.microsoft.com/office/powerpoint/2010/main" val="3282827412"/>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arn(inVertical)">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barn(inVertical)">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barn(inVertical)">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barn(inVertical)">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barn(inVertical)">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arn(inVertical)">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barn(inVertical)">
                                      <p:cBhvr>
                                        <p:cTn id="57" dur="500"/>
                                        <p:tgtEl>
                                          <p:spTgt spid="5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barn(inVertical)">
                                      <p:cBhvr>
                                        <p:cTn id="62" dur="500"/>
                                        <p:tgtEl>
                                          <p:spTgt spid="5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barn(inVertical)">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5" grpId="0"/>
      <p:bldP spid="46" grpId="0"/>
      <p:bldP spid="47" grpId="0"/>
      <p:bldP spid="48" grpId="0"/>
      <p:bldP spid="52" grpId="0"/>
      <p:bldP spid="53" grpId="0"/>
      <p:bldP spid="54" grpId="0"/>
      <p:bldP spid="55" grpId="0"/>
      <p:bldP spid="56" grpId="0"/>
      <p:bldP spid="57" grpId="0"/>
      <p:bldP spid="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012873" y="609599"/>
            <a:ext cx="2517036" cy="830997"/>
          </a:xfrm>
          <a:prstGeom prst="rect">
            <a:avLst/>
          </a:prstGeom>
          <a:noFill/>
        </p:spPr>
        <p:txBody>
          <a:bodyPr wrap="none" rtlCol="0">
            <a:spAutoFit/>
          </a:bodyPr>
          <a:lstStyle/>
          <a:p>
            <a:pPr algn="ctr"/>
            <a:r>
              <a:rPr lang="en-US" sz="4800" b="1" smtClean="0">
                <a:solidFill>
                  <a:srgbClr val="0033CC"/>
                </a:solidFill>
                <a:latin typeface="VNI-Avo" pitchFamily="2" charset="0"/>
              </a:rPr>
              <a:t>choùi loïi</a:t>
            </a:r>
            <a:endParaRPr lang="en-US" sz="4800" b="1">
              <a:solidFill>
                <a:srgbClr val="0033CC"/>
              </a:solidFill>
              <a:latin typeface="VNI-Avo" pitchFamily="2" charset="0"/>
            </a:endParaRPr>
          </a:p>
        </p:txBody>
      </p:sp>
      <p:sp>
        <p:nvSpPr>
          <p:cNvPr id="19" name="TextBox 18"/>
          <p:cNvSpPr txBox="1"/>
          <p:nvPr/>
        </p:nvSpPr>
        <p:spPr>
          <a:xfrm>
            <a:off x="1012873" y="1440595"/>
            <a:ext cx="2836033" cy="830997"/>
          </a:xfrm>
          <a:prstGeom prst="rect">
            <a:avLst/>
          </a:prstGeom>
          <a:noFill/>
        </p:spPr>
        <p:txBody>
          <a:bodyPr wrap="none" rtlCol="0">
            <a:spAutoFit/>
          </a:bodyPr>
          <a:lstStyle/>
          <a:p>
            <a:pPr algn="ctr"/>
            <a:r>
              <a:rPr lang="en-US" sz="4800" b="1" smtClean="0">
                <a:solidFill>
                  <a:srgbClr val="0033CC"/>
                </a:solidFill>
                <a:latin typeface="VNI-Avo" pitchFamily="2" charset="0"/>
              </a:rPr>
              <a:t>gioù noàm</a:t>
            </a:r>
            <a:endParaRPr lang="en-US" sz="4800" b="1">
              <a:solidFill>
                <a:srgbClr val="0033CC"/>
              </a:solidFill>
              <a:latin typeface="VNI-Avo" pitchFamily="2" charset="0"/>
            </a:endParaRPr>
          </a:p>
        </p:txBody>
      </p:sp>
      <p:sp>
        <p:nvSpPr>
          <p:cNvPr id="20" name="TextBox 19"/>
          <p:cNvSpPr txBox="1"/>
          <p:nvPr/>
        </p:nvSpPr>
        <p:spPr>
          <a:xfrm>
            <a:off x="1012873" y="2313159"/>
            <a:ext cx="2050562" cy="830997"/>
          </a:xfrm>
          <a:prstGeom prst="rect">
            <a:avLst/>
          </a:prstGeom>
          <a:noFill/>
        </p:spPr>
        <p:txBody>
          <a:bodyPr wrap="none" rtlCol="0">
            <a:spAutoFit/>
          </a:bodyPr>
          <a:lstStyle/>
          <a:p>
            <a:pPr algn="ctr"/>
            <a:r>
              <a:rPr lang="en-US" sz="4800" b="1" smtClean="0">
                <a:solidFill>
                  <a:srgbClr val="0033CC"/>
                </a:solidFill>
                <a:latin typeface="VNI-Avo" pitchFamily="2" charset="0"/>
              </a:rPr>
              <a:t>bôi loäi</a:t>
            </a:r>
            <a:endParaRPr lang="en-US" sz="4800" b="1">
              <a:solidFill>
                <a:srgbClr val="0033CC"/>
              </a:solidFill>
              <a:latin typeface="VNI-Avo" pitchFamily="2" charset="0"/>
            </a:endParaRPr>
          </a:p>
        </p:txBody>
      </p:sp>
      <p:sp>
        <p:nvSpPr>
          <p:cNvPr id="21" name="TextBox 20"/>
          <p:cNvSpPr txBox="1"/>
          <p:nvPr/>
        </p:nvSpPr>
        <p:spPr>
          <a:xfrm>
            <a:off x="1012873" y="3102589"/>
            <a:ext cx="2850460" cy="830997"/>
          </a:xfrm>
          <a:prstGeom prst="rect">
            <a:avLst/>
          </a:prstGeom>
          <a:noFill/>
        </p:spPr>
        <p:txBody>
          <a:bodyPr wrap="none" rtlCol="0">
            <a:spAutoFit/>
          </a:bodyPr>
          <a:lstStyle/>
          <a:p>
            <a:pPr algn="ctr"/>
            <a:r>
              <a:rPr lang="en-US" sz="4800" b="1" smtClean="0">
                <a:solidFill>
                  <a:srgbClr val="0033CC"/>
                </a:solidFill>
                <a:latin typeface="VNI-Avo" pitchFamily="2" charset="0"/>
              </a:rPr>
              <a:t>caøy caáy</a:t>
            </a:r>
            <a:endParaRPr lang="en-US" sz="4800" b="1">
              <a:solidFill>
                <a:srgbClr val="0033CC"/>
              </a:solidFill>
              <a:latin typeface="VNI-Avo" pitchFamily="2" charset="0"/>
            </a:endParaRPr>
          </a:p>
        </p:txBody>
      </p:sp>
      <p:sp>
        <p:nvSpPr>
          <p:cNvPr id="22" name="TextBox 21"/>
          <p:cNvSpPr txBox="1"/>
          <p:nvPr/>
        </p:nvSpPr>
        <p:spPr>
          <a:xfrm>
            <a:off x="5228227" y="609599"/>
            <a:ext cx="3703258" cy="830997"/>
          </a:xfrm>
          <a:prstGeom prst="rect">
            <a:avLst/>
          </a:prstGeom>
          <a:noFill/>
        </p:spPr>
        <p:txBody>
          <a:bodyPr wrap="none" rtlCol="0">
            <a:spAutoFit/>
          </a:bodyPr>
          <a:lstStyle/>
          <a:p>
            <a:pPr algn="ctr"/>
            <a:r>
              <a:rPr lang="en-US" sz="4800" b="1" smtClean="0">
                <a:solidFill>
                  <a:srgbClr val="0033CC"/>
                </a:solidFill>
                <a:latin typeface="VNI-Avo" pitchFamily="2" charset="0"/>
              </a:rPr>
              <a:t>chuùm chím</a:t>
            </a:r>
            <a:endParaRPr lang="en-US" sz="4800" b="1">
              <a:solidFill>
                <a:srgbClr val="0033CC"/>
              </a:solidFill>
              <a:latin typeface="VNI-Avo" pitchFamily="2" charset="0"/>
            </a:endParaRPr>
          </a:p>
        </p:txBody>
      </p:sp>
      <p:sp>
        <p:nvSpPr>
          <p:cNvPr id="23" name="TextBox 22"/>
          <p:cNvSpPr txBox="1"/>
          <p:nvPr/>
        </p:nvSpPr>
        <p:spPr>
          <a:xfrm>
            <a:off x="5228227" y="1440595"/>
            <a:ext cx="3033203" cy="830997"/>
          </a:xfrm>
          <a:prstGeom prst="rect">
            <a:avLst/>
          </a:prstGeom>
          <a:noFill/>
        </p:spPr>
        <p:txBody>
          <a:bodyPr wrap="none" rtlCol="0">
            <a:spAutoFit/>
          </a:bodyPr>
          <a:lstStyle/>
          <a:p>
            <a:pPr algn="ctr"/>
            <a:r>
              <a:rPr lang="en-US" sz="4800" b="1" smtClean="0">
                <a:solidFill>
                  <a:srgbClr val="0033CC"/>
                </a:solidFill>
                <a:latin typeface="VNI-Avo" pitchFamily="2" charset="0"/>
              </a:rPr>
              <a:t>ngoõ heûm</a:t>
            </a:r>
            <a:endParaRPr lang="en-US" sz="4800" b="1">
              <a:solidFill>
                <a:srgbClr val="0033CC"/>
              </a:solidFill>
              <a:latin typeface="VNI-Avo" pitchFamily="2" charset="0"/>
            </a:endParaRPr>
          </a:p>
        </p:txBody>
      </p:sp>
      <p:sp>
        <p:nvSpPr>
          <p:cNvPr id="24" name="TextBox 23"/>
          <p:cNvSpPr txBox="1"/>
          <p:nvPr/>
        </p:nvSpPr>
        <p:spPr>
          <a:xfrm>
            <a:off x="5228227" y="2313159"/>
            <a:ext cx="2792752" cy="830997"/>
          </a:xfrm>
          <a:prstGeom prst="rect">
            <a:avLst/>
          </a:prstGeom>
          <a:noFill/>
        </p:spPr>
        <p:txBody>
          <a:bodyPr wrap="none" rtlCol="0">
            <a:spAutoFit/>
          </a:bodyPr>
          <a:lstStyle/>
          <a:p>
            <a:pPr algn="ctr"/>
            <a:r>
              <a:rPr lang="en-US" sz="4800" b="1" smtClean="0">
                <a:solidFill>
                  <a:srgbClr val="0033CC"/>
                </a:solidFill>
                <a:latin typeface="VNI-Avo" pitchFamily="2" charset="0"/>
              </a:rPr>
              <a:t>eâm ñeàm</a:t>
            </a:r>
            <a:endParaRPr lang="en-US" sz="4800" b="1">
              <a:solidFill>
                <a:srgbClr val="0033CC"/>
              </a:solidFill>
              <a:latin typeface="VNI-Avo" pitchFamily="2" charset="0"/>
            </a:endParaRPr>
          </a:p>
        </p:txBody>
      </p:sp>
      <p:sp>
        <p:nvSpPr>
          <p:cNvPr id="9" name="TextBox 8"/>
          <p:cNvSpPr txBox="1"/>
          <p:nvPr/>
        </p:nvSpPr>
        <p:spPr>
          <a:xfrm>
            <a:off x="1012873" y="4114800"/>
            <a:ext cx="3215945" cy="830997"/>
          </a:xfrm>
          <a:prstGeom prst="rect">
            <a:avLst/>
          </a:prstGeom>
          <a:noFill/>
        </p:spPr>
        <p:txBody>
          <a:bodyPr wrap="none" rtlCol="0">
            <a:spAutoFit/>
          </a:bodyPr>
          <a:lstStyle/>
          <a:p>
            <a:pPr algn="ctr"/>
            <a:r>
              <a:rPr lang="en-US" sz="4800" b="1" smtClean="0">
                <a:solidFill>
                  <a:srgbClr val="0033CC"/>
                </a:solidFill>
                <a:latin typeface="VNI-Avo" pitchFamily="2" charset="0"/>
              </a:rPr>
              <a:t>lom khom</a:t>
            </a:r>
            <a:endParaRPr lang="en-US" sz="4800" b="1">
              <a:solidFill>
                <a:srgbClr val="0033CC"/>
              </a:solidFill>
              <a:latin typeface="VNI-Avo" pitchFamily="2" charset="0"/>
            </a:endParaRPr>
          </a:p>
        </p:txBody>
      </p:sp>
      <p:sp>
        <p:nvSpPr>
          <p:cNvPr id="10" name="TextBox 9"/>
          <p:cNvSpPr txBox="1"/>
          <p:nvPr/>
        </p:nvSpPr>
        <p:spPr>
          <a:xfrm>
            <a:off x="5228227" y="3269398"/>
            <a:ext cx="2451312" cy="830997"/>
          </a:xfrm>
          <a:prstGeom prst="rect">
            <a:avLst/>
          </a:prstGeom>
          <a:noFill/>
        </p:spPr>
        <p:txBody>
          <a:bodyPr wrap="none" rtlCol="0">
            <a:spAutoFit/>
          </a:bodyPr>
          <a:lstStyle/>
          <a:p>
            <a:pPr algn="ctr"/>
            <a:r>
              <a:rPr lang="en-US" sz="4800" b="1" smtClean="0">
                <a:solidFill>
                  <a:srgbClr val="0033CC"/>
                </a:solidFill>
                <a:latin typeface="VNI-Avo" pitchFamily="2" charset="0"/>
              </a:rPr>
              <a:t>sôùm toái</a:t>
            </a:r>
            <a:endParaRPr lang="en-US" sz="4800" b="1">
              <a:solidFill>
                <a:srgbClr val="0033CC"/>
              </a:solidFill>
              <a:latin typeface="VNI-Avo" pitchFamily="2" charset="0"/>
            </a:endParaRPr>
          </a:p>
        </p:txBody>
      </p:sp>
      <p:sp>
        <p:nvSpPr>
          <p:cNvPr id="11" name="TextBox 10"/>
          <p:cNvSpPr txBox="1"/>
          <p:nvPr/>
        </p:nvSpPr>
        <p:spPr>
          <a:xfrm>
            <a:off x="5228227" y="4114800"/>
            <a:ext cx="2351926" cy="830997"/>
          </a:xfrm>
          <a:prstGeom prst="rect">
            <a:avLst/>
          </a:prstGeom>
          <a:noFill/>
        </p:spPr>
        <p:txBody>
          <a:bodyPr wrap="none" rtlCol="0">
            <a:spAutoFit/>
          </a:bodyPr>
          <a:lstStyle/>
          <a:p>
            <a:pPr algn="ctr"/>
            <a:r>
              <a:rPr lang="en-US" sz="4800" b="1" smtClean="0">
                <a:solidFill>
                  <a:srgbClr val="0033CC"/>
                </a:solidFill>
                <a:latin typeface="VNI-Avo" pitchFamily="2" charset="0"/>
              </a:rPr>
              <a:t>baõi boài</a:t>
            </a:r>
            <a:endParaRPr lang="en-US" sz="4800" b="1">
              <a:solidFill>
                <a:srgbClr val="0033CC"/>
              </a:solidFill>
              <a:latin typeface="VNI-Avo" pitchFamily="2" charset="0"/>
            </a:endParaRPr>
          </a:p>
        </p:txBody>
      </p:sp>
    </p:spTree>
    <p:extLst>
      <p:ext uri="{BB962C8B-B14F-4D97-AF65-F5344CB8AC3E}">
        <p14:creationId xmlns:p14="http://schemas.microsoft.com/office/powerpoint/2010/main" val="2821937425"/>
      </p:ext>
    </p:extLst>
  </p:cSld>
  <p:clrMapOvr>
    <a:masterClrMapping/>
  </p:clrMapOvr>
  <p:transition advTm="664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67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66260"/>
            <a:ext cx="4610101" cy="447675"/>
          </a:xfrm>
          <a:prstGeom prst="rect">
            <a:avLst/>
          </a:prstGeom>
          <a:noFill/>
          <a:extLst>
            <a:ext uri="{909E8E84-426E-40DD-AFC4-6F175D3DCCD1}">
              <a14:hiddenFill xmlns:a14="http://schemas.microsoft.com/office/drawing/2010/main">
                <a:solidFill>
                  <a:srgbClr val="FFFFFF"/>
                </a:solidFill>
              </a14:hiddenFill>
            </a:ext>
          </a:extLst>
        </p:spPr>
      </p:pic>
      <p:pic>
        <p:nvPicPr>
          <p:cNvPr id="73731" name="Picture 3" descr="67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1038" y="-66260"/>
            <a:ext cx="46101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73732" name="Picture 4" descr="67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64917"/>
            <a:ext cx="46101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73733" name="Picture 5" descr="67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6469960"/>
            <a:ext cx="46101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73734" name="Picture 6" descr="67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6325" y="0"/>
            <a:ext cx="4476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3735" name="Picture 7" descr="67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 y="0"/>
            <a:ext cx="4476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758" y="5727009"/>
            <a:ext cx="966788"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5" descr="Animated Christmas wreath with a big red bow">
            <a:hlinkClick r:id="rId8"/>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91152" y="285879"/>
            <a:ext cx="762000" cy="8529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Happy Snowman Face Smiling ">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30779" y="248127"/>
            <a:ext cx="654844" cy="8102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cartoons-desi-glitters-101"/>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31897" y="5581694"/>
            <a:ext cx="1112103" cy="1112103"/>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C:\Users\ITTran\Desktop\anh\9781909-Illustration-of-Kids-Having-a-Dance-Party-Stock-Illustration-cartoon.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73564" y="1946317"/>
            <a:ext cx="6120672" cy="378069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23750" y="525522"/>
            <a:ext cx="6938310" cy="1232266"/>
          </a:xfrm>
          <a:prstGeom prst="rect">
            <a:avLst/>
          </a:prstGeom>
          <a:noFill/>
        </p:spPr>
        <p:txBody>
          <a:bodyPr wrap="none" lIns="91440" tIns="45720" rIns="91440" bIns="45720">
            <a:prstTxWarp prst="textSto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a:ln w="11430"/>
                <a:solidFill>
                  <a:srgbClr val="CC00CC"/>
                </a:solidFill>
                <a:effectLst>
                  <a:outerShdw blurRad="50800" dist="39000" dir="5460000" algn="tl">
                    <a:srgbClr val="000000">
                      <a:alpha val="38000"/>
                    </a:srgbClr>
                  </a:outerShdw>
                </a:effectLst>
                <a:latin typeface=".VnAvant" pitchFamily="34" charset="0"/>
              </a:rPr>
              <a:t>thư </a:t>
            </a:r>
            <a:r>
              <a:rPr lang="en-US" sz="5400" b="1">
                <a:ln w="11430"/>
                <a:solidFill>
                  <a:srgbClr val="FF0000"/>
                </a:solidFill>
                <a:effectLst>
                  <a:outerShdw blurRad="50800" dist="39000" dir="5460000" algn="tl">
                    <a:srgbClr val="000000">
                      <a:alpha val="38000"/>
                    </a:srgbClr>
                  </a:outerShdw>
                </a:effectLst>
                <a:latin typeface=".VnAvant" pitchFamily="34" charset="0"/>
              </a:rPr>
              <a:t>gi·n</a:t>
            </a:r>
            <a:r>
              <a:rPr lang="en-US" sz="5400" b="1">
                <a:ln w="11430"/>
                <a:solidFill>
                  <a:srgbClr val="CC00CC"/>
                </a:solidFill>
                <a:effectLst>
                  <a:outerShdw blurRad="50800" dist="39000" dir="5460000" algn="tl">
                    <a:srgbClr val="000000">
                      <a:alpha val="38000"/>
                    </a:srgbClr>
                  </a:outerShdw>
                </a:effectLst>
                <a:latin typeface=".VnAvant" pitchFamily="34" charset="0"/>
              </a:rPr>
              <a:t> </a:t>
            </a:r>
            <a:r>
              <a:rPr lang="en-US" sz="5400" b="1">
                <a:ln w="11430"/>
                <a:solidFill>
                  <a:srgbClr val="00B050"/>
                </a:solidFill>
                <a:effectLst>
                  <a:outerShdw blurRad="50800" dist="39000" dir="5460000" algn="tl">
                    <a:srgbClr val="000000">
                      <a:alpha val="38000"/>
                    </a:srgbClr>
                  </a:outerShdw>
                </a:effectLst>
                <a:latin typeface=".VnAvant" pitchFamily="34" charset="0"/>
              </a:rPr>
              <a:t>nhÐ</a:t>
            </a:r>
            <a:r>
              <a:rPr lang="en-US" sz="5400" b="1">
                <a:ln w="11430"/>
                <a:solidFill>
                  <a:srgbClr val="CC00CC"/>
                </a:solidFill>
                <a:effectLst>
                  <a:outerShdw blurRad="50800" dist="39000" dir="5460000" algn="tl">
                    <a:srgbClr val="000000">
                      <a:alpha val="38000"/>
                    </a:srgbClr>
                  </a:outerShdw>
                </a:effectLst>
                <a:latin typeface=".VnAvant" pitchFamily="34" charset="0"/>
              </a:rPr>
              <a:t>! </a:t>
            </a:r>
            <a:endParaRPr lang="en-US" sz="5400" b="1" cap="none" spc="0" dirty="0">
              <a:ln w="11430"/>
              <a:solidFill>
                <a:srgbClr val="CC00CC"/>
              </a:solidFill>
              <a:effectLst>
                <a:outerShdw blurRad="50800" dist="39000" dir="5460000" algn="tl">
                  <a:srgbClr val="000000">
                    <a:alpha val="38000"/>
                  </a:srgbClr>
                </a:outerShdw>
              </a:effectLst>
              <a:latin typeface=".VnAvant" pitchFamily="34" charset="0"/>
            </a:endParaRPr>
          </a:p>
        </p:txBody>
      </p:sp>
      <p:pic>
        <p:nvPicPr>
          <p:cNvPr id="3" name="dan vu con vit 28.9.2017.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7640752" y="5581694"/>
            <a:ext cx="311422" cy="311422"/>
          </a:xfrm>
          <a:prstGeom prst="rect">
            <a:avLst/>
          </a:prstGeom>
          <a:solidFill>
            <a:srgbClr val="990099"/>
          </a:solidFill>
        </p:spPr>
      </p:pic>
    </p:spTree>
    <p:custDataLst>
      <p:tags r:id="rId1"/>
    </p:custDataLst>
    <p:extLst>
      <p:ext uri="{BB962C8B-B14F-4D97-AF65-F5344CB8AC3E}">
        <p14:creationId xmlns:p14="http://schemas.microsoft.com/office/powerpoint/2010/main" val="3444291497"/>
      </p:ext>
    </p:extLst>
  </p:cSld>
  <p:clrMapOvr>
    <a:masterClrMapping/>
  </p:clrMapOvr>
  <mc:AlternateContent xmlns:mc="http://schemas.openxmlformats.org/markup-compatibility/2006" xmlns:p14="http://schemas.microsoft.com/office/powerpoint/2010/main">
    <mc:Choice Requires="p14">
      <p:transition advTm="6645">
        <p14:ripple/>
      </p:transition>
    </mc:Choice>
    <mc:Fallback xmlns="">
      <p:transition advTm="6645">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20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2489" objId="4"/>
        <p14:triggerEvt type="onClick" time="2489" objId="4"/>
        <p14:pauseEvt time="19732" objId="4"/>
        <p14:triggerEvt type="onClick" time="24965" objId="4"/>
        <p14:resumeEvt time="27230" objId="4"/>
        <p14:pauseEvt time="35395" objId="4"/>
        <p14:stopEvt time="72962" objId="4"/>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85748" y="76200"/>
            <a:ext cx="1978576" cy="722531"/>
            <a:chOff x="85748" y="76200"/>
            <a:chExt cx="1978576" cy="722531"/>
          </a:xfrm>
        </p:grpSpPr>
        <p:grpSp>
          <p:nvGrpSpPr>
            <p:cNvPr id="38" name="Group 37"/>
            <p:cNvGrpSpPr/>
            <p:nvPr/>
          </p:nvGrpSpPr>
          <p:grpSpPr>
            <a:xfrm>
              <a:off x="85748" y="169725"/>
              <a:ext cx="1770762" cy="606130"/>
              <a:chOff x="85748" y="169725"/>
              <a:chExt cx="1770762" cy="606130"/>
            </a:xfrm>
          </p:grpSpPr>
          <p:sp>
            <p:nvSpPr>
              <p:cNvPr id="35" name="Rounded Rectangle 34"/>
              <p:cNvSpPr/>
              <p:nvPr/>
            </p:nvSpPr>
            <p:spPr bwMode="auto">
              <a:xfrm>
                <a:off x="440086" y="169725"/>
                <a:ext cx="1416424" cy="606130"/>
              </a:xfrm>
              <a:prstGeom prst="round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 name="Oval 32"/>
              <p:cNvSpPr/>
              <p:nvPr/>
            </p:nvSpPr>
            <p:spPr bwMode="auto">
              <a:xfrm>
                <a:off x="85748" y="201195"/>
                <a:ext cx="578931" cy="533997"/>
              </a:xfrm>
              <a:prstGeom prst="ellipse">
                <a:avLst/>
              </a:prstGeom>
              <a:solidFill>
                <a:srgbClr val="FF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a:ln>
                    <a:noFill/>
                  </a:ln>
                  <a:effectLst/>
                  <a:latin typeface="Calibri" pitchFamily="34" charset="0"/>
                  <a:cs typeface="Calibri" pitchFamily="34" charset="0"/>
                </a:endParaRPr>
              </a:p>
            </p:txBody>
          </p:sp>
        </p:grpSp>
        <p:grpSp>
          <p:nvGrpSpPr>
            <p:cNvPr id="37" name="Group 36"/>
            <p:cNvGrpSpPr/>
            <p:nvPr/>
          </p:nvGrpSpPr>
          <p:grpSpPr>
            <a:xfrm>
              <a:off x="153037" y="76200"/>
              <a:ext cx="1911287" cy="722531"/>
              <a:chOff x="-651821" y="-231732"/>
              <a:chExt cx="1911287" cy="722531"/>
            </a:xfrm>
          </p:grpSpPr>
          <p:sp>
            <p:nvSpPr>
              <p:cNvPr id="34" name="TextBox 33"/>
              <p:cNvSpPr txBox="1"/>
              <p:nvPr/>
            </p:nvSpPr>
            <p:spPr>
              <a:xfrm>
                <a:off x="-651821" y="-231732"/>
                <a:ext cx="444352" cy="707886"/>
              </a:xfrm>
              <a:prstGeom prst="rect">
                <a:avLst/>
              </a:prstGeom>
              <a:noFill/>
            </p:spPr>
            <p:txBody>
              <a:bodyPr wrap="none" rtlCol="0">
                <a:spAutoFit/>
              </a:bodyPr>
              <a:lstStyle/>
              <a:p>
                <a:r>
                  <a:rPr lang="en-US" sz="4000" b="1">
                    <a:latin typeface="Calibri" pitchFamily="34" charset="0"/>
                    <a:cs typeface="Calibri" pitchFamily="34" charset="0"/>
                  </a:rPr>
                  <a:t>1</a:t>
                </a:r>
              </a:p>
            </p:txBody>
          </p:sp>
          <p:sp>
            <p:nvSpPr>
              <p:cNvPr id="36" name="TextBox 35"/>
              <p:cNvSpPr txBox="1"/>
              <p:nvPr/>
            </p:nvSpPr>
            <p:spPr>
              <a:xfrm>
                <a:off x="-195258" y="-155532"/>
                <a:ext cx="1454724" cy="646331"/>
              </a:xfrm>
              <a:prstGeom prst="rect">
                <a:avLst/>
              </a:prstGeom>
              <a:noFill/>
            </p:spPr>
            <p:txBody>
              <a:bodyPr wrap="square" rtlCol="0">
                <a:spAutoFit/>
              </a:bodyPr>
              <a:lstStyle/>
              <a:p>
                <a:r>
                  <a:rPr lang="en-US" sz="3600" b="1">
                    <a:solidFill>
                      <a:schemeClr val="bg1"/>
                    </a:solidFill>
                    <a:latin typeface=".VnAvant" pitchFamily="34" charset="0"/>
                  </a:rPr>
                  <a:t>§äc</a:t>
                </a:r>
              </a:p>
            </p:txBody>
          </p:sp>
        </p:grpSp>
      </p:grpSp>
      <p:sp>
        <p:nvSpPr>
          <p:cNvPr id="11" name="TextBox 10"/>
          <p:cNvSpPr txBox="1"/>
          <p:nvPr/>
        </p:nvSpPr>
        <p:spPr>
          <a:xfrm>
            <a:off x="222812" y="1371598"/>
            <a:ext cx="8921188" cy="1815882"/>
          </a:xfrm>
          <a:prstGeom prst="rect">
            <a:avLst/>
          </a:prstGeom>
          <a:solidFill>
            <a:srgbClr val="FFCCFF"/>
          </a:solidFill>
        </p:spPr>
        <p:txBody>
          <a:bodyPr wrap="square" rtlCol="0">
            <a:spAutoFit/>
          </a:bodyPr>
          <a:lstStyle/>
          <a:p>
            <a:r>
              <a:rPr lang="en-US" sz="2800" b="1" smtClean="0">
                <a:solidFill>
                  <a:srgbClr val="0033CC"/>
                </a:solidFill>
                <a:latin typeface="VNI-Avo" pitchFamily="2" charset="0"/>
              </a:rPr>
              <a:t>	Nhím con ra baõi coû tìm caùi aên. Noù phaán chaán khi thaáy voâ soá quaû chín thôm ngon. Nhím voäi chaïy veà goïi baïn choàn. Caû hai quay laïi, aên ñeán no neâ.</a:t>
            </a:r>
            <a:endParaRPr lang="en-US" sz="2800" b="1">
              <a:solidFill>
                <a:srgbClr val="0033CC"/>
              </a:solidFill>
              <a:latin typeface="VNI-Avo" pitchFamily="2" charset="0"/>
            </a:endParaRPr>
          </a:p>
        </p:txBody>
      </p:sp>
    </p:spTree>
    <p:extLst>
      <p:ext uri="{BB962C8B-B14F-4D97-AF65-F5344CB8AC3E}">
        <p14:creationId xmlns:p14="http://schemas.microsoft.com/office/powerpoint/2010/main" val="3677324281"/>
      </p:ext>
    </p:extLst>
  </p:cSld>
  <p:clrMapOvr>
    <a:masterClrMapping/>
  </p:clrMapOvr>
  <p:transition advTm="6645"/>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85749" y="76200"/>
            <a:ext cx="2124051" cy="778557"/>
            <a:chOff x="85748" y="76200"/>
            <a:chExt cx="3892925" cy="778557"/>
          </a:xfrm>
        </p:grpSpPr>
        <p:grpSp>
          <p:nvGrpSpPr>
            <p:cNvPr id="15" name="Group 14"/>
            <p:cNvGrpSpPr/>
            <p:nvPr/>
          </p:nvGrpSpPr>
          <p:grpSpPr>
            <a:xfrm>
              <a:off x="85748" y="201195"/>
              <a:ext cx="3892925" cy="606130"/>
              <a:chOff x="85748" y="201195"/>
              <a:chExt cx="3892925" cy="606130"/>
            </a:xfrm>
          </p:grpSpPr>
          <p:sp>
            <p:nvSpPr>
              <p:cNvPr id="24" name="Rounded Rectangle 23"/>
              <p:cNvSpPr/>
              <p:nvPr/>
            </p:nvSpPr>
            <p:spPr bwMode="auto">
              <a:xfrm>
                <a:off x="375213" y="201195"/>
                <a:ext cx="3603460" cy="606130"/>
              </a:xfrm>
              <a:prstGeom prst="round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 name="Oval 24"/>
              <p:cNvSpPr/>
              <p:nvPr/>
            </p:nvSpPr>
            <p:spPr bwMode="auto">
              <a:xfrm>
                <a:off x="85748" y="201195"/>
                <a:ext cx="960105" cy="533997"/>
              </a:xfrm>
              <a:prstGeom prst="ellipse">
                <a:avLst/>
              </a:prstGeom>
              <a:solidFill>
                <a:srgbClr val="FF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a:ln>
                    <a:noFill/>
                  </a:ln>
                  <a:effectLst/>
                  <a:latin typeface="Calibri" pitchFamily="34" charset="0"/>
                  <a:cs typeface="Calibri" pitchFamily="34" charset="0"/>
                </a:endParaRPr>
              </a:p>
            </p:txBody>
          </p:sp>
        </p:grpSp>
        <p:grpSp>
          <p:nvGrpSpPr>
            <p:cNvPr id="16" name="Group 15"/>
            <p:cNvGrpSpPr/>
            <p:nvPr/>
          </p:nvGrpSpPr>
          <p:grpSpPr>
            <a:xfrm>
              <a:off x="157533" y="76200"/>
              <a:ext cx="3003345" cy="778557"/>
              <a:chOff x="-647325" y="-231732"/>
              <a:chExt cx="3003345" cy="778557"/>
            </a:xfrm>
          </p:grpSpPr>
          <p:sp>
            <p:nvSpPr>
              <p:cNvPr id="22" name="TextBox 21"/>
              <p:cNvSpPr txBox="1"/>
              <p:nvPr/>
            </p:nvSpPr>
            <p:spPr>
              <a:xfrm>
                <a:off x="-647325" y="-231732"/>
                <a:ext cx="1032475" cy="707886"/>
              </a:xfrm>
              <a:prstGeom prst="rect">
                <a:avLst/>
              </a:prstGeom>
              <a:noFill/>
            </p:spPr>
            <p:txBody>
              <a:bodyPr wrap="square" rtlCol="0">
                <a:spAutoFit/>
              </a:bodyPr>
              <a:lstStyle/>
              <a:p>
                <a:r>
                  <a:rPr lang="en-US" sz="4000" b="1">
                    <a:latin typeface="Calibri" pitchFamily="34" charset="0"/>
                    <a:cs typeface="Calibri" pitchFamily="34" charset="0"/>
                  </a:rPr>
                  <a:t>2</a:t>
                </a:r>
              </a:p>
            </p:txBody>
          </p:sp>
          <p:sp>
            <p:nvSpPr>
              <p:cNvPr id="23" name="TextBox 22"/>
              <p:cNvSpPr txBox="1"/>
              <p:nvPr/>
            </p:nvSpPr>
            <p:spPr>
              <a:xfrm>
                <a:off x="385150" y="-99506"/>
                <a:ext cx="1970870" cy="646331"/>
              </a:xfrm>
              <a:prstGeom prst="rect">
                <a:avLst/>
              </a:prstGeom>
              <a:noFill/>
            </p:spPr>
            <p:txBody>
              <a:bodyPr wrap="square" rtlCol="0">
                <a:spAutoFit/>
              </a:bodyPr>
              <a:lstStyle/>
              <a:p>
                <a:r>
                  <a:rPr lang="en-US" sz="3600" b="1">
                    <a:solidFill>
                      <a:schemeClr val="bg1"/>
                    </a:solidFill>
                    <a:latin typeface=".VnAvant" pitchFamily="34" charset="0"/>
                  </a:rPr>
                  <a:t>ViÕt</a:t>
                </a:r>
              </a:p>
            </p:txBody>
          </p:sp>
        </p:grpSp>
      </p:grpSp>
      <p:sp>
        <p:nvSpPr>
          <p:cNvPr id="11" name="TextBox 10"/>
          <p:cNvSpPr txBox="1"/>
          <p:nvPr/>
        </p:nvSpPr>
        <p:spPr>
          <a:xfrm>
            <a:off x="2223619" y="1301500"/>
            <a:ext cx="5011308" cy="707886"/>
          </a:xfrm>
          <a:prstGeom prst="rect">
            <a:avLst/>
          </a:prstGeom>
          <a:noFill/>
        </p:spPr>
        <p:txBody>
          <a:bodyPr wrap="none" rtlCol="0">
            <a:spAutoFit/>
          </a:bodyPr>
          <a:lstStyle/>
          <a:p>
            <a:pPr algn="ctr"/>
            <a:r>
              <a:rPr lang="en-US" sz="4000" b="1" smtClean="0">
                <a:solidFill>
                  <a:srgbClr val="0033CC"/>
                </a:solidFill>
                <a:latin typeface="VNI-Avo" pitchFamily="2" charset="0"/>
              </a:rPr>
              <a:t>Voi con coù voøi daøi.</a:t>
            </a:r>
            <a:endParaRPr lang="en-US" sz="4000" b="1">
              <a:solidFill>
                <a:srgbClr val="0033CC"/>
              </a:solidFill>
              <a:latin typeface="VNI-Avo" pitchFamily="2" charset="0"/>
            </a:endParaRPr>
          </a:p>
        </p:txBody>
      </p:sp>
    </p:spTree>
    <p:extLst>
      <p:ext uri="{BB962C8B-B14F-4D97-AF65-F5344CB8AC3E}">
        <p14:creationId xmlns:p14="http://schemas.microsoft.com/office/powerpoint/2010/main" val="4202545314"/>
      </p:ext>
    </p:extLst>
  </p:cSld>
  <p:clrMapOvr>
    <a:masterClrMapping/>
  </p:clrMapOvr>
  <p:transition advTm="6645"/>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ITTran\Downloads\tu the viet - chu Thao 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219200"/>
            <a:ext cx="3917035" cy="4243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660520"/>
      </p:ext>
    </p:extLst>
  </p:cSld>
  <p:clrMapOvr>
    <a:masterClrMapping/>
  </p:clrMapOvr>
  <p:transition advTm="6645"/>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66&quot;/&gt;&lt;/object&gt;&lt;object type=&quot;3&quot; unique_id=&quot;10005&quot;&gt;&lt;property id=&quot;20148&quot; value=&quot;5&quot;/&gt;&lt;property id=&quot;20300&quot; value=&quot;Slide 3&quot;/&gt;&lt;property id=&quot;20307&quot; value=&quot;265&quot;/&gt;&lt;/object&gt;&lt;object type=&quot;3&quot; unique_id=&quot;10006&quot;&gt;&lt;property id=&quot;20148&quot; value=&quot;5&quot;/&gt;&lt;property id=&quot;20300&quot; value=&quot;Slide 4&quot;/&gt;&lt;property id=&quot;20307&quot; value=&quot;314&quot;/&gt;&lt;/object&gt;&lt;object type=&quot;3&quot; unique_id=&quot;10007&quot;&gt;&lt;property id=&quot;20148&quot; value=&quot;5&quot;/&gt;&lt;property id=&quot;20300&quot; value=&quot;Slide 5&quot;/&gt;&lt;property id=&quot;20307&quot; value=&quot;267&quot;/&gt;&lt;/object&gt;&lt;object type=&quot;3&quot; unique_id=&quot;10008&quot;&gt;&lt;property id=&quot;20148&quot; value=&quot;5&quot;/&gt;&lt;property id=&quot;20300&quot; value=&quot;Slide 6&quot;/&gt;&lt;property id=&quot;20307&quot; value=&quot;271&quot;/&gt;&lt;/object&gt;&lt;object type=&quot;3&quot; unique_id=&quot;10009&quot;&gt;&lt;property id=&quot;20148&quot; value=&quot;5&quot;/&gt;&lt;property id=&quot;20300&quot; value=&quot;Slide 7&quot;/&gt;&lt;property id=&quot;20307&quot; value=&quot;275&quot;/&gt;&lt;/object&gt;&lt;object type=&quot;3&quot; unique_id=&quot;10010&quot;&gt;&lt;property id=&quot;20148&quot; value=&quot;5&quot;/&gt;&lt;property id=&quot;20300&quot; value=&quot;Slide 8&quot;/&gt;&lt;property id=&quot;20307&quot; value=&quot;304&quot;/&gt;&lt;/object&gt;&lt;object type=&quot;3&quot; unique_id=&quot;10011&quot;&gt;&lt;property id=&quot;20148&quot; value=&quot;5&quot;/&gt;&lt;property id=&quot;20300&quot; value=&quot;Slide 9&quot;/&gt;&lt;property id=&quot;20307&quot; value=&quot;288&quot;/&gt;&lt;/object&gt;&lt;object type=&quot;3&quot; unique_id=&quot;10012&quot;&gt;&lt;property id=&quot;20148&quot; value=&quot;5&quot;/&gt;&lt;property id=&quot;20300&quot; value=&quot;Slide 10&quot;/&gt;&lt;property id=&quot;20307&quot; value=&quot;328&quot;/&gt;&lt;/object&gt;&lt;object type=&quot;3&quot; unique_id=&quot;10013&quot;&gt;&lt;property id=&quot;20148&quot; value=&quot;5&quot;/&gt;&lt;property id=&quot;20300&quot; value=&quot;Slide 11&quot;/&gt;&lt;property id=&quot;20307&quot; value=&quot;329&quot;/&gt;&lt;/object&gt;&lt;object type=&quot;3&quot; unique_id=&quot;10014&quot;&gt;&lt;property id=&quot;20148&quot; value=&quot;5&quot;/&gt;&lt;property id=&quot;20300&quot; value=&quot;Slide 12&quot;/&gt;&lt;property id=&quot;20307&quot; value=&quot;330&quot;/&gt;&lt;/object&gt;&lt;object type=&quot;3&quot; unique_id=&quot;10015&quot;&gt;&lt;property id=&quot;20148&quot; value=&quot;5&quot;/&gt;&lt;property id=&quot;20300&quot; value=&quot;Slide 13&quot;/&gt;&lt;property id=&quot;20307&quot; value=&quot;331&quot;/&gt;&lt;/object&gt;&lt;object type=&quot;3&quot; unique_id=&quot;10016&quot;&gt;&lt;property id=&quot;20148&quot; value=&quot;5&quot;/&gt;&lt;property id=&quot;20300&quot; value=&quot;Slide 14&quot;/&gt;&lt;property id=&quot;20307&quot; value=&quot;305&quot;/&gt;&lt;/object&gt;&lt;object type=&quot;3&quot; unique_id=&quot;10017&quot;&gt;&lt;property id=&quot;20148&quot; value=&quot;5&quot;/&gt;&lt;property id=&quot;20300&quot; value=&quot;Slide 15&quot;/&gt;&lt;property id=&quot;20307&quot; value=&quot;332&quot;/&gt;&lt;/object&gt;&lt;object type=&quot;3&quot; unique_id=&quot;10018&quot;&gt;&lt;property id=&quot;20148&quot; value=&quot;5&quot;/&gt;&lt;property id=&quot;20300&quot; value=&quot;Slide 16&quot;/&gt;&lt;property id=&quot;20307&quot; value=&quot;308&quot;/&gt;&lt;/object&gt;&lt;object type=&quot;3&quot; unique_id=&quot;10019&quot;&gt;&lt;property id=&quot;20148&quot; value=&quot;5&quot;/&gt;&lt;property id=&quot;20300&quot; value=&quot;Slide 17&quot;/&gt;&lt;property id=&quot;20307&quot; value=&quot;311&quot;/&gt;&lt;/object&gt;&lt;object type=&quot;3&quot; unique_id=&quot;10020&quot;&gt;&lt;property id=&quot;20148&quot; value=&quot;5&quot;/&gt;&lt;property id=&quot;20300&quot; value=&quot;Slide 18&quot;/&gt;&lt;property id=&quot;20307&quot; value=&quot;327&quot;/&gt;&lt;/object&gt;&lt;object type=&quot;3&quot; unique_id=&quot;10021&quot;&gt;&lt;property id=&quot;20148&quot; value=&quot;5&quot;/&gt;&lt;property id=&quot;20300&quot; value=&quot;Slide 19&quot;/&gt;&lt;property id=&quot;20307&quot; value=&quot;307&quot;/&gt;&lt;/object&gt;&lt;object type=&quot;3&quot; unique_id=&quot;10022&quot;&gt;&lt;property id=&quot;20148&quot; value=&quot;5&quot;/&gt;&lt;property id=&quot;20300&quot; value=&quot;Slide 20&quot;/&gt;&lt;property id=&quot;20307&quot; value=&quot;310&quot;/&gt;&lt;/object&gt;&lt;object type=&quot;3&quot; unique_id=&quot;10023&quot;&gt;&lt;property id=&quot;20148&quot; value=&quot;5&quot;/&gt;&lt;property id=&quot;20300&quot; value=&quot;Slide 21&quot;/&gt;&lt;property id=&quot;20307&quot; value=&quot;333&quot;/&gt;&lt;/object&gt;&lt;object type=&quot;3&quot; unique_id=&quot;10024&quot;&gt;&lt;property id=&quot;20148&quot; value=&quot;5&quot;/&gt;&lt;property id=&quot;20300&quot; value=&quot;Slide 22&quot;/&gt;&lt;property id=&quot;20307&quot; value=&quot;326&quot;/&gt;&lt;/object&gt;&lt;object type=&quot;3&quot; unique_id=&quot;10025&quot;&gt;&lt;property id=&quot;20148&quot; value=&quot;5&quot;/&gt;&lt;property id=&quot;20300&quot; value=&quot;Slide 31&quot;/&gt;&lt;property id=&quot;20307&quot; value=&quot;313&quot;/&gt;&lt;/object&gt;&lt;object type=&quot;3&quot; unique_id=&quot;10335&quot;&gt;&lt;property id=&quot;20148&quot; value=&quot;5&quot;/&gt;&lt;property id=&quot;20300&quot; value=&quot;Slide 23&quot;/&gt;&lt;property id=&quot;20307&quot; value=&quot;334&quot;/&gt;&lt;/object&gt;&lt;object type=&quot;3&quot; unique_id=&quot;10337&quot;&gt;&lt;property id=&quot;20148&quot; value=&quot;5&quot;/&gt;&lt;property id=&quot;20300&quot; value=&quot;Slide 25&quot;/&gt;&lt;property id=&quot;20307&quot; value=&quot;336&quot;/&gt;&lt;/object&gt;&lt;object type=&quot;3&quot; unique_id=&quot;10338&quot;&gt;&lt;property id=&quot;20148&quot; value=&quot;5&quot;/&gt;&lt;property id=&quot;20300&quot; value=&quot;Slide 26&quot;/&gt;&lt;property id=&quot;20307&quot; value=&quot;337&quot;/&gt;&lt;/object&gt;&lt;object type=&quot;3&quot; unique_id=&quot;10339&quot;&gt;&lt;property id=&quot;20148&quot; value=&quot;5&quot;/&gt;&lt;property id=&quot;20300&quot; value=&quot;Slide 27&quot;/&gt;&lt;property id=&quot;20307&quot; value=&quot;338&quot;/&gt;&lt;/object&gt;&lt;object type=&quot;3&quot; unique_id=&quot;10340&quot;&gt;&lt;property id=&quot;20148&quot; value=&quot;5&quot;/&gt;&lt;property id=&quot;20300&quot; value=&quot;Slide 28&quot;/&gt;&lt;property id=&quot;20307&quot; value=&quot;339&quot;/&gt;&lt;/object&gt;&lt;object type=&quot;3&quot; unique_id=&quot;10341&quot;&gt;&lt;property id=&quot;20148&quot; value=&quot;5&quot;/&gt;&lt;property id=&quot;20300&quot; value=&quot;Slide 29&quot;/&gt;&lt;property id=&quot;20307&quot; value=&quot;340&quot;/&gt;&lt;/object&gt;&lt;object type=&quot;3&quot; unique_id=&quot;10342&quot;&gt;&lt;property id=&quot;20148&quot; value=&quot;5&quot;/&gt;&lt;property id=&quot;20300&quot; value=&quot;Slide 30&quot;/&gt;&lt;property id=&quot;20307&quot; value=&quot;341&quot;/&gt;&lt;/object&gt;&lt;object type=&quot;3&quot; unique_id=&quot;10475&quot;&gt;&lt;property id=&quot;20148&quot; value=&quot;5&quot;/&gt;&lt;property id=&quot;20300&quot; value=&quot;Slide 24&quot;/&gt;&lt;property id=&quot;20307&quot; value=&quot;342&quot;/&gt;&lt;/object&gt;&lt;/object&gt;&lt;object type=&quot;8&quot; unique_id=&quot;1005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29.9|6.6|3.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5265</TotalTime>
  <Words>160</Words>
  <Application>Microsoft Office PowerPoint</Application>
  <PresentationFormat>On-screen Show (4:3)</PresentationFormat>
  <Paragraphs>70</Paragraphs>
  <Slides>19</Slides>
  <Notes>0</Notes>
  <HiddenSlides>0</HiddenSlides>
  <MMClips>2</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Arial</vt:lpstr>
      <vt:lpstr>.VnUniverse</vt:lpstr>
      <vt:lpstr>Calibri</vt:lpstr>
      <vt:lpstr>.VnCooperH</vt:lpstr>
      <vt:lpstr>VNI-Avo</vt:lpstr>
      <vt:lpstr>Arial Rounded MT Bold</vt:lpstr>
      <vt:lpstr>.VnAvant</vt:lpstr>
      <vt:lpstr>Times New Roman</vt:lpstr>
      <vt:lpstr>.VnCooper</vt:lpstr>
      <vt:lpstr>HP-087</vt:lpstr>
      <vt:lpstr>Office Theme</vt:lpstr>
      <vt:lpstr>1_Default Design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Quỳnh Trang</dc:creator>
  <cp:lastModifiedBy>Admin</cp:lastModifiedBy>
  <cp:revision>308</cp:revision>
  <dcterms:created xsi:type="dcterms:W3CDTF">2006-08-16T00:00:00Z</dcterms:created>
  <dcterms:modified xsi:type="dcterms:W3CDTF">2020-08-25T16:39:47Z</dcterms:modified>
</cp:coreProperties>
</file>