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85" r:id="rId2"/>
    <p:sldId id="440" r:id="rId3"/>
    <p:sldId id="450" r:id="rId4"/>
    <p:sldId id="442" r:id="rId5"/>
    <p:sldId id="462" r:id="rId6"/>
    <p:sldId id="463" r:id="rId7"/>
    <p:sldId id="464" r:id="rId8"/>
    <p:sldId id="453" r:id="rId9"/>
    <p:sldId id="449" r:id="rId10"/>
    <p:sldId id="452" r:id="rId11"/>
    <p:sldId id="466" r:id="rId12"/>
    <p:sldId id="467" r:id="rId13"/>
    <p:sldId id="468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Arial Rounded MT Bold" pitchFamily="34" charset="0"/>
      <p:regular r:id="rId24"/>
    </p:embeddedFon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9B84B6"/>
    <a:srgbClr val="FF0066"/>
    <a:srgbClr val="0000FF"/>
    <a:srgbClr val="66CCFF"/>
    <a:srgbClr val="CCECFF"/>
    <a:srgbClr val="CC3399"/>
    <a:srgbClr val="008000"/>
    <a:srgbClr val="FFC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7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24/08/2020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THÖÏC HAØNH CAÙC TÖ THEÁ</a:t>
            </a:r>
            <a:b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ÑOÏC, VIEÁT, NGHE, NOÙI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4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130468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6531"/>
            <a:ext cx="4648200" cy="324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36530"/>
            <a:ext cx="2362200" cy="324506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saùch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8008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ngoài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vieát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7862" y="1738411"/>
            <a:ext cx="6163853" cy="4618283"/>
            <a:chOff x="2482061" y="195464"/>
            <a:chExt cx="5605854" cy="422957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692" y="976111"/>
              <a:ext cx="4616223" cy="344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61" y="195464"/>
              <a:ext cx="2652876" cy="20368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79189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nghe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phaùt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bieåu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00800" cy="474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73692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TÖ THEÁ </a:t>
            </a:r>
            <a:b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ÑOÏC, NOÙI, NGHE, VIEÁT</a:t>
            </a:r>
            <a:endParaRPr lang="vi-VN" sz="5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3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3903659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KHÔÛI ÑOÄNG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7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QUAN SAÙT VAØ NHAÄN XEÙT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6" y="1752600"/>
            <a:ext cx="2000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1762125"/>
            <a:ext cx="19716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429000"/>
            <a:ext cx="2009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6" y="3438525"/>
            <a:ext cx="2009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21" y="5181600"/>
            <a:ext cx="2009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160579"/>
            <a:ext cx="20097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2514600"/>
            <a:ext cx="38100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3779" y="3962400"/>
            <a:ext cx="3810000" cy="1447800"/>
            <a:chOff x="283779" y="3429000"/>
            <a:chExt cx="3810000" cy="1447800"/>
          </a:xfrm>
        </p:grpSpPr>
        <p:sp>
          <p:nvSpPr>
            <p:cNvPr id="11" name="Rounded Rectangle 10"/>
            <p:cNvSpPr/>
            <p:nvPr/>
          </p:nvSpPr>
          <p:spPr>
            <a:xfrm>
              <a:off x="283779" y="3429000"/>
              <a:ext cx="3810000" cy="1447800"/>
            </a:xfrm>
            <a:prstGeom prst="roundRect">
              <a:avLst/>
            </a:prstGeom>
            <a:noFill/>
            <a:ln>
              <a:solidFill>
                <a:srgbClr val="006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2.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Veõ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      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cho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tö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theá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ñuùng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,</a:t>
              </a:r>
              <a:endParaRPr lang="en-US" sz="2000" dirty="0">
                <a:solidFill>
                  <a:srgbClr val="002060"/>
                </a:solidFill>
                <a:latin typeface="VNI-Avo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maët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      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cho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tö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theá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sai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.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498" y="4205287"/>
              <a:ext cx="556720" cy="5567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57600"/>
              <a:ext cx="4953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02713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1" y="1295400"/>
            <a:ext cx="3976196" cy="306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07" y="1314334"/>
            <a:ext cx="3919393" cy="30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33600" y="4724400"/>
            <a:ext cx="5279303" cy="6858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saùch</a:t>
            </a:r>
            <a:endParaRPr lang="vi-VN" sz="35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72" y="914400"/>
            <a:ext cx="1011128" cy="10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1066683"/>
            <a:ext cx="851339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294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36" y="381000"/>
            <a:ext cx="3311864" cy="254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65" y="371567"/>
            <a:ext cx="3357642" cy="25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33600" y="5791200"/>
            <a:ext cx="5770672" cy="6858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Nam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endParaRPr lang="vi-VN" sz="35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72" y="0"/>
            <a:ext cx="1011128" cy="10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94"/>
            <a:ext cx="851339" cy="85133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124200"/>
            <a:ext cx="3276601" cy="251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74" y="3048000"/>
            <a:ext cx="3320796" cy="25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72" y="2843864"/>
            <a:ext cx="1011128" cy="1011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1" y="2923758"/>
            <a:ext cx="851339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19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2173"/>
            <a:ext cx="3505200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31892" y="1143000"/>
            <a:ext cx="4593184" cy="4154402"/>
            <a:chOff x="4308092" y="270641"/>
            <a:chExt cx="4593184" cy="41544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092" y="1779814"/>
              <a:ext cx="3540507" cy="264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70641"/>
              <a:ext cx="2652876" cy="20368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3700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703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52400" y="5684795"/>
            <a:ext cx="40386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5684795"/>
            <a:ext cx="44958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ñuùøng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ñuùng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226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119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.VnAvant</vt:lpstr>
      <vt:lpstr>Arial Rounded MT Bold</vt:lpstr>
      <vt:lpstr>VNI-Avo</vt:lpstr>
      <vt:lpstr>Times New Roman</vt:lpstr>
      <vt:lpstr>Comic Sans MS</vt:lpstr>
      <vt:lpstr>Office Theme</vt:lpstr>
      <vt:lpstr>PowerPoint Presentation</vt:lpstr>
      <vt:lpstr>LAØM QUEN TÖ THEÁ  ÑOÏC, NOÙI, NGHE, VIEÁT</vt:lpstr>
      <vt:lpstr>HOAÏT ÑOÄNG 1  KHÔÛI ÑOÄNG</vt:lpstr>
      <vt:lpstr>HOAÏT ÑOÄNG 2  QUAN SAÙT VAØ NHAÄN XEÙT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THÖÏC HAØNH CAÙC TÖ THEÁ ÑOÏC, VIEÁT, NGHE, NOÙI</vt:lpstr>
      <vt:lpstr>Tö theá ñoïc saùch</vt:lpstr>
      <vt:lpstr>Tö theá ngoài vieát</vt:lpstr>
      <vt:lpstr>Tö theá nghe, phaùt bieåu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314</cp:revision>
  <dcterms:created xsi:type="dcterms:W3CDTF">2006-08-16T00:00:00Z</dcterms:created>
  <dcterms:modified xsi:type="dcterms:W3CDTF">2020-08-23T19:06:27Z</dcterms:modified>
</cp:coreProperties>
</file>