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7" r:id="rId2"/>
    <p:sldId id="285" r:id="rId3"/>
    <p:sldId id="339" r:id="rId4"/>
    <p:sldId id="307" r:id="rId5"/>
    <p:sldId id="294" r:id="rId6"/>
    <p:sldId id="288" r:id="rId7"/>
    <p:sldId id="290" r:id="rId8"/>
    <p:sldId id="291" r:id="rId9"/>
    <p:sldId id="293" r:id="rId10"/>
    <p:sldId id="308" r:id="rId11"/>
    <p:sldId id="309" r:id="rId12"/>
    <p:sldId id="310" r:id="rId13"/>
    <p:sldId id="311" r:id="rId14"/>
    <p:sldId id="312" r:id="rId15"/>
    <p:sldId id="313" r:id="rId16"/>
    <p:sldId id="340" r:id="rId17"/>
    <p:sldId id="314" r:id="rId18"/>
    <p:sldId id="316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1" r:id="rId30"/>
    <p:sldId id="360" r:id="rId31"/>
    <p:sldId id="317" r:id="rId32"/>
    <p:sldId id="315" r:id="rId33"/>
    <p:sldId id="318" r:id="rId34"/>
    <p:sldId id="319" r:id="rId35"/>
    <p:sldId id="292" r:id="rId36"/>
    <p:sldId id="33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54872"/>
    <a:srgbClr val="731417"/>
    <a:srgbClr val="FF3139"/>
    <a:srgbClr val="FEF9B7"/>
    <a:srgbClr val="FFFFFF"/>
    <a:srgbClr val="FFF2CC"/>
    <a:srgbClr val="DAF3FF"/>
    <a:srgbClr val="F7C0BE"/>
    <a:srgbClr val="FFA29A"/>
    <a:srgbClr val="E7E85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34" autoAdjust="0"/>
    <p:restoredTop sz="94434" autoAdjust="0"/>
  </p:normalViewPr>
  <p:slideViewPr>
    <p:cSldViewPr snapToGrid="0">
      <p:cViewPr varScale="1">
        <p:scale>
          <a:sx n="91" d="100"/>
          <a:sy n="91" d="100"/>
        </p:scale>
        <p:origin x="-54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3D421-22DF-4E6E-9EF5-7D513BC668F0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6D7FD-6814-4409-BAAC-5DDDA3236E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024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6616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06795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193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6373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10792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56856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6226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2622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33769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85751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6602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37203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473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75065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19203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4186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18533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373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741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363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8962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6685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0">
        <p15:prstTrans prst="airplane"/>
      </p:transition>
    </mc:Choice>
    <mc:Fallback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868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2067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485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508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0366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882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054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969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65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508A86-CB26-4EEC-BB4A-74A890A92AE7}" type="datetimeFigureOut">
              <a:rPr lang="en-US" smtClean="0"/>
              <a:pPr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1E7FB9-0D08-463E-AFAB-DC9A592E8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208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377371" y="0"/>
            <a:ext cx="12728343" cy="694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24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media" Target="../media/media1.mp3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56.png"/><Relationship Id="rId5" Type="http://schemas.openxmlformats.org/officeDocument/2006/relationships/audio" Target="../media/audio4.wav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3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18" Type="http://schemas.openxmlformats.org/officeDocument/2006/relationships/image" Target="../media/image7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17" Type="http://schemas.microsoft.com/office/2007/relationships/media" Target="../media/media2.mp3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8.png"/><Relationship Id="rId1" Type="http://schemas.openxmlformats.org/officeDocument/2006/relationships/video" Target="NULL" TargetMode="External"/><Relationship Id="rId6" Type="http://schemas.openxmlformats.org/officeDocument/2006/relationships/image" Target="../media/image70.png"/><Relationship Id="rId11" Type="http://schemas.microsoft.com/office/2007/relationships/hdphoto" Target="../media/hdphoto1.wdp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e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audio" Target="../media/audio8.wav"/><Relationship Id="rId7" Type="http://schemas.openxmlformats.org/officeDocument/2006/relationships/image" Target="../media/image81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84.jpeg"/><Relationship Id="rId5" Type="http://schemas.openxmlformats.org/officeDocument/2006/relationships/image" Target="../media/image69.png"/><Relationship Id="rId10" Type="http://schemas.openxmlformats.org/officeDocument/2006/relationships/image" Target="../media/image78.png"/><Relationship Id="rId4" Type="http://schemas.openxmlformats.org/officeDocument/2006/relationships/audio" Target="../media/audio9.wav"/><Relationship Id="rId9" Type="http://schemas.openxmlformats.org/officeDocument/2006/relationships/image" Target="../media/image83.pn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3" Type="http://schemas.openxmlformats.org/officeDocument/2006/relationships/audio" Target="../media/audio8.wav"/><Relationship Id="rId7" Type="http://schemas.openxmlformats.org/officeDocument/2006/relationships/image" Target="../media/image81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87.jpeg"/><Relationship Id="rId5" Type="http://schemas.openxmlformats.org/officeDocument/2006/relationships/image" Target="../media/image69.png"/><Relationship Id="rId10" Type="http://schemas.openxmlformats.org/officeDocument/2006/relationships/image" Target="../media/image78.png"/><Relationship Id="rId4" Type="http://schemas.openxmlformats.org/officeDocument/2006/relationships/audio" Target="../media/audio9.wav"/><Relationship Id="rId9" Type="http://schemas.openxmlformats.org/officeDocument/2006/relationships/image" Target="../media/image83.png"/><Relationship Id="rId1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9.png"/><Relationship Id="rId3" Type="http://schemas.openxmlformats.org/officeDocument/2006/relationships/audio" Target="../media/audio8.wav"/><Relationship Id="rId7" Type="http://schemas.openxmlformats.org/officeDocument/2006/relationships/image" Target="../media/image81.pn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0" Type="http://schemas.openxmlformats.org/officeDocument/2006/relationships/image" Target="../media/image86.png"/><Relationship Id="rId4" Type="http://schemas.openxmlformats.org/officeDocument/2006/relationships/audio" Target="../media/audio9.wav"/><Relationship Id="rId9" Type="http://schemas.openxmlformats.org/officeDocument/2006/relationships/image" Target="../media/image83.png"/><Relationship Id="rId1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audio" Target="../media/audio8.wav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90.jpeg"/><Relationship Id="rId5" Type="http://schemas.openxmlformats.org/officeDocument/2006/relationships/image" Target="../media/image69.png"/><Relationship Id="rId10" Type="http://schemas.openxmlformats.org/officeDocument/2006/relationships/image" Target="../media/image78.png"/><Relationship Id="rId4" Type="http://schemas.openxmlformats.org/officeDocument/2006/relationships/audio" Target="../media/audio9.wav"/><Relationship Id="rId9" Type="http://schemas.openxmlformats.org/officeDocument/2006/relationships/image" Target="../media/image83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audio" Target="../media/audio9.wav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91.jpeg"/><Relationship Id="rId5" Type="http://schemas.openxmlformats.org/officeDocument/2006/relationships/image" Target="../media/image69.png"/><Relationship Id="rId10" Type="http://schemas.openxmlformats.org/officeDocument/2006/relationships/image" Target="../media/image78.png"/><Relationship Id="rId4" Type="http://schemas.openxmlformats.org/officeDocument/2006/relationships/audio" Target="../media/audio8.wav"/><Relationship Id="rId9" Type="http://schemas.openxmlformats.org/officeDocument/2006/relationships/image" Target="../media/image83.png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6.png"/><Relationship Id="rId3" Type="http://schemas.openxmlformats.org/officeDocument/2006/relationships/audio" Target="../media/audio8.wav"/><Relationship Id="rId7" Type="http://schemas.openxmlformats.org/officeDocument/2006/relationships/image" Target="../media/image81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92.jpeg"/><Relationship Id="rId5" Type="http://schemas.openxmlformats.org/officeDocument/2006/relationships/image" Target="../media/image69.png"/><Relationship Id="rId10" Type="http://schemas.openxmlformats.org/officeDocument/2006/relationships/image" Target="../media/image78.png"/><Relationship Id="rId4" Type="http://schemas.openxmlformats.org/officeDocument/2006/relationships/audio" Target="../media/audio9.wav"/><Relationship Id="rId9" Type="http://schemas.openxmlformats.org/officeDocument/2006/relationships/image" Target="../media/image83.png"/><Relationship Id="rId1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8.wav"/><Relationship Id="rId7" Type="http://schemas.openxmlformats.org/officeDocument/2006/relationships/image" Target="../media/image8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86.png"/><Relationship Id="rId5" Type="http://schemas.openxmlformats.org/officeDocument/2006/relationships/image" Target="../media/image69.png"/><Relationship Id="rId10" Type="http://schemas.openxmlformats.org/officeDocument/2006/relationships/image" Target="../media/image85.png"/><Relationship Id="rId4" Type="http://schemas.openxmlformats.org/officeDocument/2006/relationships/audio" Target="../media/audio9.wav"/><Relationship Id="rId9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9.wav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0" Type="http://schemas.openxmlformats.org/officeDocument/2006/relationships/image" Target="../media/image85.png"/><Relationship Id="rId4" Type="http://schemas.openxmlformats.org/officeDocument/2006/relationships/audio" Target="../media/audio8.wav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8.wav"/><Relationship Id="rId7" Type="http://schemas.openxmlformats.org/officeDocument/2006/relationships/image" Target="../media/image81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86.png"/><Relationship Id="rId5" Type="http://schemas.openxmlformats.org/officeDocument/2006/relationships/image" Target="../media/image69.png"/><Relationship Id="rId10" Type="http://schemas.openxmlformats.org/officeDocument/2006/relationships/image" Target="../media/image85.png"/><Relationship Id="rId4" Type="http://schemas.openxmlformats.org/officeDocument/2006/relationships/audio" Target="../media/audio9.wav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audio" Target="../media/audio9.wav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0" Type="http://schemas.openxmlformats.org/officeDocument/2006/relationships/image" Target="../media/image85.png"/><Relationship Id="rId4" Type="http://schemas.openxmlformats.org/officeDocument/2006/relationships/audio" Target="../media/audio8.wav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1.wav"/><Relationship Id="rId7" Type="http://schemas.openxmlformats.org/officeDocument/2006/relationships/image" Target="../media/image10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openxmlformats.org/officeDocument/2006/relationships/image" Target="../media/image2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349" y="-815303"/>
            <a:ext cx="812800" cy="812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18272" y="-66612"/>
            <a:ext cx="1097371" cy="13308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4173" y="-156749"/>
            <a:ext cx="5005787" cy="165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7129" y="-154051"/>
            <a:ext cx="7487477" cy="237878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0" y="4217355"/>
            <a:ext cx="12192000" cy="2677515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1860" y="3513522"/>
            <a:ext cx="4614072" cy="27112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594" y="3320287"/>
            <a:ext cx="3969425" cy="3574583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623392" y="2261932"/>
            <a:ext cx="10945216" cy="16821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青鸟华光简胖头鱼" panose="02010604000101010101" pitchFamily="2" charset="-122"/>
              </a:rPr>
              <a:t> THAT’S MY SCHOOL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青鸟华光简胖头鱼" panose="0201060400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069" y="79104"/>
            <a:ext cx="2412453" cy="2007843"/>
          </a:xfrm>
          <a:prstGeom prst="rect">
            <a:avLst/>
          </a:prstGeom>
        </p:spPr>
      </p:pic>
      <p:sp>
        <p:nvSpPr>
          <p:cNvPr id="6" name="TextBox 71"/>
          <p:cNvSpPr txBox="1"/>
          <p:nvPr/>
        </p:nvSpPr>
        <p:spPr>
          <a:xfrm>
            <a:off x="6076917" y="3489417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E54872"/>
                </a:solidFill>
                <a:latin typeface="+mj-lt"/>
                <a:ea typeface="Microsoft YaHei UI" panose="020B0503020204020204" pitchFamily="34" charset="-122"/>
              </a:rPr>
              <a:t>Lesson 2</a:t>
            </a:r>
            <a:endParaRPr lang="zh-CN" altLang="en-US" sz="3600" b="1" dirty="0">
              <a:solidFill>
                <a:srgbClr val="E54872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18" name="TextBox 71"/>
          <p:cNvSpPr txBox="1"/>
          <p:nvPr/>
        </p:nvSpPr>
        <p:spPr>
          <a:xfrm>
            <a:off x="4434121" y="4376854"/>
            <a:ext cx="2402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+mj-lt"/>
                <a:ea typeface="Microsoft YaHei UI" panose="020B0503020204020204" pitchFamily="34" charset="-122"/>
              </a:rPr>
              <a:t>Teacher: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+mj-lt"/>
                <a:ea typeface="Microsoft YaHei UI" panose="020B0503020204020204" pitchFamily="34" charset="-122"/>
              </a:rPr>
              <a:t>Ms.Thom</a:t>
            </a:r>
            <a:endParaRPr lang="en-US" altLang="zh-CN" sz="2400" b="1" dirty="0">
              <a:solidFill>
                <a:srgbClr val="002060"/>
              </a:solidFill>
              <a:latin typeface="+mj-lt"/>
              <a:ea typeface="Microsoft YaHei UI" panose="020B0503020204020204" pitchFamily="34" charset="-122"/>
            </a:endParaRPr>
          </a:p>
          <a:p>
            <a:pPr algn="ctr"/>
            <a:endParaRPr lang="zh-CN" altLang="en-US" sz="2400" b="1" dirty="0">
              <a:solidFill>
                <a:srgbClr val="002060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21" name="TextBox 71"/>
          <p:cNvSpPr txBox="1"/>
          <p:nvPr/>
        </p:nvSpPr>
        <p:spPr>
          <a:xfrm>
            <a:off x="2884699" y="1017284"/>
            <a:ext cx="23551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ln w="0"/>
                <a:solidFill>
                  <a:srgbClr val="E5487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Unit 7</a:t>
            </a:r>
            <a:endParaRPr lang="zh-CN" altLang="en-US" sz="6600" b="1" dirty="0">
              <a:ln w="0"/>
              <a:solidFill>
                <a:srgbClr val="E5487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6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263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263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1763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2763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3263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3763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4513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13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6013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/>
      <p:bldP spid="6" grpId="0"/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7094" y="1770582"/>
            <a:ext cx="831509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3139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ristote" panose="020B7200000000000000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xmlns="" val="3243058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2.59259E-6 L -4.16667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35" y="1363517"/>
            <a:ext cx="11014946" cy="3606836"/>
          </a:xfrm>
          <a:prstGeom prst="round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209675" y="340183"/>
            <a:ext cx="435800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400" b="0" i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43C95EB0-ED8A-4C35-BA7C-CAD200127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1322" y="5265883"/>
            <a:ext cx="452423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937507E2-A0E4-42CF-9722-45D612D0955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20095" y="1714501"/>
            <a:ext cx="226211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61905DAD-A0EE-4702-A0A8-C74EE481E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49222" y="5180158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F90A8B61-6FE4-401E-B989-0FDA42B9E76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86720" y="2428876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CCC3CDFC-C211-4A79-8AE6-47F3A9045E0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377970" y="1800227"/>
            <a:ext cx="226211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B259032C-70EA-4488-9F44-759F285EFF7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301645" y="2733677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676C28E2-AFE4-4E2F-85A7-92DFA411AC1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108309" y="2305053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24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7 That's my school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7 That's my school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7 That's my school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7 That's my school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7 That's my school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7 That's my school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7 That's my school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https://s.sachmem.vn/public/images/TA3T1SHS/U7-L2-2-2-srdfbvagnlmvegs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9439" y="1095696"/>
            <a:ext cx="5463943" cy="337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143000" y="33918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6926" y="4741475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Is the __________?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24277" y="5459944"/>
            <a:ext cx="1988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Yes, it is.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7685" y="4741474"/>
            <a:ext cx="2436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  <a:latin typeface="Georgia" panose="02040502050405020303" pitchFamily="18" charset="0"/>
              </a:rPr>
              <a:t>school </a:t>
            </a:r>
            <a:r>
              <a:rPr lang="en-US" sz="3600">
                <a:solidFill>
                  <a:srgbClr val="FF0000"/>
                </a:solidFill>
                <a:latin typeface="Georgia" panose="02040502050405020303" pitchFamily="18" charset="0"/>
              </a:rPr>
              <a:t>new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03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628" y="43360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s.sachmem.vn/public/characters/N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5927" y="52504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19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.sachmem.vn/public/images/TA3T1SHS/U7-L2-2-3-zfkumnrvpwhysdm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9440" y="1051560"/>
            <a:ext cx="4975860" cy="343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143000" y="33918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6926" y="4741475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Is the __________?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4277" y="5459944"/>
            <a:ext cx="1988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Yes, it is.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7685" y="4741474"/>
            <a:ext cx="1794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  <a:latin typeface="Georgia" panose="02040502050405020303" pitchFamily="18" charset="0"/>
              </a:rPr>
              <a:t>gym </a:t>
            </a:r>
            <a:r>
              <a:rPr lang="en-US" sz="3600">
                <a:solidFill>
                  <a:srgbClr val="FF0000"/>
                </a:solidFill>
                <a:latin typeface="Georgia" panose="02040502050405020303" pitchFamily="18" charset="0"/>
              </a:rPr>
              <a:t>big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628" y="43360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s://s.sachmem.vn/public/characters/N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5927" y="52504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615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s://s.sachmem.vn/public/images/TA3T1SHS/U7-L2-2-4-wdmpmbdiztbiptf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9440" y="1084899"/>
            <a:ext cx="4975860" cy="339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143000" y="33918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6926" y="4741475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Is the __________?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4277" y="5459944"/>
            <a:ext cx="242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No, it isn’t.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7685" y="4741474"/>
            <a:ext cx="2302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  <a:latin typeface="Georgia" panose="02040502050405020303" pitchFamily="18" charset="0"/>
              </a:rPr>
              <a:t>library </a:t>
            </a:r>
            <a:r>
              <a:rPr lang="en-US" sz="3600">
                <a:solidFill>
                  <a:srgbClr val="FF0000"/>
                </a:solidFill>
                <a:latin typeface="Georgia" panose="02040502050405020303" pitchFamily="18" charset="0"/>
              </a:rPr>
              <a:t>old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628" y="43360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s://s.sachmem.vn/public/characters/N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5927" y="52504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605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.sachmem.vn/public/images/TA3T1SHS/U7-L2-2-5-jdovejlbidtntcp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976" y="1337572"/>
            <a:ext cx="4975860" cy="29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143000" y="33918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endParaRPr lang="en-US" sz="2400" b="1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6926" y="4741475"/>
            <a:ext cx="5511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Is the _____________?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4277" y="5459944"/>
            <a:ext cx="242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333333"/>
                </a:solidFill>
                <a:latin typeface="Georgia" panose="02040502050405020303" pitchFamily="18" charset="0"/>
              </a:rPr>
              <a:t>No, it isn’t.</a:t>
            </a:r>
            <a:endParaRPr lang="en-US" sz="3600"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7685" y="4741474"/>
            <a:ext cx="3639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8000"/>
                </a:solidFill>
                <a:latin typeface="Georgia" panose="02040502050405020303" pitchFamily="18" charset="0"/>
              </a:rPr>
              <a:t>playground </a:t>
            </a:r>
            <a:r>
              <a:rPr lang="en-US" sz="3600">
                <a:solidFill>
                  <a:srgbClr val="FF0000"/>
                </a:solidFill>
                <a:latin typeface="Georgia" panose="02040502050405020303" pitchFamily="18" charset="0"/>
              </a:rPr>
              <a:t>large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1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628" y="43360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s://s.sachmem.vn/public/characters/N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5927" y="525043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777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08817" y="33719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7085" y="1173947"/>
            <a:ext cx="6084287" cy="1150144"/>
          </a:xfrm>
          <a:prstGeom prst="horizontalScroll">
            <a:avLst>
              <a:gd name="adj" fmla="val 35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Is ______ ____?</a:t>
            </a:r>
          </a:p>
          <a:p>
            <a:pPr algn="ctr"/>
            <a:r>
              <a:rPr lang="en-US" sz="2800">
                <a:solidFill>
                  <a:srgbClr val="FF3139"/>
                </a:solidFill>
                <a:latin typeface="Century Gothic" panose="020B0502020202020204" pitchFamily="34" charset="0"/>
              </a:rPr>
              <a:t>(________ _______ có phải không?)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8" b="10621"/>
          <a:stretch/>
        </p:blipFill>
        <p:spPr>
          <a:xfrm>
            <a:off x="9802230" y="2866083"/>
            <a:ext cx="1579065" cy="1089548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571385" y="3083191"/>
            <a:ext cx="1592670" cy="1089548"/>
            <a:chOff x="3474463" y="1270000"/>
            <a:chExt cx="5662174" cy="3873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68" t="5926" r="25322" b="37593"/>
            <a:stretch/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/>
            <a:srcRect l="44919" r="34964" b="82544"/>
            <a:stretch/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/>
            <a:srcRect b="7087"/>
            <a:stretch/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74"/>
          <a:stretch/>
        </p:blipFill>
        <p:spPr>
          <a:xfrm>
            <a:off x="2465986" y="4063920"/>
            <a:ext cx="1588412" cy="1064589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/>
          <a:srcRect l="3538" r="2008"/>
          <a:stretch/>
        </p:blipFill>
        <p:spPr>
          <a:xfrm>
            <a:off x="4232243" y="4543461"/>
            <a:ext cx="1633463" cy="1066664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08"/>
          <a:stretch/>
        </p:blipFill>
        <p:spPr>
          <a:xfrm>
            <a:off x="7950986" y="3859280"/>
            <a:ext cx="1564594" cy="1037280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1" t="30501" r="545" b="21459"/>
          <a:stretch/>
        </p:blipFill>
        <p:spPr>
          <a:xfrm>
            <a:off x="6156484" y="4578026"/>
            <a:ext cx="1503724" cy="1062239"/>
          </a:xfrm>
          <a:prstGeom prst="roundRect">
            <a:avLst>
              <a:gd name="adj" fmla="val 1153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571746" y="4134779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246945" y="3875955"/>
            <a:ext cx="268963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Classroom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24610" y="5143987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Gym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58811" y="5530496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Library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521649" y="5530495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Playground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55112" y="5026663"/>
            <a:ext cx="3234246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2600" b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</a:p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Arrow Connector 35"/>
          <p:cNvCxnSpPr>
            <a:stCxn id="3" idx="2"/>
            <a:endCxn id="10" idx="3"/>
          </p:cNvCxnSpPr>
          <p:nvPr/>
        </p:nvCxnSpPr>
        <p:spPr>
          <a:xfrm flipH="1">
            <a:off x="2164055" y="2283318"/>
            <a:ext cx="2085174" cy="1344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2"/>
            <a:endCxn id="18" idx="0"/>
          </p:cNvCxnSpPr>
          <p:nvPr/>
        </p:nvCxnSpPr>
        <p:spPr>
          <a:xfrm flipH="1">
            <a:off x="3260192" y="2283318"/>
            <a:ext cx="989037" cy="1780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2"/>
            <a:endCxn id="21" idx="0"/>
          </p:cNvCxnSpPr>
          <p:nvPr/>
        </p:nvCxnSpPr>
        <p:spPr>
          <a:xfrm>
            <a:off x="4249229" y="2283318"/>
            <a:ext cx="799746" cy="2260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" idx="2"/>
            <a:endCxn id="27" idx="0"/>
          </p:cNvCxnSpPr>
          <p:nvPr/>
        </p:nvCxnSpPr>
        <p:spPr>
          <a:xfrm>
            <a:off x="4249229" y="2283318"/>
            <a:ext cx="2659117" cy="2294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2"/>
            <a:endCxn id="24" idx="0"/>
          </p:cNvCxnSpPr>
          <p:nvPr/>
        </p:nvCxnSpPr>
        <p:spPr>
          <a:xfrm>
            <a:off x="4249229" y="2283318"/>
            <a:ext cx="4484054" cy="157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" idx="2"/>
            <a:endCxn id="6" idx="1"/>
          </p:cNvCxnSpPr>
          <p:nvPr/>
        </p:nvCxnSpPr>
        <p:spPr>
          <a:xfrm>
            <a:off x="4249229" y="2283318"/>
            <a:ext cx="5553001" cy="1127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8102233" y="1788502"/>
            <a:ext cx="2709514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No, it isn’t.</a:t>
            </a:r>
            <a:endParaRPr lang="en-US" sz="2800" b="1">
              <a:latin typeface="Georgia" panose="02040502050405020303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141508" y="917586"/>
            <a:ext cx="2338593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Yes, it is.</a:t>
            </a:r>
            <a:endParaRPr lang="en-US" sz="2800" b="1">
              <a:latin typeface="Georgia" panose="02040502050405020303" pitchFamily="18" charset="0"/>
            </a:endParaRPr>
          </a:p>
        </p:txBody>
      </p:sp>
      <p:cxnSp>
        <p:nvCxnSpPr>
          <p:cNvPr id="49" name="Straight Arrow Connector 48"/>
          <p:cNvCxnSpPr>
            <a:stCxn id="3" idx="3"/>
            <a:endCxn id="43" idx="1"/>
          </p:cNvCxnSpPr>
          <p:nvPr/>
        </p:nvCxnSpPr>
        <p:spPr>
          <a:xfrm flipV="1">
            <a:off x="7291372" y="1207027"/>
            <a:ext cx="850136" cy="5419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3" idx="3"/>
            <a:endCxn id="41" idx="1"/>
          </p:cNvCxnSpPr>
          <p:nvPr/>
        </p:nvCxnSpPr>
        <p:spPr>
          <a:xfrm>
            <a:off x="7291372" y="1749019"/>
            <a:ext cx="810861" cy="328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yes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3749" y="1062739"/>
            <a:ext cx="459175" cy="313413"/>
          </a:xfrm>
          <a:prstGeom prst="rect">
            <a:avLst/>
          </a:prstGeom>
        </p:spPr>
      </p:pic>
      <p:pic>
        <p:nvPicPr>
          <p:cNvPr id="61" name="no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03749" y="1946051"/>
            <a:ext cx="369291" cy="30049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886533" y="4546372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big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722107" y="5561411"/>
            <a:ext cx="1042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small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4609711" y="6010037"/>
            <a:ext cx="6880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old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387208" y="5956078"/>
            <a:ext cx="9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large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8414096" y="5673095"/>
            <a:ext cx="833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new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9843685" y="4334604"/>
            <a:ext cx="1601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Georgia" panose="02040502050405020303" pitchFamily="18" charset="0"/>
              </a:rPr>
              <a:t>beautiful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5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30" grpId="0"/>
      <p:bldP spid="31" grpId="0"/>
      <p:bldP spid="34" grpId="0"/>
      <p:bldP spid="41" grpId="0" animBg="1"/>
      <p:bldP spid="43" grpId="0" animBg="1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https://s.sachmem.vn/public/images/TA3T1SHS/U7-L2-3-2-nskqqfakuodvey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3680" y="1024554"/>
            <a:ext cx="6695440" cy="353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199515" y="335629"/>
            <a:ext cx="2429843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6926" y="4741475"/>
            <a:ext cx="4666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Georgia" panose="02040502050405020303" pitchFamily="18" charset="0"/>
              </a:rPr>
              <a:t>Is the classroom new?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7088" y="5459944"/>
            <a:ext cx="1988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eorgia" panose="02040502050405020303" pitchFamily="18" charset="0"/>
              </a:rPr>
              <a:t>Yes, it is.</a:t>
            </a:r>
          </a:p>
        </p:txBody>
      </p:sp>
      <p:pic>
        <p:nvPicPr>
          <p:cNvPr id="20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5133" y="519187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657" y="449118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29790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3T1SHS/U7-L2-3-3-qajohsvyuxkqvmd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3680" y="1024554"/>
            <a:ext cx="6695440" cy="352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199515" y="335629"/>
            <a:ext cx="2429843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6926" y="4741475"/>
            <a:ext cx="3773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Georgia" panose="02040502050405020303" pitchFamily="18" charset="0"/>
              </a:rPr>
              <a:t>Is the library old?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20083" y="5490539"/>
            <a:ext cx="242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eorgia" panose="02040502050405020303" pitchFamily="18" charset="0"/>
              </a:rPr>
              <a:t>No, it isn’t.</a:t>
            </a:r>
          </a:p>
        </p:txBody>
      </p:sp>
      <p:pic>
        <p:nvPicPr>
          <p:cNvPr id="20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5133" y="519187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657" y="449118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0639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9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934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6262"/>
            <a:ext cx="12192000" cy="69905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33157" y="-9146"/>
            <a:ext cx="1160518" cy="12825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761837" y="408878"/>
            <a:ext cx="3203915" cy="3108960"/>
            <a:chOff x="8761837" y="556363"/>
            <a:chExt cx="3203915" cy="310896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081">
              <a:off x="8761837" y="556363"/>
              <a:ext cx="3203915" cy="310896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798" b="10621"/>
            <a:stretch/>
          </p:blipFill>
          <p:spPr>
            <a:xfrm>
              <a:off x="9762910" y="1467872"/>
              <a:ext cx="1722793" cy="1188720"/>
            </a:xfrm>
            <a:prstGeom prst="roundRect">
              <a:avLst>
                <a:gd name="adj" fmla="val 10938"/>
              </a:avLst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5898930" y="408878"/>
            <a:ext cx="3203915" cy="3108960"/>
            <a:chOff x="5898930" y="556363"/>
            <a:chExt cx="3203915" cy="31089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081">
              <a:off x="5898930" y="556363"/>
              <a:ext cx="3203915" cy="3108960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6714075" y="1487608"/>
              <a:ext cx="1742316" cy="1191921"/>
              <a:chOff x="3474463" y="1270000"/>
              <a:chExt cx="5662174" cy="38735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468" t="5926" r="25322" b="37593"/>
              <a:stretch/>
            </p:blipFill>
            <p:spPr>
              <a:xfrm>
                <a:off x="3474463" y="1270000"/>
                <a:ext cx="5662174" cy="3873500"/>
              </a:xfrm>
              <a:prstGeom prst="roundRect">
                <a:avLst>
                  <a:gd name="adj" fmla="val 8142"/>
                </a:avLst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44919" r="34964" b="82544"/>
              <a:stretch/>
            </p:blipFill>
            <p:spPr>
              <a:xfrm>
                <a:off x="6007270" y="1758239"/>
                <a:ext cx="494960" cy="344321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010025" y="3838899"/>
                <a:ext cx="554020" cy="581721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457033" y="3744847"/>
                <a:ext cx="453086" cy="699206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979992" y="3756163"/>
                <a:ext cx="430569" cy="664458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2" cstate="print"/>
              <a:srcRect b="7087"/>
              <a:stretch/>
            </p:blipFill>
            <p:spPr>
              <a:xfrm>
                <a:off x="5452959" y="3731570"/>
                <a:ext cx="446408" cy="640080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58830" y="494606"/>
            <a:ext cx="3203915" cy="3108960"/>
            <a:chOff x="158830" y="642091"/>
            <a:chExt cx="3203915" cy="310896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081">
              <a:off x="158830" y="642091"/>
              <a:ext cx="3203915" cy="31089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1066934" y="1491756"/>
              <a:ext cx="1622273" cy="1377967"/>
            </a:xfrm>
            <a:custGeom>
              <a:avLst/>
              <a:gdLst>
                <a:gd name="connsiteX0" fmla="*/ 3343978 w 5505523"/>
                <a:gd name="connsiteY0" fmla="*/ 256209 h 4676422"/>
                <a:gd name="connsiteX1" fmla="*/ 3343978 w 5505523"/>
                <a:gd name="connsiteY1" fmla="*/ 877715 h 4676422"/>
                <a:gd name="connsiteX2" fmla="*/ 5089651 w 5505523"/>
                <a:gd name="connsiteY2" fmla="*/ 877715 h 4676422"/>
                <a:gd name="connsiteX3" fmla="*/ 5089651 w 5505523"/>
                <a:gd name="connsiteY3" fmla="*/ 256209 h 4676422"/>
                <a:gd name="connsiteX4" fmla="*/ 0 w 5505523"/>
                <a:gd name="connsiteY4" fmla="*/ 0 h 4676422"/>
                <a:gd name="connsiteX5" fmla="*/ 5505523 w 5505523"/>
                <a:gd name="connsiteY5" fmla="*/ 0 h 4676422"/>
                <a:gd name="connsiteX6" fmla="*/ 5505523 w 5505523"/>
                <a:gd name="connsiteY6" fmla="*/ 4676422 h 4676422"/>
                <a:gd name="connsiteX7" fmla="*/ 0 w 5505523"/>
                <a:gd name="connsiteY7" fmla="*/ 4676422 h 467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5523" h="4676422">
                  <a:moveTo>
                    <a:pt x="3343978" y="256209"/>
                  </a:moveTo>
                  <a:lnTo>
                    <a:pt x="3343978" y="877715"/>
                  </a:lnTo>
                  <a:lnTo>
                    <a:pt x="5089651" y="877715"/>
                  </a:lnTo>
                  <a:lnTo>
                    <a:pt x="5089651" y="256209"/>
                  </a:lnTo>
                  <a:close/>
                  <a:moveTo>
                    <a:pt x="0" y="0"/>
                  </a:moveTo>
                  <a:lnTo>
                    <a:pt x="5505523" y="0"/>
                  </a:lnTo>
                  <a:lnTo>
                    <a:pt x="5505523" y="4676422"/>
                  </a:lnTo>
                  <a:lnTo>
                    <a:pt x="0" y="4676422"/>
                  </a:lnTo>
                  <a:close/>
                </a:path>
              </a:pathLst>
            </a:cu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488" r="17486" b="79311"/>
            <a:stretch/>
          </p:blipFill>
          <p:spPr>
            <a:xfrm flipH="1">
              <a:off x="579954" y="1410536"/>
              <a:ext cx="655720" cy="50044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050312" y="408878"/>
            <a:ext cx="3203915" cy="3108960"/>
            <a:chOff x="3050312" y="556363"/>
            <a:chExt cx="3203915" cy="310896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081">
              <a:off x="3050312" y="556363"/>
              <a:ext cx="3203915" cy="31089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>
            <a:xfrm>
              <a:off x="3822593" y="1257129"/>
              <a:ext cx="1780701" cy="1512537"/>
            </a:xfrm>
            <a:custGeom>
              <a:avLst/>
              <a:gdLst>
                <a:gd name="connsiteX0" fmla="*/ 3343978 w 5505523"/>
                <a:gd name="connsiteY0" fmla="*/ 256209 h 4676422"/>
                <a:gd name="connsiteX1" fmla="*/ 3343978 w 5505523"/>
                <a:gd name="connsiteY1" fmla="*/ 877715 h 4676422"/>
                <a:gd name="connsiteX2" fmla="*/ 5089651 w 5505523"/>
                <a:gd name="connsiteY2" fmla="*/ 877715 h 4676422"/>
                <a:gd name="connsiteX3" fmla="*/ 5089651 w 5505523"/>
                <a:gd name="connsiteY3" fmla="*/ 256209 h 4676422"/>
                <a:gd name="connsiteX4" fmla="*/ 0 w 5505523"/>
                <a:gd name="connsiteY4" fmla="*/ 0 h 4676422"/>
                <a:gd name="connsiteX5" fmla="*/ 5505523 w 5505523"/>
                <a:gd name="connsiteY5" fmla="*/ 0 h 4676422"/>
                <a:gd name="connsiteX6" fmla="*/ 5505523 w 5505523"/>
                <a:gd name="connsiteY6" fmla="*/ 4676422 h 4676422"/>
                <a:gd name="connsiteX7" fmla="*/ 0 w 5505523"/>
                <a:gd name="connsiteY7" fmla="*/ 4676422 h 467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05523" h="4676422">
                  <a:moveTo>
                    <a:pt x="3343978" y="256209"/>
                  </a:moveTo>
                  <a:lnTo>
                    <a:pt x="3343978" y="877715"/>
                  </a:lnTo>
                  <a:lnTo>
                    <a:pt x="5089651" y="877715"/>
                  </a:lnTo>
                  <a:lnTo>
                    <a:pt x="5089651" y="256209"/>
                  </a:lnTo>
                  <a:close/>
                  <a:moveTo>
                    <a:pt x="0" y="0"/>
                  </a:moveTo>
                  <a:lnTo>
                    <a:pt x="5505523" y="0"/>
                  </a:lnTo>
                  <a:lnTo>
                    <a:pt x="5505523" y="4676422"/>
                  </a:lnTo>
                  <a:lnTo>
                    <a:pt x="0" y="4676422"/>
                  </a:lnTo>
                  <a:close/>
                </a:path>
              </a:pathLst>
            </a:custGeom>
          </p:spPr>
        </p:pic>
      </p:grpSp>
      <p:grpSp>
        <p:nvGrpSpPr>
          <p:cNvPr id="7" name="Group 6"/>
          <p:cNvGrpSpPr/>
          <p:nvPr/>
        </p:nvGrpSpPr>
        <p:grpSpPr>
          <a:xfrm>
            <a:off x="144542" y="3534548"/>
            <a:ext cx="3203915" cy="3108960"/>
            <a:chOff x="144542" y="3510583"/>
            <a:chExt cx="3203915" cy="310896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081">
              <a:off x="144542" y="3510583"/>
              <a:ext cx="3203915" cy="310896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4074"/>
            <a:stretch/>
          </p:blipFill>
          <p:spPr>
            <a:xfrm>
              <a:off x="907814" y="4457102"/>
              <a:ext cx="1726832" cy="1157361"/>
            </a:xfrm>
            <a:prstGeom prst="roundRect">
              <a:avLst>
                <a:gd name="adj" fmla="val 9812"/>
              </a:avLst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Group 15"/>
          <p:cNvGrpSpPr/>
          <p:nvPr/>
        </p:nvGrpSpPr>
        <p:grpSpPr>
          <a:xfrm>
            <a:off x="3021736" y="3534548"/>
            <a:ext cx="3203915" cy="3108960"/>
            <a:chOff x="3021736" y="3510583"/>
            <a:chExt cx="3203915" cy="310896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081">
              <a:off x="3021736" y="3510583"/>
              <a:ext cx="3203915" cy="310896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7" cstate="print"/>
            <a:srcRect l="3538" r="2008"/>
            <a:stretch/>
          </p:blipFill>
          <p:spPr>
            <a:xfrm>
              <a:off x="3787828" y="4423359"/>
              <a:ext cx="1875699" cy="1224846"/>
            </a:xfrm>
            <a:prstGeom prst="roundRect">
              <a:avLst>
                <a:gd name="adj" fmla="val 8771"/>
              </a:avLst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4" name="Group 43"/>
          <p:cNvGrpSpPr/>
          <p:nvPr/>
        </p:nvGrpSpPr>
        <p:grpSpPr>
          <a:xfrm>
            <a:off x="8747549" y="3534548"/>
            <a:ext cx="3203915" cy="3108960"/>
            <a:chOff x="8747549" y="3510583"/>
            <a:chExt cx="3203915" cy="310896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081">
              <a:off x="8747549" y="3510583"/>
              <a:ext cx="3203915" cy="310896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0108"/>
            <a:stretch/>
          </p:blipFill>
          <p:spPr>
            <a:xfrm>
              <a:off x="9830608" y="4394698"/>
              <a:ext cx="1655095" cy="1097280"/>
            </a:xfrm>
            <a:prstGeom prst="roundRect">
              <a:avLst>
                <a:gd name="adj" fmla="val 9968"/>
              </a:avLst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5898930" y="3534548"/>
            <a:ext cx="3203915" cy="3108960"/>
            <a:chOff x="5898930" y="3510583"/>
            <a:chExt cx="3203915" cy="31089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5081">
              <a:off x="5898930" y="3510583"/>
              <a:ext cx="3203915" cy="310896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31" t="30501" r="545" b="21459"/>
            <a:stretch/>
          </p:blipFill>
          <p:spPr>
            <a:xfrm>
              <a:off x="6903062" y="4381075"/>
              <a:ext cx="1553329" cy="1097280"/>
            </a:xfrm>
            <a:prstGeom prst="roundRect">
              <a:avLst>
                <a:gd name="adj" fmla="val 11539"/>
              </a:avLst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1966966" y="247123"/>
            <a:ext cx="2405182" cy="623652"/>
          </a:xfrm>
          <a:prstGeom prst="roundRect">
            <a:avLst>
              <a:gd name="adj" fmla="val 50000"/>
            </a:avLst>
          </a:prstGeom>
          <a:solidFill>
            <a:srgbClr val="E7E858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R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vi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w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20747807">
            <a:off x="5103886" y="1344766"/>
            <a:ext cx="613686" cy="4683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9110" y="2645209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Big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42623" y="2485220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96032" y="2445495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77953" y="2402527"/>
            <a:ext cx="268963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Classroom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8204" y="5685151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Gym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73086" y="5614487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Library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25891" y="5562156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Playground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732383" y="5540036"/>
            <a:ext cx="3234246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24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e</a:t>
            </a:r>
            <a:r>
              <a:rPr lang="en-US" sz="24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r room</a:t>
            </a:r>
          </a:p>
        </p:txBody>
      </p:sp>
      <p:pic>
        <p:nvPicPr>
          <p:cNvPr id="46" name="图片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656514" y="62406"/>
            <a:ext cx="1063475" cy="88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817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390083" y="2093153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playground small?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4" descr="https://s.sachmem.vn/public/images/TA3T1SHS/U7-L2-2-5-jdovejlbidtntcpn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0117" y="2769308"/>
            <a:ext cx="2849275" cy="171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ye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1531" y="3131365"/>
            <a:ext cx="864126" cy="5898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78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library new?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you can.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please.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1" name="Picture 3" descr="https://s.sachmem.vn/public/images/TA3T1SHS/U7-L2-2-4-wdmpmbdiztbiptfx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8813" y="2667444"/>
            <a:ext cx="2849276" cy="19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ye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1531" y="3131365"/>
            <a:ext cx="864126" cy="5898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363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70971" y="1911292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gym old?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aren’t.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are.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7" name="Picture 2" descr="https://s.sachmem.vn/public/images/TA3T1SHS/U7-L2-2-3-zfkumnrvpwhysdmt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8813" y="2650030"/>
            <a:ext cx="2849276" cy="196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no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81531" y="4014676"/>
            <a:ext cx="694972" cy="56549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78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88693" y="2074079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school big and new?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you can.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you can’t.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" descr="https://s.sachmem.vn/public/images/TA3T1SHS/U7-L2-2-2-srdfbvagnlmvegsk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4772" y="2678342"/>
            <a:ext cx="3128761" cy="193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18" name="ye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2477" y="4022101"/>
            <a:ext cx="864126" cy="58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37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thanks.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please.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classroom beautiful?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8" b="10621"/>
          <a:stretch/>
        </p:blipFill>
        <p:spPr>
          <a:xfrm>
            <a:off x="4620294" y="2651348"/>
            <a:ext cx="2790103" cy="1925159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pic>
        <p:nvPicPr>
          <p:cNvPr id="32" name="ye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5939" y="3429000"/>
            <a:ext cx="864126" cy="58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35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computer room old?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it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 am.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No, 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Yes, it is.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08"/>
          <a:stretch/>
        </p:blipFill>
        <p:spPr>
          <a:xfrm>
            <a:off x="4886650" y="2953307"/>
            <a:ext cx="2433339" cy="1613232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30" name="no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81531" y="4014676"/>
            <a:ext cx="694972" cy="5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880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79597" y="2005558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is.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the school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is ne?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the school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new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 the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school new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That’s the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school new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756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the gym is big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 the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big gym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the gym big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 the </a:t>
            </a:r>
          </a:p>
          <a:p>
            <a:pPr algn="ctr"/>
            <a:r>
              <a:rPr lang="en-US" sz="2800">
                <a:solidFill>
                  <a:srgbClr val="C00000"/>
                </a:solidFill>
              </a:rPr>
              <a:t>gym big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it isn’t.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28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ok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 is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 it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true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416919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playground large?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_________.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147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Aren’t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not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I’m not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Isn’t.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014537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800" b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classroom nice?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it ________.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814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08817" y="337199"/>
            <a:ext cx="2788920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3032" y="883767"/>
            <a:ext cx="5119658" cy="1150144"/>
          </a:xfrm>
          <a:prstGeom prst="horizontalScroll">
            <a:avLst>
              <a:gd name="adj" fmla="val 354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sz="3600" b="1">
                <a:latin typeface="Century Gothic" panose="020B0502020202020204" pitchFamily="34" charset="0"/>
              </a:rPr>
              <a:t>That’s the ___________.</a:t>
            </a:r>
          </a:p>
          <a:p>
            <a:pPr algn="ctr"/>
            <a:r>
              <a:rPr lang="en-US" sz="2800">
                <a:solidFill>
                  <a:srgbClr val="FF3139"/>
                </a:solidFill>
                <a:latin typeface="Century Gothic" panose="020B0502020202020204" pitchFamily="34" charset="0"/>
              </a:rPr>
              <a:t>(Kia là ____________.)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8" b="10621"/>
          <a:stretch/>
        </p:blipFill>
        <p:spPr>
          <a:xfrm>
            <a:off x="9775070" y="3175572"/>
            <a:ext cx="1579065" cy="1089548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544225" y="3392680"/>
            <a:ext cx="1592670" cy="1089548"/>
            <a:chOff x="3474463" y="1270000"/>
            <a:chExt cx="5662174" cy="3873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68" t="5926" r="25322" b="37593"/>
            <a:stretch/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/>
            <a:srcRect l="44919" r="34964" b="82544"/>
            <a:stretch/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8" cstate="print"/>
            <a:srcRect b="7087"/>
            <a:stretch/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74"/>
          <a:stretch/>
        </p:blipFill>
        <p:spPr>
          <a:xfrm>
            <a:off x="2438826" y="4373409"/>
            <a:ext cx="1588412" cy="1064589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/>
          <a:srcRect l="3538" r="2008"/>
          <a:stretch/>
        </p:blipFill>
        <p:spPr>
          <a:xfrm>
            <a:off x="4205083" y="4852950"/>
            <a:ext cx="1633463" cy="1066664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08"/>
          <a:stretch/>
        </p:blipFill>
        <p:spPr>
          <a:xfrm>
            <a:off x="7923826" y="4168769"/>
            <a:ext cx="1564594" cy="1037280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1" t="30501" r="545" b="21459"/>
          <a:stretch/>
        </p:blipFill>
        <p:spPr>
          <a:xfrm>
            <a:off x="6129324" y="4887515"/>
            <a:ext cx="1503724" cy="1062239"/>
          </a:xfrm>
          <a:prstGeom prst="roundRect">
            <a:avLst>
              <a:gd name="adj" fmla="val 11539"/>
            </a:avLst>
          </a:prstGeom>
        </p:spPr>
      </p:pic>
      <p:sp>
        <p:nvSpPr>
          <p:cNvPr id="29" name="Rectangle 28"/>
          <p:cNvSpPr/>
          <p:nvPr/>
        </p:nvSpPr>
        <p:spPr>
          <a:xfrm>
            <a:off x="544586" y="4444268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219785" y="4185444"/>
            <a:ext cx="2689637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Classroom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397450" y="5453476"/>
            <a:ext cx="1416595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Gym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131651" y="5839985"/>
            <a:ext cx="1589810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Library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94489" y="5839984"/>
            <a:ext cx="2773393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Playground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27952" y="5336152"/>
            <a:ext cx="3234246" cy="639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2600" b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 </a:t>
            </a:r>
          </a:p>
          <a:p>
            <a:pPr algn="ctr"/>
            <a:r>
              <a:rPr lang="en-US" sz="2600" b="1">
                <a:solidFill>
                  <a:srgbClr val="002060"/>
                </a:solidFill>
                <a:latin typeface="Century Gothic" panose="020B0502020202020204" pitchFamily="34" charset="0"/>
              </a:rPr>
              <a:t>room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Arrow Connector 35"/>
          <p:cNvCxnSpPr>
            <a:stCxn id="3" idx="2"/>
            <a:endCxn id="10" idx="3"/>
          </p:cNvCxnSpPr>
          <p:nvPr/>
        </p:nvCxnSpPr>
        <p:spPr>
          <a:xfrm flipH="1">
            <a:off x="2136895" y="1993138"/>
            <a:ext cx="3655966" cy="194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" idx="2"/>
            <a:endCxn id="18" idx="0"/>
          </p:cNvCxnSpPr>
          <p:nvPr/>
        </p:nvCxnSpPr>
        <p:spPr>
          <a:xfrm flipH="1">
            <a:off x="3233032" y="1993138"/>
            <a:ext cx="2559829" cy="2380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" idx="2"/>
            <a:endCxn id="21" idx="0"/>
          </p:cNvCxnSpPr>
          <p:nvPr/>
        </p:nvCxnSpPr>
        <p:spPr>
          <a:xfrm flipH="1">
            <a:off x="5021815" y="1993138"/>
            <a:ext cx="771046" cy="2859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" idx="2"/>
            <a:endCxn id="27" idx="0"/>
          </p:cNvCxnSpPr>
          <p:nvPr/>
        </p:nvCxnSpPr>
        <p:spPr>
          <a:xfrm>
            <a:off x="5792861" y="1993138"/>
            <a:ext cx="1088325" cy="2894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" idx="2"/>
            <a:endCxn id="24" idx="0"/>
          </p:cNvCxnSpPr>
          <p:nvPr/>
        </p:nvCxnSpPr>
        <p:spPr>
          <a:xfrm>
            <a:off x="5792861" y="1993138"/>
            <a:ext cx="2913262" cy="2175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" idx="2"/>
            <a:endCxn id="6" idx="1"/>
          </p:cNvCxnSpPr>
          <p:nvPr/>
        </p:nvCxnSpPr>
        <p:spPr>
          <a:xfrm>
            <a:off x="5792861" y="1993138"/>
            <a:ext cx="3982209" cy="1727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34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836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99515" y="335629"/>
            <a:ext cx="2429843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6926" y="4741475"/>
            <a:ext cx="3265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Georgia" panose="02040502050405020303" pitchFamily="18" charset="0"/>
              </a:rPr>
              <a:t>Is the gym big?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20083" y="5490539"/>
            <a:ext cx="242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eorgia" panose="02040502050405020303" pitchFamily="18" charset="0"/>
              </a:rPr>
              <a:t>No, it isn’t.</a:t>
            </a:r>
          </a:p>
        </p:txBody>
      </p:sp>
      <p:pic>
        <p:nvPicPr>
          <p:cNvPr id="20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5133" y="519187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57" y="449118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3" descr="https://s.sachmem.vn/public/images/TA3T1SHS/U7-L2-3-4-fssjmzyrptzrrf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3680" y="1024554"/>
            <a:ext cx="6695440" cy="352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603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.sachmem.vn/public/images/TA3T1SHS/U7-L2-3-5-agcikxjdcfapwwq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3680" y="1024554"/>
            <a:ext cx="6695440" cy="353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199515" y="335629"/>
            <a:ext cx="2429843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56926" y="4741475"/>
            <a:ext cx="5772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Georgia" panose="02040502050405020303" pitchFamily="18" charset="0"/>
              </a:rPr>
              <a:t>Is the computer room new?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57088" y="5459944"/>
            <a:ext cx="1988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eorgia" panose="02040502050405020303" pitchFamily="18" charset="0"/>
              </a:rPr>
              <a:t>Yes, it is.</a:t>
            </a:r>
          </a:p>
        </p:txBody>
      </p:sp>
      <p:pic>
        <p:nvPicPr>
          <p:cNvPr id="20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5133" y="519187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657" y="4491185"/>
            <a:ext cx="9144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150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638" y="1884680"/>
            <a:ext cx="10699708" cy="2987040"/>
          </a:xfrm>
          <a:prstGeom prst="roundRect">
            <a:avLst>
              <a:gd name="adj" fmla="val 12926"/>
            </a:avLst>
          </a:prstGeom>
        </p:spPr>
      </p:pic>
      <p:sp>
        <p:nvSpPr>
          <p:cNvPr id="12" name="Rounded Rectangle 11"/>
          <p:cNvSpPr/>
          <p:nvPr/>
        </p:nvSpPr>
        <p:spPr>
          <a:xfrm>
            <a:off x="1169035" y="340572"/>
            <a:ext cx="365696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65980" y="4417060"/>
            <a:ext cx="320040" cy="320040"/>
          </a:xfrm>
          <a:prstGeom prst="ellipse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283873" y="4417060"/>
            <a:ext cx="320040" cy="320040"/>
          </a:xfrm>
          <a:prstGeom prst="ellipse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2048087" y="4391660"/>
            <a:ext cx="320040" cy="320040"/>
          </a:xfrm>
          <a:prstGeom prst="ellipse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9945793" y="4401820"/>
            <a:ext cx="320040" cy="320040"/>
          </a:xfrm>
          <a:prstGeom prst="ellipse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.VnBlack" panose="020B7200000000000000" pitchFamily="34" charset="0"/>
              </a:rPr>
              <a:t>2</a:t>
            </a:r>
          </a:p>
        </p:txBody>
      </p:sp>
      <p:pic>
        <p:nvPicPr>
          <p:cNvPr id="9" name="Mspham0936082789">
            <a:extLst>
              <a:ext uri="{FF2B5EF4-FFF2-40B4-BE49-F238E27FC236}">
                <a16:creationId xmlns:a16="http://schemas.microsoft.com/office/drawing/2014/main" xmlns="" id="{3B094ACC-54BB-42B2-9B8B-52ACD2BC77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6020" y="5653828"/>
            <a:ext cx="452423" cy="4572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1CBA4061-FFBC-4990-83C4-0F3A21244963}"/>
              </a:ext>
            </a:extLst>
          </p:cNvPr>
          <p:cNvSpPr/>
          <p:nvPr/>
        </p:nvSpPr>
        <p:spPr>
          <a:xfrm>
            <a:off x="5539407" y="5653828"/>
            <a:ext cx="457200" cy="457200"/>
          </a:xfrm>
          <a:prstGeom prst="cloud">
            <a:avLst/>
          </a:prstGeom>
          <a:solidFill>
            <a:schemeClr val="bg1"/>
          </a:solidFill>
          <a:ln>
            <a:solidFill>
              <a:srgbClr val="E5487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304D2933-63CB-4376-B2E2-AE9CE82A2F69}"/>
              </a:ext>
            </a:extLst>
          </p:cNvPr>
          <p:cNvSpPr/>
          <p:nvPr/>
        </p:nvSpPr>
        <p:spPr>
          <a:xfrm>
            <a:off x="7213900" y="5653828"/>
            <a:ext cx="457200" cy="457200"/>
          </a:xfrm>
          <a:prstGeom prst="cloud">
            <a:avLst/>
          </a:prstGeom>
          <a:solidFill>
            <a:schemeClr val="bg1"/>
          </a:solidFill>
          <a:ln>
            <a:solidFill>
              <a:srgbClr val="E5487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xmlns="" id="{0738228A-C5C3-4B4D-AF73-E6C3DC226161}"/>
              </a:ext>
            </a:extLst>
          </p:cNvPr>
          <p:cNvSpPr/>
          <p:nvPr/>
        </p:nvSpPr>
        <p:spPr>
          <a:xfrm>
            <a:off x="6655735" y="5653828"/>
            <a:ext cx="457200" cy="457200"/>
          </a:xfrm>
          <a:prstGeom prst="cloud">
            <a:avLst/>
          </a:prstGeom>
          <a:solidFill>
            <a:schemeClr val="bg1"/>
          </a:solidFill>
          <a:ln>
            <a:solidFill>
              <a:srgbClr val="E5487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xmlns="" id="{2BBEB6FE-C0AC-4ADD-86EE-94D542658F20}"/>
              </a:ext>
            </a:extLst>
          </p:cNvPr>
          <p:cNvSpPr/>
          <p:nvPr/>
        </p:nvSpPr>
        <p:spPr>
          <a:xfrm>
            <a:off x="6097571" y="5653828"/>
            <a:ext cx="457200" cy="457200"/>
          </a:xfrm>
          <a:prstGeom prst="cloud">
            <a:avLst/>
          </a:prstGeom>
          <a:solidFill>
            <a:schemeClr val="bg1"/>
          </a:solidFill>
          <a:ln>
            <a:solidFill>
              <a:srgbClr val="E5487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1694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7 That's my school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7 That's my school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7 That's my school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7 That's my school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7 That's my school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3" grpId="0"/>
      <p:bldP spid="10" grpId="0" animBg="1"/>
      <p:bldP spid="17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194435" y="298075"/>
            <a:ext cx="3423285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 Read and circle.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960332"/>
            <a:ext cx="10256520" cy="523425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513320" y="3181326"/>
            <a:ext cx="762000" cy="7658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235440" y="3836646"/>
            <a:ext cx="1005840" cy="674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787640" y="4511040"/>
            <a:ext cx="94488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66660" y="5090160"/>
            <a:ext cx="922020" cy="5791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3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5349" y="1168703"/>
            <a:ext cx="9079531" cy="550004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42950" indent="-742950">
              <a:buAutoNum type="arabicPeriod"/>
            </a:pPr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Is your school big?</a:t>
            </a: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_______________________________.</a:t>
            </a: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2. Is the computer room new?</a:t>
            </a: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_______________________________.</a:t>
            </a: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3. Is the gym large?</a:t>
            </a: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_______________________________.</a:t>
            </a: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4. Is the library big?</a:t>
            </a:r>
          </a:p>
          <a:p>
            <a:r>
              <a:rPr lang="en-US" sz="4000" b="1">
                <a:solidFill>
                  <a:srgbClr val="002060"/>
                </a:solidFill>
                <a:latin typeface=".VnAvant" panose="020B7200000000000000" pitchFamily="34" charset="0"/>
              </a:rPr>
              <a:t>_______________________________.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1854" y="1768143"/>
            <a:ext cx="2312971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Yes, it is.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9090" y="1768143"/>
            <a:ext cx="680510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4636" y="1910480"/>
            <a:ext cx="603233" cy="411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8054" y="1918970"/>
            <a:ext cx="485150" cy="3947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55402" y="1781223"/>
            <a:ext cx="3826706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No, it isn’t.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77157" y="341450"/>
            <a:ext cx="4666047" cy="457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6. Write about your school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72567" y="3014600"/>
            <a:ext cx="2312971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Yes, it is.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49803" y="3014600"/>
            <a:ext cx="680510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5349" y="3156937"/>
            <a:ext cx="603233" cy="411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8767" y="3165427"/>
            <a:ext cx="485150" cy="39476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996115" y="3027680"/>
            <a:ext cx="3826706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No, it isn’t.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72567" y="4228048"/>
            <a:ext cx="2312971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Yes, it is.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149803" y="4228048"/>
            <a:ext cx="680510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5349" y="4370385"/>
            <a:ext cx="603233" cy="4117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8767" y="4378875"/>
            <a:ext cx="485150" cy="39476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96115" y="4241128"/>
            <a:ext cx="3826706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No, it isn’t.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72567" y="5441496"/>
            <a:ext cx="2312971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Yes, it is.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49803" y="5441496"/>
            <a:ext cx="680510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/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5349" y="5583833"/>
            <a:ext cx="603233" cy="4117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98767" y="5592323"/>
            <a:ext cx="485150" cy="39476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996115" y="5454576"/>
            <a:ext cx="3826706" cy="67025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3600" b="1">
                <a:solidFill>
                  <a:srgbClr val="FF3139"/>
                </a:solidFill>
                <a:latin typeface=".VnAvant" panose="020B7200000000000000" pitchFamily="34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xmlns="" val="1391279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9" grpId="0"/>
      <p:bldP spid="11" grpId="0"/>
      <p:bldP spid="12" grpId="0"/>
      <p:bldP spid="15" grpId="0"/>
      <p:bldP spid="16" grpId="0"/>
      <p:bldP spid="17" grpId="0"/>
      <p:bldP spid="20" grpId="0"/>
      <p:bldP spid="21" grpId="0"/>
      <p:bldP spid="22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419332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2497" y="2321005"/>
            <a:ext cx="826700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3139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ristote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3961102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1417411" y="330200"/>
            <a:ext cx="4199618" cy="635000"/>
          </a:xfrm>
          <a:prstGeom prst="roundRect">
            <a:avLst>
              <a:gd name="adj" fmla="val 50000"/>
            </a:avLst>
          </a:prstGeom>
          <a:solidFill>
            <a:srgbClr val="E7E858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Vocabulary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501" y="1894277"/>
            <a:ext cx="279695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52459" y="1235362"/>
            <a:ext cx="5505523" cy="4676422"/>
          </a:xfrm>
          <a:custGeom>
            <a:avLst/>
            <a:gdLst>
              <a:gd name="connsiteX0" fmla="*/ 3343978 w 5505523"/>
              <a:gd name="connsiteY0" fmla="*/ 256209 h 4676422"/>
              <a:gd name="connsiteX1" fmla="*/ 3343978 w 5505523"/>
              <a:gd name="connsiteY1" fmla="*/ 877715 h 4676422"/>
              <a:gd name="connsiteX2" fmla="*/ 5089651 w 5505523"/>
              <a:gd name="connsiteY2" fmla="*/ 877715 h 4676422"/>
              <a:gd name="connsiteX3" fmla="*/ 5089651 w 5505523"/>
              <a:gd name="connsiteY3" fmla="*/ 256209 h 4676422"/>
              <a:gd name="connsiteX4" fmla="*/ 0 w 5505523"/>
              <a:gd name="connsiteY4" fmla="*/ 0 h 4676422"/>
              <a:gd name="connsiteX5" fmla="*/ 5505523 w 5505523"/>
              <a:gd name="connsiteY5" fmla="*/ 0 h 4676422"/>
              <a:gd name="connsiteX6" fmla="*/ 5505523 w 5505523"/>
              <a:gd name="connsiteY6" fmla="*/ 4676422 h 4676422"/>
              <a:gd name="connsiteX7" fmla="*/ 0 w 5505523"/>
              <a:gd name="connsiteY7" fmla="*/ 4676422 h 467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523" h="4676422">
                <a:moveTo>
                  <a:pt x="3343978" y="256209"/>
                </a:moveTo>
                <a:lnTo>
                  <a:pt x="3343978" y="877715"/>
                </a:lnTo>
                <a:lnTo>
                  <a:pt x="5089651" y="877715"/>
                </a:lnTo>
                <a:lnTo>
                  <a:pt x="5089651" y="256209"/>
                </a:lnTo>
                <a:close/>
                <a:moveTo>
                  <a:pt x="0" y="0"/>
                </a:moveTo>
                <a:lnTo>
                  <a:pt x="5505523" y="0"/>
                </a:lnTo>
                <a:lnTo>
                  <a:pt x="5505523" y="4676422"/>
                </a:lnTo>
                <a:lnTo>
                  <a:pt x="0" y="4676422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>
            <a:off x="8277433" y="2882980"/>
            <a:ext cx="1267691" cy="96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flipH="1">
            <a:off x="2776702" y="1410522"/>
            <a:ext cx="1267691" cy="9675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25691" y="1504886"/>
            <a:ext cx="309053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xmlns="" val="150902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1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4" t="4022" r="146" b="12805"/>
          <a:stretch/>
        </p:blipFill>
        <p:spPr>
          <a:xfrm>
            <a:off x="1628045" y="1509346"/>
            <a:ext cx="4402311" cy="2854965"/>
          </a:xfrm>
          <a:prstGeom prst="roundRect">
            <a:avLst>
              <a:gd name="adj" fmla="val 8016"/>
            </a:avLst>
          </a:prstGeom>
        </p:spPr>
      </p:pic>
      <p:sp>
        <p:nvSpPr>
          <p:cNvPr id="43" name="Rounded Rectangle 42"/>
          <p:cNvSpPr/>
          <p:nvPr/>
        </p:nvSpPr>
        <p:spPr>
          <a:xfrm>
            <a:off x="1417411" y="330200"/>
            <a:ext cx="4199618" cy="635000"/>
          </a:xfrm>
          <a:prstGeom prst="roundRect">
            <a:avLst>
              <a:gd name="adj" fmla="val 50000"/>
            </a:avLst>
          </a:prstGeom>
          <a:solidFill>
            <a:srgbClr val="E7E858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Vocabulary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37914" y="4619887"/>
            <a:ext cx="3982573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Larg</a:t>
            </a:r>
            <a:r>
              <a:rPr lang="en-US" altLang="zh-CN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3422919" flipH="1">
            <a:off x="9563728" y="2405306"/>
            <a:ext cx="1028060" cy="7846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10043018">
            <a:off x="4949178" y="4448024"/>
            <a:ext cx="892725" cy="11415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233963" y="1467519"/>
            <a:ext cx="309053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398"/>
          <a:stretch/>
        </p:blipFill>
        <p:spPr>
          <a:xfrm>
            <a:off x="7405769" y="3355261"/>
            <a:ext cx="3094795" cy="2018101"/>
          </a:xfrm>
          <a:prstGeom prst="roundRect">
            <a:avLst>
              <a:gd name="adj" fmla="val 10095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1564941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7" b="18730"/>
          <a:stretch/>
        </p:blipFill>
        <p:spPr>
          <a:xfrm>
            <a:off x="2385371" y="1672595"/>
            <a:ext cx="7059151" cy="3997048"/>
          </a:xfrm>
          <a:prstGeom prst="roundRect">
            <a:avLst>
              <a:gd name="adj" fmla="val 16084"/>
            </a:avLst>
          </a:prstGeom>
        </p:spPr>
      </p:pic>
      <p:sp>
        <p:nvSpPr>
          <p:cNvPr id="43" name="Rounded Rectangle 42"/>
          <p:cNvSpPr/>
          <p:nvPr/>
        </p:nvSpPr>
        <p:spPr>
          <a:xfrm>
            <a:off x="1417411" y="330200"/>
            <a:ext cx="4199618" cy="635000"/>
          </a:xfrm>
          <a:prstGeom prst="roundRect">
            <a:avLst>
              <a:gd name="adj" fmla="val 50000"/>
            </a:avLst>
          </a:prstGeom>
          <a:solidFill>
            <a:srgbClr val="E7E858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Vocabulary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4054" y="4231039"/>
            <a:ext cx="279695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Old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16758976" flipV="1">
            <a:off x="8863531" y="1959488"/>
            <a:ext cx="1267691" cy="96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17190539" flipH="1">
            <a:off x="1665779" y="3187364"/>
            <a:ext cx="1267691" cy="9675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532091" y="789015"/>
            <a:ext cx="309053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 </a:t>
            </a:r>
          </a:p>
        </p:txBody>
      </p:sp>
    </p:spTree>
    <p:extLst>
      <p:ext uri="{BB962C8B-B14F-4D97-AF65-F5344CB8AC3E}">
        <p14:creationId xmlns:p14="http://schemas.microsoft.com/office/powerpoint/2010/main" xmlns="" val="41768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76" t="8677" r="2817" b="18730"/>
          <a:stretch/>
        </p:blipFill>
        <p:spPr>
          <a:xfrm>
            <a:off x="3552459" y="1305927"/>
            <a:ext cx="3680695" cy="4350285"/>
          </a:xfrm>
          <a:prstGeom prst="roundRect">
            <a:avLst>
              <a:gd name="adj" fmla="val 16084"/>
            </a:avLst>
          </a:prstGeom>
        </p:spPr>
      </p:pic>
      <p:sp>
        <p:nvSpPr>
          <p:cNvPr id="43" name="Rounded Rectangle 42"/>
          <p:cNvSpPr/>
          <p:nvPr/>
        </p:nvSpPr>
        <p:spPr>
          <a:xfrm>
            <a:off x="1417411" y="330200"/>
            <a:ext cx="4199618" cy="635000"/>
          </a:xfrm>
          <a:prstGeom prst="roundRect">
            <a:avLst>
              <a:gd name="adj" fmla="val 50000"/>
            </a:avLst>
          </a:prstGeom>
          <a:solidFill>
            <a:srgbClr val="E7E858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Vocabulary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5501" y="1894277"/>
            <a:ext cx="2796958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Nic</a:t>
            </a:r>
            <a:r>
              <a:rPr lang="en-US" altLang="zh-CN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US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4084449">
            <a:off x="7164401" y="4042476"/>
            <a:ext cx="1267691" cy="96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flipH="1">
            <a:off x="2883374" y="1780390"/>
            <a:ext cx="1267691" cy="9675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18982" y="4930258"/>
            <a:ext cx="4972591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US" altLang="zh-CN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autiful </a:t>
            </a:r>
          </a:p>
        </p:txBody>
      </p:sp>
    </p:spTree>
    <p:extLst>
      <p:ext uri="{BB962C8B-B14F-4D97-AF65-F5344CB8AC3E}">
        <p14:creationId xmlns:p14="http://schemas.microsoft.com/office/powerpoint/2010/main" xmlns="" val="187076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45975" y="117561"/>
            <a:ext cx="749271" cy="828085"/>
          </a:xfrm>
          <a:prstGeom prst="rect">
            <a:avLst/>
          </a:prstGeom>
        </p:spPr>
      </p:pic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0" t="2572" r="15641" b="3724"/>
          <a:stretch/>
        </p:blipFill>
        <p:spPr>
          <a:xfrm>
            <a:off x="82022" y="742950"/>
            <a:ext cx="3175718" cy="61150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0" t="2572" r="15641" b="3724"/>
          <a:stretch/>
        </p:blipFill>
        <p:spPr>
          <a:xfrm>
            <a:off x="3060109" y="742950"/>
            <a:ext cx="3175718" cy="6115050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0" t="2572" r="15641" b="3724"/>
          <a:stretch/>
        </p:blipFill>
        <p:spPr>
          <a:xfrm>
            <a:off x="6038196" y="742950"/>
            <a:ext cx="3175718" cy="611505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90" t="2572" r="15641" b="3724"/>
          <a:stretch/>
        </p:blipFill>
        <p:spPr>
          <a:xfrm>
            <a:off x="9016282" y="742950"/>
            <a:ext cx="3175718" cy="611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33245" y="278477"/>
            <a:ext cx="2405182" cy="623652"/>
          </a:xfrm>
          <a:prstGeom prst="roundRect">
            <a:avLst>
              <a:gd name="adj" fmla="val 50000"/>
            </a:avLst>
          </a:prstGeom>
          <a:solidFill>
            <a:srgbClr val="E7E858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R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vi</a:t>
            </a:r>
            <a:r>
              <a:rPr lang="en-US" altLang="zh-CN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e</a:t>
            </a:r>
            <a:r>
              <a:rPr lang="en-US" sz="3200" b="1" dirty="0">
                <a:solidFill>
                  <a:srgbClr val="E54872"/>
                </a:solidFill>
                <a:latin typeface="Century Gothic" panose="020B0502020202020204" pitchFamily="34" charset="0"/>
              </a:rPr>
              <a:t>w</a:t>
            </a:r>
          </a:p>
        </p:txBody>
      </p:sp>
      <p:pic>
        <p:nvPicPr>
          <p:cNvPr id="8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246045" y="0"/>
            <a:ext cx="945955" cy="787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4" t="4022" r="146" b="12805"/>
          <a:stretch/>
        </p:blipFill>
        <p:spPr>
          <a:xfrm>
            <a:off x="589943" y="1589341"/>
            <a:ext cx="1994451" cy="1293432"/>
          </a:xfrm>
          <a:prstGeom prst="roundRect">
            <a:avLst>
              <a:gd name="adj" fmla="val 8016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398"/>
          <a:stretch/>
        </p:blipFill>
        <p:spPr>
          <a:xfrm>
            <a:off x="958983" y="4452328"/>
            <a:ext cx="1369046" cy="892748"/>
          </a:xfrm>
          <a:prstGeom prst="roundRect">
            <a:avLst>
              <a:gd name="adj" fmla="val 10095"/>
            </a:avLst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64" t="13210" r="50108" b="18730"/>
          <a:stretch/>
        </p:blipFill>
        <p:spPr>
          <a:xfrm>
            <a:off x="6896021" y="4201900"/>
            <a:ext cx="1182080" cy="1393603"/>
          </a:xfrm>
          <a:prstGeom prst="roundRect">
            <a:avLst>
              <a:gd name="adj" fmla="val 16084"/>
            </a:avLst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920" t="11363" r="4052" b="18993"/>
          <a:stretch/>
        </p:blipFill>
        <p:spPr>
          <a:xfrm>
            <a:off x="6953706" y="1485993"/>
            <a:ext cx="1229552" cy="1483308"/>
          </a:xfrm>
          <a:prstGeom prst="roundRect">
            <a:avLst>
              <a:gd name="adj" fmla="val 16084"/>
            </a:avLst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76" t="8677" r="2817" b="18730"/>
          <a:stretch/>
        </p:blipFill>
        <p:spPr>
          <a:xfrm>
            <a:off x="9837742" y="1506863"/>
            <a:ext cx="1558685" cy="1842240"/>
          </a:xfrm>
          <a:prstGeom prst="roundRect">
            <a:avLst>
              <a:gd name="adj" fmla="val 16084"/>
            </a:avLst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14322" y="1387083"/>
            <a:ext cx="1729592" cy="1469125"/>
          </a:xfrm>
          <a:custGeom>
            <a:avLst/>
            <a:gdLst>
              <a:gd name="connsiteX0" fmla="*/ 3343978 w 5505523"/>
              <a:gd name="connsiteY0" fmla="*/ 256209 h 4676422"/>
              <a:gd name="connsiteX1" fmla="*/ 3343978 w 5505523"/>
              <a:gd name="connsiteY1" fmla="*/ 877715 h 4676422"/>
              <a:gd name="connsiteX2" fmla="*/ 5089651 w 5505523"/>
              <a:gd name="connsiteY2" fmla="*/ 877715 h 4676422"/>
              <a:gd name="connsiteX3" fmla="*/ 5089651 w 5505523"/>
              <a:gd name="connsiteY3" fmla="*/ 256209 h 4676422"/>
              <a:gd name="connsiteX4" fmla="*/ 0 w 5505523"/>
              <a:gd name="connsiteY4" fmla="*/ 0 h 4676422"/>
              <a:gd name="connsiteX5" fmla="*/ 5505523 w 5505523"/>
              <a:gd name="connsiteY5" fmla="*/ 0 h 4676422"/>
              <a:gd name="connsiteX6" fmla="*/ 5505523 w 5505523"/>
              <a:gd name="connsiteY6" fmla="*/ 4676422 h 4676422"/>
              <a:gd name="connsiteX7" fmla="*/ 0 w 5505523"/>
              <a:gd name="connsiteY7" fmla="*/ 4676422 h 467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523" h="4676422">
                <a:moveTo>
                  <a:pt x="3343978" y="256209"/>
                </a:moveTo>
                <a:lnTo>
                  <a:pt x="3343978" y="877715"/>
                </a:lnTo>
                <a:lnTo>
                  <a:pt x="5089651" y="877715"/>
                </a:lnTo>
                <a:lnTo>
                  <a:pt x="5089651" y="256209"/>
                </a:lnTo>
                <a:close/>
                <a:moveTo>
                  <a:pt x="0" y="0"/>
                </a:moveTo>
                <a:lnTo>
                  <a:pt x="5505523" y="0"/>
                </a:lnTo>
                <a:lnTo>
                  <a:pt x="5505523" y="4676422"/>
                </a:lnTo>
                <a:lnTo>
                  <a:pt x="0" y="4676422"/>
                </a:lnTo>
                <a:close/>
              </a:path>
            </a:pathLst>
          </a:cu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72379" y="4122541"/>
            <a:ext cx="1729592" cy="1469125"/>
          </a:xfrm>
          <a:custGeom>
            <a:avLst/>
            <a:gdLst>
              <a:gd name="connsiteX0" fmla="*/ 3343978 w 5505523"/>
              <a:gd name="connsiteY0" fmla="*/ 256209 h 4676422"/>
              <a:gd name="connsiteX1" fmla="*/ 3343978 w 5505523"/>
              <a:gd name="connsiteY1" fmla="*/ 877715 h 4676422"/>
              <a:gd name="connsiteX2" fmla="*/ 5089651 w 5505523"/>
              <a:gd name="connsiteY2" fmla="*/ 877715 h 4676422"/>
              <a:gd name="connsiteX3" fmla="*/ 5089651 w 5505523"/>
              <a:gd name="connsiteY3" fmla="*/ 256209 h 4676422"/>
              <a:gd name="connsiteX4" fmla="*/ 0 w 5505523"/>
              <a:gd name="connsiteY4" fmla="*/ 0 h 4676422"/>
              <a:gd name="connsiteX5" fmla="*/ 5505523 w 5505523"/>
              <a:gd name="connsiteY5" fmla="*/ 0 h 4676422"/>
              <a:gd name="connsiteX6" fmla="*/ 5505523 w 5505523"/>
              <a:gd name="connsiteY6" fmla="*/ 4676422 h 4676422"/>
              <a:gd name="connsiteX7" fmla="*/ 0 w 5505523"/>
              <a:gd name="connsiteY7" fmla="*/ 4676422 h 467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523" h="4676422">
                <a:moveTo>
                  <a:pt x="3343978" y="256209"/>
                </a:moveTo>
                <a:lnTo>
                  <a:pt x="3343978" y="877715"/>
                </a:lnTo>
                <a:lnTo>
                  <a:pt x="5089651" y="877715"/>
                </a:lnTo>
                <a:lnTo>
                  <a:pt x="5089651" y="256209"/>
                </a:lnTo>
                <a:close/>
                <a:moveTo>
                  <a:pt x="0" y="0"/>
                </a:moveTo>
                <a:lnTo>
                  <a:pt x="5505523" y="0"/>
                </a:lnTo>
                <a:lnTo>
                  <a:pt x="5505523" y="4676422"/>
                </a:lnTo>
                <a:lnTo>
                  <a:pt x="0" y="4676422"/>
                </a:lnTo>
                <a:close/>
              </a:path>
            </a:pathLst>
          </a:cu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>
            <a:off x="5206112" y="4306209"/>
            <a:ext cx="548479" cy="6549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1481780">
            <a:off x="4754156" y="1235316"/>
            <a:ext cx="548479" cy="65491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9653" y="2930638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L</a:t>
            </a:r>
            <a:r>
              <a:rPr lang="vi-VN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a</a:t>
            </a:r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rge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61858" y="2930638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Big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37276" y="2930638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New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252510" y="4506898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Nice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39162" y="5536501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Small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21367" y="5536501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Small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96785" y="5536501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Old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281537" y="5280699"/>
            <a:ext cx="2608689" cy="524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31417"/>
                </a:solidFill>
                <a:latin typeface="Century Gothic" panose="020B0502020202020204" pitchFamily="34" charset="0"/>
              </a:rPr>
              <a:t>Beautiful  </a:t>
            </a:r>
          </a:p>
        </p:txBody>
      </p:sp>
    </p:spTree>
    <p:extLst>
      <p:ext uri="{BB962C8B-B14F-4D97-AF65-F5344CB8AC3E}">
        <p14:creationId xmlns:p14="http://schemas.microsoft.com/office/powerpoint/2010/main" xmlns="" val="3830603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1407</TotalTime>
  <Words>792</Words>
  <Application>Microsoft Office PowerPoint</Application>
  <PresentationFormat>Custom</PresentationFormat>
  <Paragraphs>237</Paragraphs>
  <Slides>36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146</cp:revision>
  <dcterms:created xsi:type="dcterms:W3CDTF">2020-10-22T03:35:23Z</dcterms:created>
  <dcterms:modified xsi:type="dcterms:W3CDTF">2021-09-13T22:22:03Z</dcterms:modified>
</cp:coreProperties>
</file>