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0" r:id="rId2"/>
    <p:sldId id="371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21" r:id="rId14"/>
    <p:sldId id="328" r:id="rId15"/>
    <p:sldId id="329" r:id="rId16"/>
    <p:sldId id="327" r:id="rId17"/>
    <p:sldId id="334" r:id="rId18"/>
    <p:sldId id="335" r:id="rId19"/>
    <p:sldId id="337" r:id="rId20"/>
    <p:sldId id="338" r:id="rId21"/>
    <p:sldId id="3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BE0C"/>
    <a:srgbClr val="731417"/>
    <a:srgbClr val="FF3139"/>
    <a:srgbClr val="FEF9B7"/>
    <a:srgbClr val="FFFFFF"/>
    <a:srgbClr val="FFF2CC"/>
    <a:srgbClr val="DAF3FF"/>
    <a:srgbClr val="F7C0BE"/>
    <a:srgbClr val="FFA29A"/>
    <a:srgbClr val="E548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940" autoAdjust="0"/>
    <p:restoredTop sz="94434" autoAdjust="0"/>
  </p:normalViewPr>
  <p:slideViewPr>
    <p:cSldViewPr snapToGrid="0">
      <p:cViewPr varScale="1">
        <p:scale>
          <a:sx n="91" d="100"/>
          <a:sy n="91" d="100"/>
        </p:scale>
        <p:origin x="-6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D421-22DF-4E6E-9EF5-7D513BC668F0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D7FD-6814-4409-BAAC-5DDDA3236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24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252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41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363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96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86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3260819"/>
      </p:ext>
    </p:extLst>
  </p:cSld>
  <p:clrMapOvr>
    <a:masterClrMapping/>
  </p:clrMapOvr>
  <p:transition spd="slow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6723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485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50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36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82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054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6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5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208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77371" y="0"/>
            <a:ext cx="12728343" cy="69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24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media" Target="../media/media1.mp3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6.xml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slide" Target="slide8.xml"/><Relationship Id="rId10" Type="http://schemas.openxmlformats.org/officeDocument/2006/relationships/image" Target="../media/image26.png"/><Relationship Id="rId19" Type="http://schemas.openxmlformats.org/officeDocument/2006/relationships/slide" Target="slide12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349" y="-815303"/>
            <a:ext cx="812800" cy="81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8272" y="-66612"/>
            <a:ext cx="1097371" cy="1330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4173" y="-156749"/>
            <a:ext cx="5005787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7129" y="-154051"/>
            <a:ext cx="7487477" cy="237878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4217355"/>
            <a:ext cx="12192000" cy="2677515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1860" y="3513522"/>
            <a:ext cx="4614072" cy="2711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94" y="3320287"/>
            <a:ext cx="3969425" cy="3574583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23392" y="2261932"/>
            <a:ext cx="10945216" cy="16821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青鸟华光简胖头鱼" panose="02010604000101010101" pitchFamily="2" charset="-122"/>
              </a:rPr>
              <a:t> THAT’S MY SCHOOL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69" y="79104"/>
            <a:ext cx="2412453" cy="2007843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6076917" y="3489417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E54872"/>
                </a:solidFill>
                <a:latin typeface="+mj-lt"/>
                <a:ea typeface="Microsoft YaHei UI" panose="020B0503020204020204" pitchFamily="34" charset="-122"/>
              </a:rPr>
              <a:t>Lesson 3</a:t>
            </a:r>
            <a:endParaRPr lang="zh-CN" altLang="en-US" sz="3600" b="1" dirty="0">
              <a:solidFill>
                <a:srgbClr val="E5487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8" name="TextBox 71"/>
          <p:cNvSpPr txBox="1"/>
          <p:nvPr/>
        </p:nvSpPr>
        <p:spPr>
          <a:xfrm>
            <a:off x="4654839" y="4376854"/>
            <a:ext cx="2402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+mj-lt"/>
                <a:ea typeface="Microsoft YaHei UI" panose="020B0503020204020204" pitchFamily="34" charset="-122"/>
              </a:rPr>
              <a:t>Teacher: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+mj-lt"/>
                <a:ea typeface="Microsoft YaHei UI" panose="020B0503020204020204" pitchFamily="34" charset="-122"/>
              </a:rPr>
              <a:t>Ms.Thom</a:t>
            </a:r>
            <a:endParaRPr lang="en-US" altLang="zh-CN" sz="2400" b="1" dirty="0">
              <a:solidFill>
                <a:srgbClr val="002060"/>
              </a:solidFill>
              <a:latin typeface="+mj-lt"/>
              <a:ea typeface="Microsoft YaHei UI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2884699" y="1017284"/>
            <a:ext cx="2355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E5487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Unit 7</a:t>
            </a:r>
            <a:endParaRPr lang="zh-CN" altLang="en-US" sz="6600" b="1" dirty="0">
              <a:ln w="0"/>
              <a:solidFill>
                <a:srgbClr val="E5487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61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263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263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1763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2763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3263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3763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4513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13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6013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6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6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6" name="Rounded Rectangle 65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7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The library is large?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Is the library large?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7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8" name="Horizontal Scroll 7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80" name="Oval 7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8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Is the large library?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78620" y="3417330"/>
            <a:ext cx="5658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Large / library / is / the 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9820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135" name="Horizontal Scroll 13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137" name="Oval 13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13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Yes, it is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14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45" name="Rounded Rectangle 144">
            <a:hlinkClick r:id="rId11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146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147" name="Horizontal Scroll 146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149" name="Oval 148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150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No, it isn’t.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1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52" name="Horizontal Scroll 15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154" name="Oval 153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155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Wow, it’s new.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58935" y="1788956"/>
            <a:ext cx="51058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the computer room </a:t>
            </a:r>
          </a:p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new?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1543942" y="2882946"/>
            <a:ext cx="4117516" cy="2805801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11899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26" name="Horizontal Scroll 25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8" name="Oval 27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9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>
                  <a:latin typeface="Arial Black" panose="020B0A04020102020204" pitchFamily="34" charset="0"/>
                </a:rPr>
                <a:t>nice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7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38" name="Horizontal Scroll 3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0" name="Oval 3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>
                  <a:latin typeface="Arial Black" panose="020B0A04020102020204" pitchFamily="34" charset="0"/>
                </a:rPr>
                <a:t>old</a:t>
              </a:r>
              <a:endParaRPr lang="en-US" sz="4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2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43" name="Horizontal Scroll 4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45" name="Oval 4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4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>
                  <a:latin typeface="Arial Black" panose="020B0A04020102020204" pitchFamily="34" charset="0"/>
                </a:rPr>
                <a:t>small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591833" y="4954142"/>
            <a:ext cx="2052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Yes, it is.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8" b="10621"/>
          <a:stretch/>
        </p:blipFill>
        <p:spPr>
          <a:xfrm>
            <a:off x="1648277" y="2547454"/>
            <a:ext cx="3395647" cy="2342983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9" name="Rectangle 48"/>
          <p:cNvSpPr/>
          <p:nvPr/>
        </p:nvSpPr>
        <p:spPr>
          <a:xfrm>
            <a:off x="1247782" y="1769642"/>
            <a:ext cx="5319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the classroom _____?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2615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6056" y="1577325"/>
            <a:ext cx="754244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Phonic</a:t>
            </a:r>
          </a:p>
        </p:txBody>
      </p:sp>
    </p:spTree>
    <p:extLst>
      <p:ext uri="{BB962C8B-B14F-4D97-AF65-F5344CB8AC3E}">
        <p14:creationId xmlns:p14="http://schemas.microsoft.com/office/powerpoint/2010/main" xmlns="" val="2778930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6 L -6.25E-7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89355" y="315309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5" y="1640726"/>
            <a:ext cx="10641390" cy="3571354"/>
          </a:xfrm>
          <a:prstGeom prst="roundRect">
            <a:avLst>
              <a:gd name="adj" fmla="val 10977"/>
            </a:avLst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879AFF3E-AD39-4F04-B341-81C815655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373" y="2586478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98B60FE2-6477-4E07-B1B4-C6D7865D5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489" y="4032506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0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0" y="1638221"/>
            <a:ext cx="10510867" cy="2557859"/>
          </a:xfrm>
          <a:prstGeom prst="round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15685" y="2084754"/>
            <a:ext cx="1069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Georgia" panose="02040502050405020303" pitchFamily="18" charset="0"/>
              </a:rPr>
              <a:t>gym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32885" y="2938085"/>
            <a:ext cx="1353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Georgia" panose="02040502050405020303" pitchFamily="18" charset="0"/>
              </a:rPr>
              <a:t>Look 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6485" y="355266"/>
            <a:ext cx="3375356" cy="457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FA2E9EFB-7ED0-49F1-B780-581253D6A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639" y="2084754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0EBAC513-A228-45F2-8529-F796901F3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638" y="2923231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1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3 - 2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094" y="1770582"/>
            <a:ext cx="831509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xmlns="" val="2124251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iếng Anh 3  Unit 7  Lesson 3  Chant  1_1080p">
            <a:hlinkClick r:id="" action="ppaction://media"/>
            <a:extLst>
              <a:ext uri="{FF2B5EF4-FFF2-40B4-BE49-F238E27FC236}">
                <a16:creationId xmlns:a16="http://schemas.microsoft.com/office/drawing/2014/main" xmlns="" id="{0061DB4B-C7F5-441F-89F2-52825AA4E0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0413" y="1222563"/>
            <a:ext cx="7845108" cy="4412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160" y="883586"/>
            <a:ext cx="9144000" cy="56163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86485" y="355266"/>
            <a:ext cx="2633675" cy="457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A55C3202-A8D1-485C-A0ED-E803BF1A4E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751971" y="154847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0C21BD52-F797-4684-ADED-B89258715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411" y="2152226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5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6485" y="355266"/>
            <a:ext cx="3222553" cy="457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68" y="812466"/>
            <a:ext cx="9298012" cy="5776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18" y="4858768"/>
            <a:ext cx="4581056" cy="669957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4" r="-1"/>
          <a:stretch/>
        </p:blipFill>
        <p:spPr>
          <a:xfrm>
            <a:off x="6065822" y="5848539"/>
            <a:ext cx="4543497" cy="66090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318" y="3868997"/>
            <a:ext cx="4572002" cy="66995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821"/>
          <a:stretch/>
        </p:blipFill>
        <p:spPr>
          <a:xfrm>
            <a:off x="6074875" y="2888280"/>
            <a:ext cx="4534444" cy="660903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460" y="1928990"/>
            <a:ext cx="603233" cy="41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246" y="2001417"/>
            <a:ext cx="603233" cy="411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7934" y="995200"/>
            <a:ext cx="603233" cy="41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459" y="939499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5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66" y="875840"/>
            <a:ext cx="9367376" cy="56447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86485" y="355266"/>
            <a:ext cx="3893950" cy="457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5919" y="1201070"/>
            <a:ext cx="603233" cy="41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2027" y="1883755"/>
            <a:ext cx="603233" cy="411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435" y="1152762"/>
            <a:ext cx="603233" cy="41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912" y="1135135"/>
            <a:ext cx="603233" cy="41174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575304" y="3069127"/>
            <a:ext cx="1875582" cy="610984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0337" y="3715153"/>
            <a:ext cx="1875582" cy="610984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108539" y="4381345"/>
            <a:ext cx="1875582" cy="610984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99477" y="5058830"/>
            <a:ext cx="1875582" cy="610984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66251" y="5693563"/>
            <a:ext cx="1875582" cy="610984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</a:p>
        </p:txBody>
      </p:sp>
    </p:spTree>
    <p:extLst>
      <p:ext uri="{BB962C8B-B14F-4D97-AF65-F5344CB8AC3E}">
        <p14:creationId xmlns:p14="http://schemas.microsoft.com/office/powerpoint/2010/main" xmlns="" val="731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312" y="1473152"/>
            <a:ext cx="952055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1589540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6 L -6.25E-7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6485" y="355266"/>
            <a:ext cx="2163297" cy="457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43" y="944145"/>
            <a:ext cx="8810983" cy="53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507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xmlns="" val="194413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vide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8" cstate="print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8" cstate="print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8" cstate="print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 cstate="print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 cstate="print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2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3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4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5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6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7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8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9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53258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No, it isn’t. </a:t>
              </a:r>
            </a:p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It’s old.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Wow, it isn’t. 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No, it isn’t. </a:t>
              </a:r>
            </a:p>
            <a:p>
              <a:r>
                <a:rPr lang="en-US"/>
                <a:t>It’s beautiful.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50015" y="2807364"/>
            <a:ext cx="5279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Century Gothic" panose="020B0502020202020204" pitchFamily="34" charset="0"/>
              </a:rPr>
              <a:t>Is the library new?</a:t>
            </a:r>
            <a:endParaRPr lang="en-US" sz="4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6149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Wow. It’s beautiful. 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Yes, it is.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Oh, no. It’s beautiful. 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88847" y="2382438"/>
            <a:ext cx="52791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playground large?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7620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Oh. It’s big.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No, it’s small.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Yes, It’s small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41766" y="3091866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computer game big?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0817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8" name="Rounded Rectangle 37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Is that my school.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That is my school.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That is school my.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644042" y="3675662"/>
            <a:ext cx="5227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Is / school / that / my 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8650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Is this the gym.</a:t>
              </a:r>
              <a:endParaRPr lang="en-US" dirty="0"/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This is the gym.</a:t>
              </a:r>
              <a:endParaRPr lang="en-US" dirty="0"/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latin typeface="Arial Black" panose="020B0A04020102020204" pitchFamily="34" charset="0"/>
                </a:rPr>
                <a:t>This the gym.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05906" y="2900119"/>
            <a:ext cx="4572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Gym / this / the / is.</a:t>
            </a:r>
            <a:endParaRPr lang="en-US" sz="36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3503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</TotalTime>
  <Words>280</Words>
  <Application>Microsoft Office PowerPoint</Application>
  <PresentationFormat>Custom</PresentationFormat>
  <Paragraphs>128</Paragraphs>
  <Slides>21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144</cp:revision>
  <dcterms:created xsi:type="dcterms:W3CDTF">2020-10-22T03:35:23Z</dcterms:created>
  <dcterms:modified xsi:type="dcterms:W3CDTF">2021-09-13T22:23:23Z</dcterms:modified>
</cp:coreProperties>
</file>