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34" r:id="rId17"/>
    <p:sldId id="310" r:id="rId18"/>
    <p:sldId id="311" r:id="rId19"/>
    <p:sldId id="312" r:id="rId20"/>
    <p:sldId id="313" r:id="rId21"/>
    <p:sldId id="344" r:id="rId22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.VnArabia"/>
      <p:regular r:id="rId27"/>
    </p:embeddedFont>
    <p:embeddedFont>
      <p:font typeface=".VnTifani Heavy"/>
      <p:regular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Cooper Black" pitchFamily="18" charset="0"/>
      <p:regular r:id="rId33"/>
    </p:embeddedFont>
    <p:embeddedFont>
      <p:font typeface="Britannic Bold" pitchFamily="34" charset="0"/>
      <p:regular r:id="rId34"/>
    </p:embeddedFont>
    <p:embeddedFont>
      <p:font typeface="Calibri Light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5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175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2792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media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glow rad="127000">
                    <a:srgbClr val="FFFF66"/>
                  </a:glow>
                </a:effectLst>
              </a:rPr>
              <a:t>m</a:t>
            </a:r>
            <a:endParaRPr lang="en-US" dirty="0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</a:t>
            </a:r>
            <a:r>
              <a:rPr lang="en-US" sz="360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3</a:t>
            </a:r>
            <a:endParaRPr lang="en-US" sz="360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=""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=""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=""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=""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012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=""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 cstate="print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176</Words>
  <Application>Microsoft Office PowerPoint</Application>
  <PresentationFormat>Custom</PresentationFormat>
  <Paragraphs>52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.VnArabia</vt:lpstr>
      <vt:lpstr>.VnTifani Heavy</vt:lpstr>
      <vt:lpstr>Century Gothic</vt:lpstr>
      <vt:lpstr>Cooper Black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118</cp:revision>
  <dcterms:created xsi:type="dcterms:W3CDTF">2020-11-24T07:21:13Z</dcterms:created>
  <dcterms:modified xsi:type="dcterms:W3CDTF">2021-09-13T23:46:25Z</dcterms:modified>
</cp:coreProperties>
</file>