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18"/>
  </p:notesMasterIdLst>
  <p:sldIdLst>
    <p:sldId id="286" r:id="rId5"/>
    <p:sldId id="258" r:id="rId6"/>
    <p:sldId id="259" r:id="rId7"/>
    <p:sldId id="260" r:id="rId8"/>
    <p:sldId id="261" r:id="rId9"/>
    <p:sldId id="287" r:id="rId10"/>
    <p:sldId id="263" r:id="rId11"/>
    <p:sldId id="264" r:id="rId12"/>
    <p:sldId id="265" r:id="rId13"/>
    <p:sldId id="283" r:id="rId14"/>
    <p:sldId id="266" r:id="rId15"/>
    <p:sldId id="284" r:id="rId16"/>
    <p:sldId id="28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9" autoAdjust="0"/>
    <p:restoredTop sz="94660"/>
  </p:normalViewPr>
  <p:slideViewPr>
    <p:cSldViewPr snapToGrid="0">
      <p:cViewPr>
        <p:scale>
          <a:sx n="76" d="100"/>
          <a:sy n="76" d="100"/>
        </p:scale>
        <p:origin x="-5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15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7/3/2021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6189"/>
          </a:xfrm>
        </p:spPr>
      </p:pic>
      <p:sp>
        <p:nvSpPr>
          <p:cNvPr id="5" name="TextBox 4"/>
          <p:cNvSpPr txBox="1"/>
          <p:nvPr/>
        </p:nvSpPr>
        <p:spPr>
          <a:xfrm>
            <a:off x="2818015" y="2219498"/>
            <a:ext cx="6483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54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5400" b="1" i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5400" b="1" i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ea typeface="字魂17号-萌趣果冻体"/>
              <a:cs typeface="+mj-lt"/>
              <a:sym typeface="+mn-ea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823" y="0"/>
            <a:ext cx="1094177" cy="108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6675"/>
            <a:ext cx="2567940" cy="1181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85" y="1483360"/>
            <a:ext cx="9627870" cy="38919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454275" y="5565140"/>
            <a:ext cx="403606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898005" y="5565140"/>
            <a:ext cx="4685030" cy="791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8695" y="238125"/>
            <a:ext cx="10215245" cy="41249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84525" y="4253195"/>
            <a:ext cx="6146800" cy="1834515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1kg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1175" y="78740"/>
            <a:ext cx="8629015" cy="49822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79318" y="5113141"/>
            <a:ext cx="8530225" cy="141033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2kg,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5kg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5kg – 2kg 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3kg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53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72341" y="2834640"/>
            <a:ext cx="9010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ea typeface="字魂17号-萌趣果冻体"/>
                <a:cs typeface="+mj-lt"/>
                <a:sym typeface="+mn-ea"/>
              </a:rPr>
              <a:t>CHÀO TẠM BIỆT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84" y="721900"/>
            <a:ext cx="1745673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3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7l + 6l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13 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 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12l + 28l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38 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40 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39 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37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l + 9 l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 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 l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17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979112" y="1213659"/>
            <a:ext cx="86053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17: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48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-gam, </a:t>
            </a:r>
            <a:r>
              <a:rPr lang="en-US" sz="48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sz="48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113" y="66502"/>
            <a:ext cx="1854255" cy="184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3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0"/>
            <a:ext cx="2202180" cy="86868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5720" y="140970"/>
            <a:ext cx="7749540" cy="2636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380" y="2713355"/>
            <a:ext cx="688848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645" y="5126355"/>
            <a:ext cx="6800215" cy="173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7665" y="1764030"/>
            <a:ext cx="9098280" cy="3679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147</Words>
  <Application>Microsoft Office PowerPoint</Application>
  <PresentationFormat>Custom</PresentationFormat>
  <Paragraphs>34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3_Office Theme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Hien_Bui</cp:lastModifiedBy>
  <cp:revision>6</cp:revision>
  <dcterms:created xsi:type="dcterms:W3CDTF">2021-05-10T04:55:00Z</dcterms:created>
  <dcterms:modified xsi:type="dcterms:W3CDTF">2021-07-02T18:28:12Z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