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713" r:id="rId2"/>
    <p:sldMasterId id="2147483725" r:id="rId3"/>
  </p:sldMasterIdLst>
  <p:notesMasterIdLst>
    <p:notesMasterId r:id="rId30"/>
  </p:notesMasterIdLst>
  <p:sldIdLst>
    <p:sldId id="379" r:id="rId4"/>
    <p:sldId id="368" r:id="rId5"/>
    <p:sldId id="369" r:id="rId6"/>
    <p:sldId id="370" r:id="rId7"/>
    <p:sldId id="256" r:id="rId8"/>
    <p:sldId id="367" r:id="rId9"/>
    <p:sldId id="324" r:id="rId10"/>
    <p:sldId id="360" r:id="rId11"/>
    <p:sldId id="356" r:id="rId12"/>
    <p:sldId id="362" r:id="rId13"/>
    <p:sldId id="371" r:id="rId14"/>
    <p:sldId id="372" r:id="rId15"/>
    <p:sldId id="358" r:id="rId16"/>
    <p:sldId id="326" r:id="rId17"/>
    <p:sldId id="327" r:id="rId18"/>
    <p:sldId id="374" r:id="rId19"/>
    <p:sldId id="363" r:id="rId20"/>
    <p:sldId id="373" r:id="rId21"/>
    <p:sldId id="364" r:id="rId22"/>
    <p:sldId id="365" r:id="rId23"/>
    <p:sldId id="284" r:id="rId24"/>
    <p:sldId id="375" r:id="rId25"/>
    <p:sldId id="376" r:id="rId26"/>
    <p:sldId id="377" r:id="rId27"/>
    <p:sldId id="378" r:id="rId28"/>
    <p:sldId id="32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94660"/>
  </p:normalViewPr>
  <p:slideViewPr>
    <p:cSldViewPr snapToGrid="0">
      <p:cViewPr varScale="1">
        <p:scale>
          <a:sx n="83" d="100"/>
          <a:sy n="83" d="100"/>
        </p:scale>
        <p:origin x="79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9AC898-10C9-42A7-9E5B-C59D7BB89F87}" type="datetimeFigureOut">
              <a:rPr lang="en-US" smtClean="0"/>
              <a:t>10/28/2022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65EDFF-BCF8-4D50-83CD-FF513EFF4F5A}" type="slidenum">
              <a:rPr lang="en-US" smtClean="0"/>
              <a:t>‹#›</a:t>
            </a:fld>
            <a:endParaRPr lang="en-US"/>
          </a:p>
        </p:txBody>
      </p:sp>
    </p:spTree>
    <p:extLst>
      <p:ext uri="{BB962C8B-B14F-4D97-AF65-F5344CB8AC3E}">
        <p14:creationId xmlns:p14="http://schemas.microsoft.com/office/powerpoint/2010/main" val="3477226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2399097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509841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2.png"/><Relationship Id="rId1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2.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17" Type="http://schemas.microsoft.com/office/2007/relationships/hdphoto" Target="../media/hdphoto1.wdp"/><Relationship Id="rId2" Type="http://schemas.openxmlformats.org/officeDocument/2006/relationships/image" Target="../media/image17.png"/><Relationship Id="rId16" Type="http://schemas.openxmlformats.org/officeDocument/2006/relationships/image" Target="../media/image31.png"/><Relationship Id="rId20" Type="http://schemas.openxmlformats.org/officeDocument/2006/relationships/image" Target="../media/image33.png"/><Relationship Id="rId1" Type="http://schemas.openxmlformats.org/officeDocument/2006/relationships/slideMaster" Target="../slideMasters/slideMaster3.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19" Type="http://schemas.microsoft.com/office/2007/relationships/hdphoto" Target="../media/hdphoto2.wdp"/><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5.png"/><Relationship Id="rId11" Type="http://schemas.openxmlformats.org/officeDocument/2006/relationships/image" Target="../media/image19.png"/><Relationship Id="rId5" Type="http://schemas.openxmlformats.org/officeDocument/2006/relationships/image" Target="../media/image24.png"/><Relationship Id="rId10"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image" Target="../media/image2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96753296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51714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412616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09350-700E-4B0C-A3E5-C1D9554BB8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5FB096-5C12-4D67-9A50-27E1F7F99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5A4A05-0477-4D9E-A8DB-731A2BD50E6D}"/>
              </a:ext>
            </a:extLst>
          </p:cNvPr>
          <p:cNvSpPr>
            <a:spLocks noGrp="1"/>
          </p:cNvSpPr>
          <p:nvPr>
            <p:ph type="dt" sz="half" idx="10"/>
          </p:nvPr>
        </p:nvSpPr>
        <p:spPr/>
        <p:txBody>
          <a:bodyPr/>
          <a:lstStyle/>
          <a:p>
            <a:fld id="{AB6325E0-8F25-4BC0-ADD0-87EF17F80CAD}" type="datetimeFigureOut">
              <a:rPr lang="en-US" smtClean="0"/>
              <a:t>10/28/2022</a:t>
            </a:fld>
            <a:endParaRPr lang="en-US"/>
          </a:p>
        </p:txBody>
      </p:sp>
      <p:sp>
        <p:nvSpPr>
          <p:cNvPr id="5" name="Footer Placeholder 4">
            <a:extLst>
              <a:ext uri="{FF2B5EF4-FFF2-40B4-BE49-F238E27FC236}">
                <a16:creationId xmlns:a16="http://schemas.microsoft.com/office/drawing/2014/main" id="{BCC7CB5D-2637-421C-B549-485DE900B9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F9F00F-B768-4068-B350-E434E40B8C74}"/>
              </a:ext>
            </a:extLst>
          </p:cNvPr>
          <p:cNvSpPr>
            <a:spLocks noGrp="1"/>
          </p:cNvSpPr>
          <p:nvPr>
            <p:ph type="sldNum" sz="quarter" idx="12"/>
          </p:nvPr>
        </p:nvSpPr>
        <p:spPr/>
        <p:txBody>
          <a:bodyPr/>
          <a:lstStyle/>
          <a:p>
            <a:fld id="{AFAA58AF-24B6-4497-A32B-0C9CE7E8C99E}" type="slidenum">
              <a:rPr lang="en-US" smtClean="0"/>
              <a:t>‹#›</a:t>
            </a:fld>
            <a:endParaRPr lang="en-US"/>
          </a:p>
        </p:txBody>
      </p:sp>
    </p:spTree>
    <p:extLst>
      <p:ext uri="{BB962C8B-B14F-4D97-AF65-F5344CB8AC3E}">
        <p14:creationId xmlns:p14="http://schemas.microsoft.com/office/powerpoint/2010/main" val="1743821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9F497-ADE5-44AD-9B5C-12C5D94BEB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E5E7B7-14A7-4AEE-A40D-9DFA2CA515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13D514-E1C1-4667-91D0-8A7B2C58A7C8}"/>
              </a:ext>
            </a:extLst>
          </p:cNvPr>
          <p:cNvSpPr>
            <a:spLocks noGrp="1"/>
          </p:cNvSpPr>
          <p:nvPr>
            <p:ph type="dt" sz="half" idx="10"/>
          </p:nvPr>
        </p:nvSpPr>
        <p:spPr/>
        <p:txBody>
          <a:bodyPr/>
          <a:lstStyle/>
          <a:p>
            <a:fld id="{AB6325E0-8F25-4BC0-ADD0-87EF17F80CAD}" type="datetimeFigureOut">
              <a:rPr lang="en-US" smtClean="0"/>
              <a:t>10/28/2022</a:t>
            </a:fld>
            <a:endParaRPr lang="en-US"/>
          </a:p>
        </p:txBody>
      </p:sp>
      <p:sp>
        <p:nvSpPr>
          <p:cNvPr id="5" name="Footer Placeholder 4">
            <a:extLst>
              <a:ext uri="{FF2B5EF4-FFF2-40B4-BE49-F238E27FC236}">
                <a16:creationId xmlns:a16="http://schemas.microsoft.com/office/drawing/2014/main" id="{F67B63D8-9E4F-43DA-8B36-53E5D44051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1707D3-F83F-45BB-86AA-F8CDC32CDA73}"/>
              </a:ext>
            </a:extLst>
          </p:cNvPr>
          <p:cNvSpPr>
            <a:spLocks noGrp="1"/>
          </p:cNvSpPr>
          <p:nvPr>
            <p:ph type="sldNum" sz="quarter" idx="12"/>
          </p:nvPr>
        </p:nvSpPr>
        <p:spPr/>
        <p:txBody>
          <a:bodyPr/>
          <a:lstStyle/>
          <a:p>
            <a:fld id="{AFAA58AF-24B6-4497-A32B-0C9CE7E8C99E}" type="slidenum">
              <a:rPr lang="en-US" smtClean="0"/>
              <a:t>‹#›</a:t>
            </a:fld>
            <a:endParaRPr lang="en-US"/>
          </a:p>
        </p:txBody>
      </p:sp>
    </p:spTree>
    <p:extLst>
      <p:ext uri="{BB962C8B-B14F-4D97-AF65-F5344CB8AC3E}">
        <p14:creationId xmlns:p14="http://schemas.microsoft.com/office/powerpoint/2010/main" val="1968260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D43F2-68F2-451B-936B-7E740A9E02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4629C5-A859-4AC2-B016-6B053451CA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E89A62-E802-4D13-8A76-2A7646437F48}"/>
              </a:ext>
            </a:extLst>
          </p:cNvPr>
          <p:cNvSpPr>
            <a:spLocks noGrp="1"/>
          </p:cNvSpPr>
          <p:nvPr>
            <p:ph type="dt" sz="half" idx="10"/>
          </p:nvPr>
        </p:nvSpPr>
        <p:spPr/>
        <p:txBody>
          <a:bodyPr/>
          <a:lstStyle/>
          <a:p>
            <a:fld id="{AB6325E0-8F25-4BC0-ADD0-87EF17F80CAD}" type="datetimeFigureOut">
              <a:rPr lang="en-US" smtClean="0"/>
              <a:t>10/28/2022</a:t>
            </a:fld>
            <a:endParaRPr lang="en-US"/>
          </a:p>
        </p:txBody>
      </p:sp>
      <p:sp>
        <p:nvSpPr>
          <p:cNvPr id="5" name="Footer Placeholder 4">
            <a:extLst>
              <a:ext uri="{FF2B5EF4-FFF2-40B4-BE49-F238E27FC236}">
                <a16:creationId xmlns:a16="http://schemas.microsoft.com/office/drawing/2014/main" id="{094A9199-291E-44A7-BED3-C6263BAC1C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A6A6BC-FCBB-4D8C-AA6A-EA9B8E2FA93C}"/>
              </a:ext>
            </a:extLst>
          </p:cNvPr>
          <p:cNvSpPr>
            <a:spLocks noGrp="1"/>
          </p:cNvSpPr>
          <p:nvPr>
            <p:ph type="sldNum" sz="quarter" idx="12"/>
          </p:nvPr>
        </p:nvSpPr>
        <p:spPr/>
        <p:txBody>
          <a:bodyPr/>
          <a:lstStyle/>
          <a:p>
            <a:fld id="{AFAA58AF-24B6-4497-A32B-0C9CE7E8C99E}" type="slidenum">
              <a:rPr lang="en-US" smtClean="0"/>
              <a:t>‹#›</a:t>
            </a:fld>
            <a:endParaRPr lang="en-US"/>
          </a:p>
        </p:txBody>
      </p:sp>
    </p:spTree>
    <p:extLst>
      <p:ext uri="{BB962C8B-B14F-4D97-AF65-F5344CB8AC3E}">
        <p14:creationId xmlns:p14="http://schemas.microsoft.com/office/powerpoint/2010/main" val="1509174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A10B5-DB23-4E33-B736-161657400E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9C0811-2C17-492A-BE42-FB301509C4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5FA9F3-2A5C-4E0E-B47B-0E6381F1B0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631903-ED01-49C1-A7AE-569F4B3530D0}"/>
              </a:ext>
            </a:extLst>
          </p:cNvPr>
          <p:cNvSpPr>
            <a:spLocks noGrp="1"/>
          </p:cNvSpPr>
          <p:nvPr>
            <p:ph type="dt" sz="half" idx="10"/>
          </p:nvPr>
        </p:nvSpPr>
        <p:spPr/>
        <p:txBody>
          <a:bodyPr/>
          <a:lstStyle/>
          <a:p>
            <a:fld id="{AB6325E0-8F25-4BC0-ADD0-87EF17F80CAD}" type="datetimeFigureOut">
              <a:rPr lang="en-US" smtClean="0"/>
              <a:t>10/28/2022</a:t>
            </a:fld>
            <a:endParaRPr lang="en-US"/>
          </a:p>
        </p:txBody>
      </p:sp>
      <p:sp>
        <p:nvSpPr>
          <p:cNvPr id="6" name="Footer Placeholder 5">
            <a:extLst>
              <a:ext uri="{FF2B5EF4-FFF2-40B4-BE49-F238E27FC236}">
                <a16:creationId xmlns:a16="http://schemas.microsoft.com/office/drawing/2014/main" id="{73563C52-21EF-4DC5-BA8A-FB7687386C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8D0B79-BF35-4E75-B826-37157BC60014}"/>
              </a:ext>
            </a:extLst>
          </p:cNvPr>
          <p:cNvSpPr>
            <a:spLocks noGrp="1"/>
          </p:cNvSpPr>
          <p:nvPr>
            <p:ph type="sldNum" sz="quarter" idx="12"/>
          </p:nvPr>
        </p:nvSpPr>
        <p:spPr/>
        <p:txBody>
          <a:bodyPr/>
          <a:lstStyle/>
          <a:p>
            <a:fld id="{AFAA58AF-24B6-4497-A32B-0C9CE7E8C99E}" type="slidenum">
              <a:rPr lang="en-US" smtClean="0"/>
              <a:t>‹#›</a:t>
            </a:fld>
            <a:endParaRPr lang="en-US"/>
          </a:p>
        </p:txBody>
      </p:sp>
    </p:spTree>
    <p:extLst>
      <p:ext uri="{BB962C8B-B14F-4D97-AF65-F5344CB8AC3E}">
        <p14:creationId xmlns:p14="http://schemas.microsoft.com/office/powerpoint/2010/main" val="1772686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9DE74-8031-4332-8E16-3409E2C7EC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9FDC92-24BF-48A5-AB77-35421E2D84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C0D8D8-D2AD-4D40-A50E-F5FDC9765A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379F8E-2343-4787-8CB2-CA9F4B1BF6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671229-BFD5-4122-8DEB-286482231E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CD559C-289E-406C-A9F8-0B8D213EDC23}"/>
              </a:ext>
            </a:extLst>
          </p:cNvPr>
          <p:cNvSpPr>
            <a:spLocks noGrp="1"/>
          </p:cNvSpPr>
          <p:nvPr>
            <p:ph type="dt" sz="half" idx="10"/>
          </p:nvPr>
        </p:nvSpPr>
        <p:spPr/>
        <p:txBody>
          <a:bodyPr/>
          <a:lstStyle/>
          <a:p>
            <a:fld id="{AB6325E0-8F25-4BC0-ADD0-87EF17F80CAD}" type="datetimeFigureOut">
              <a:rPr lang="en-US" smtClean="0"/>
              <a:t>10/28/2022</a:t>
            </a:fld>
            <a:endParaRPr lang="en-US"/>
          </a:p>
        </p:txBody>
      </p:sp>
      <p:sp>
        <p:nvSpPr>
          <p:cNvPr id="8" name="Footer Placeholder 7">
            <a:extLst>
              <a:ext uri="{FF2B5EF4-FFF2-40B4-BE49-F238E27FC236}">
                <a16:creationId xmlns:a16="http://schemas.microsoft.com/office/drawing/2014/main" id="{018DC19D-B160-4B22-B4E6-7B87291FA9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E00B05-62D7-4898-9CC6-471BC0294694}"/>
              </a:ext>
            </a:extLst>
          </p:cNvPr>
          <p:cNvSpPr>
            <a:spLocks noGrp="1"/>
          </p:cNvSpPr>
          <p:nvPr>
            <p:ph type="sldNum" sz="quarter" idx="12"/>
          </p:nvPr>
        </p:nvSpPr>
        <p:spPr/>
        <p:txBody>
          <a:bodyPr/>
          <a:lstStyle/>
          <a:p>
            <a:fld id="{AFAA58AF-24B6-4497-A32B-0C9CE7E8C99E}" type="slidenum">
              <a:rPr lang="en-US" smtClean="0"/>
              <a:t>‹#›</a:t>
            </a:fld>
            <a:endParaRPr lang="en-US"/>
          </a:p>
        </p:txBody>
      </p:sp>
    </p:spTree>
    <p:extLst>
      <p:ext uri="{BB962C8B-B14F-4D97-AF65-F5344CB8AC3E}">
        <p14:creationId xmlns:p14="http://schemas.microsoft.com/office/powerpoint/2010/main" val="2876307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E807E-ECD4-4B27-A799-A20627211B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0F5F57-B950-4801-9F75-A326E47F3AF1}"/>
              </a:ext>
            </a:extLst>
          </p:cNvPr>
          <p:cNvSpPr>
            <a:spLocks noGrp="1"/>
          </p:cNvSpPr>
          <p:nvPr>
            <p:ph type="dt" sz="half" idx="10"/>
          </p:nvPr>
        </p:nvSpPr>
        <p:spPr/>
        <p:txBody>
          <a:bodyPr/>
          <a:lstStyle/>
          <a:p>
            <a:fld id="{AB6325E0-8F25-4BC0-ADD0-87EF17F80CAD}" type="datetimeFigureOut">
              <a:rPr lang="en-US" smtClean="0"/>
              <a:t>10/28/2022</a:t>
            </a:fld>
            <a:endParaRPr lang="en-US"/>
          </a:p>
        </p:txBody>
      </p:sp>
      <p:sp>
        <p:nvSpPr>
          <p:cNvPr id="4" name="Footer Placeholder 3">
            <a:extLst>
              <a:ext uri="{FF2B5EF4-FFF2-40B4-BE49-F238E27FC236}">
                <a16:creationId xmlns:a16="http://schemas.microsoft.com/office/drawing/2014/main" id="{4B8A790C-CE61-4CFE-9EC7-F541DC9F4C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DBEF2D-B19A-48C9-BB06-72983D20AB34}"/>
              </a:ext>
            </a:extLst>
          </p:cNvPr>
          <p:cNvSpPr>
            <a:spLocks noGrp="1"/>
          </p:cNvSpPr>
          <p:nvPr>
            <p:ph type="sldNum" sz="quarter" idx="12"/>
          </p:nvPr>
        </p:nvSpPr>
        <p:spPr/>
        <p:txBody>
          <a:bodyPr/>
          <a:lstStyle/>
          <a:p>
            <a:fld id="{AFAA58AF-24B6-4497-A32B-0C9CE7E8C99E}" type="slidenum">
              <a:rPr lang="en-US" smtClean="0"/>
              <a:t>‹#›</a:t>
            </a:fld>
            <a:endParaRPr lang="en-US"/>
          </a:p>
        </p:txBody>
      </p:sp>
    </p:spTree>
    <p:extLst>
      <p:ext uri="{BB962C8B-B14F-4D97-AF65-F5344CB8AC3E}">
        <p14:creationId xmlns:p14="http://schemas.microsoft.com/office/powerpoint/2010/main" val="8948128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C0122E-0E2E-46B0-A3DC-0A42EC85C2A4}"/>
              </a:ext>
            </a:extLst>
          </p:cNvPr>
          <p:cNvSpPr>
            <a:spLocks noGrp="1"/>
          </p:cNvSpPr>
          <p:nvPr>
            <p:ph type="dt" sz="half" idx="10"/>
          </p:nvPr>
        </p:nvSpPr>
        <p:spPr/>
        <p:txBody>
          <a:bodyPr/>
          <a:lstStyle/>
          <a:p>
            <a:fld id="{AB6325E0-8F25-4BC0-ADD0-87EF17F80CAD}" type="datetimeFigureOut">
              <a:rPr lang="en-US" smtClean="0"/>
              <a:t>10/28/2022</a:t>
            </a:fld>
            <a:endParaRPr lang="en-US"/>
          </a:p>
        </p:txBody>
      </p:sp>
      <p:sp>
        <p:nvSpPr>
          <p:cNvPr id="3" name="Footer Placeholder 2">
            <a:extLst>
              <a:ext uri="{FF2B5EF4-FFF2-40B4-BE49-F238E27FC236}">
                <a16:creationId xmlns:a16="http://schemas.microsoft.com/office/drawing/2014/main" id="{55FA9ECA-94A7-4F30-A71D-D8716A85BB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CD885A-E635-4E4B-91BD-42210EBBFF2B}"/>
              </a:ext>
            </a:extLst>
          </p:cNvPr>
          <p:cNvSpPr>
            <a:spLocks noGrp="1"/>
          </p:cNvSpPr>
          <p:nvPr>
            <p:ph type="sldNum" sz="quarter" idx="12"/>
          </p:nvPr>
        </p:nvSpPr>
        <p:spPr/>
        <p:txBody>
          <a:bodyPr/>
          <a:lstStyle/>
          <a:p>
            <a:fld id="{AFAA58AF-24B6-4497-A32B-0C9CE7E8C99E}" type="slidenum">
              <a:rPr lang="en-US" smtClean="0"/>
              <a:t>‹#›</a:t>
            </a:fld>
            <a:endParaRPr lang="en-US"/>
          </a:p>
        </p:txBody>
      </p:sp>
    </p:spTree>
    <p:extLst>
      <p:ext uri="{BB962C8B-B14F-4D97-AF65-F5344CB8AC3E}">
        <p14:creationId xmlns:p14="http://schemas.microsoft.com/office/powerpoint/2010/main" val="3768685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6D3D8-330B-40CF-BAA1-832D9582D3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1E54ED-B6B5-49DC-ADF0-8B0B36BB45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36CEA5-8091-4C7C-B74E-6705BC2EBF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783EA5-A629-487C-9BE5-597FDEF32549}"/>
              </a:ext>
            </a:extLst>
          </p:cNvPr>
          <p:cNvSpPr>
            <a:spLocks noGrp="1"/>
          </p:cNvSpPr>
          <p:nvPr>
            <p:ph type="dt" sz="half" idx="10"/>
          </p:nvPr>
        </p:nvSpPr>
        <p:spPr/>
        <p:txBody>
          <a:bodyPr/>
          <a:lstStyle/>
          <a:p>
            <a:fld id="{AB6325E0-8F25-4BC0-ADD0-87EF17F80CAD}" type="datetimeFigureOut">
              <a:rPr lang="en-US" smtClean="0"/>
              <a:t>10/28/2022</a:t>
            </a:fld>
            <a:endParaRPr lang="en-US"/>
          </a:p>
        </p:txBody>
      </p:sp>
      <p:sp>
        <p:nvSpPr>
          <p:cNvPr id="6" name="Footer Placeholder 5">
            <a:extLst>
              <a:ext uri="{FF2B5EF4-FFF2-40B4-BE49-F238E27FC236}">
                <a16:creationId xmlns:a16="http://schemas.microsoft.com/office/drawing/2014/main" id="{539D0DD7-D414-4006-910E-3BF43BA798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0D499A-5565-4E7B-A65F-AF9E5A16C57C}"/>
              </a:ext>
            </a:extLst>
          </p:cNvPr>
          <p:cNvSpPr>
            <a:spLocks noGrp="1"/>
          </p:cNvSpPr>
          <p:nvPr>
            <p:ph type="sldNum" sz="quarter" idx="12"/>
          </p:nvPr>
        </p:nvSpPr>
        <p:spPr/>
        <p:txBody>
          <a:bodyPr/>
          <a:lstStyle/>
          <a:p>
            <a:fld id="{AFAA58AF-24B6-4497-A32B-0C9CE7E8C99E}" type="slidenum">
              <a:rPr lang="en-US" smtClean="0"/>
              <a:t>‹#›</a:t>
            </a:fld>
            <a:endParaRPr lang="en-US"/>
          </a:p>
        </p:txBody>
      </p:sp>
    </p:spTree>
    <p:extLst>
      <p:ext uri="{BB962C8B-B14F-4D97-AF65-F5344CB8AC3E}">
        <p14:creationId xmlns:p14="http://schemas.microsoft.com/office/powerpoint/2010/main" val="2648296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716989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A9340-D308-4C9F-BFD3-B349FE80B0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A6672E-850B-4ADC-8B76-F56BB091F7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921A86-6D7D-4587-A214-3230EB881B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291C2F-4234-4789-AE81-88F08EEECFF8}"/>
              </a:ext>
            </a:extLst>
          </p:cNvPr>
          <p:cNvSpPr>
            <a:spLocks noGrp="1"/>
          </p:cNvSpPr>
          <p:nvPr>
            <p:ph type="dt" sz="half" idx="10"/>
          </p:nvPr>
        </p:nvSpPr>
        <p:spPr/>
        <p:txBody>
          <a:bodyPr/>
          <a:lstStyle/>
          <a:p>
            <a:fld id="{AB6325E0-8F25-4BC0-ADD0-87EF17F80CAD}" type="datetimeFigureOut">
              <a:rPr lang="en-US" smtClean="0"/>
              <a:t>10/28/2022</a:t>
            </a:fld>
            <a:endParaRPr lang="en-US"/>
          </a:p>
        </p:txBody>
      </p:sp>
      <p:sp>
        <p:nvSpPr>
          <p:cNvPr id="6" name="Footer Placeholder 5">
            <a:extLst>
              <a:ext uri="{FF2B5EF4-FFF2-40B4-BE49-F238E27FC236}">
                <a16:creationId xmlns:a16="http://schemas.microsoft.com/office/drawing/2014/main" id="{AEA54AAD-31FB-4CD5-B625-1A83C7D384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D839D6-E2CC-453D-A3DD-C7275902579D}"/>
              </a:ext>
            </a:extLst>
          </p:cNvPr>
          <p:cNvSpPr>
            <a:spLocks noGrp="1"/>
          </p:cNvSpPr>
          <p:nvPr>
            <p:ph type="sldNum" sz="quarter" idx="12"/>
          </p:nvPr>
        </p:nvSpPr>
        <p:spPr/>
        <p:txBody>
          <a:bodyPr/>
          <a:lstStyle/>
          <a:p>
            <a:fld id="{AFAA58AF-24B6-4497-A32B-0C9CE7E8C99E}" type="slidenum">
              <a:rPr lang="en-US" smtClean="0"/>
              <a:t>‹#›</a:t>
            </a:fld>
            <a:endParaRPr lang="en-US"/>
          </a:p>
        </p:txBody>
      </p:sp>
    </p:spTree>
    <p:extLst>
      <p:ext uri="{BB962C8B-B14F-4D97-AF65-F5344CB8AC3E}">
        <p14:creationId xmlns:p14="http://schemas.microsoft.com/office/powerpoint/2010/main" val="2627001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17A70-5DF0-4706-BE97-83CEB60724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79E524-5B41-4E0F-B34D-657C6152FC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66EED4-FE8F-471A-B4C5-9F11D9177EF5}"/>
              </a:ext>
            </a:extLst>
          </p:cNvPr>
          <p:cNvSpPr>
            <a:spLocks noGrp="1"/>
          </p:cNvSpPr>
          <p:nvPr>
            <p:ph type="dt" sz="half" idx="10"/>
          </p:nvPr>
        </p:nvSpPr>
        <p:spPr/>
        <p:txBody>
          <a:bodyPr/>
          <a:lstStyle/>
          <a:p>
            <a:fld id="{AB6325E0-8F25-4BC0-ADD0-87EF17F80CAD}" type="datetimeFigureOut">
              <a:rPr lang="en-US" smtClean="0"/>
              <a:t>10/28/2022</a:t>
            </a:fld>
            <a:endParaRPr lang="en-US"/>
          </a:p>
        </p:txBody>
      </p:sp>
      <p:sp>
        <p:nvSpPr>
          <p:cNvPr id="5" name="Footer Placeholder 4">
            <a:extLst>
              <a:ext uri="{FF2B5EF4-FFF2-40B4-BE49-F238E27FC236}">
                <a16:creationId xmlns:a16="http://schemas.microsoft.com/office/drawing/2014/main" id="{D0CD0A23-611E-4FF7-A46E-75C1BA08A7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8C4916-7F47-4A0E-AFCA-3213F13F8558}"/>
              </a:ext>
            </a:extLst>
          </p:cNvPr>
          <p:cNvSpPr>
            <a:spLocks noGrp="1"/>
          </p:cNvSpPr>
          <p:nvPr>
            <p:ph type="sldNum" sz="quarter" idx="12"/>
          </p:nvPr>
        </p:nvSpPr>
        <p:spPr/>
        <p:txBody>
          <a:bodyPr/>
          <a:lstStyle/>
          <a:p>
            <a:fld id="{AFAA58AF-24B6-4497-A32B-0C9CE7E8C99E}" type="slidenum">
              <a:rPr lang="en-US" smtClean="0"/>
              <a:t>‹#›</a:t>
            </a:fld>
            <a:endParaRPr lang="en-US"/>
          </a:p>
        </p:txBody>
      </p:sp>
    </p:spTree>
    <p:extLst>
      <p:ext uri="{BB962C8B-B14F-4D97-AF65-F5344CB8AC3E}">
        <p14:creationId xmlns:p14="http://schemas.microsoft.com/office/powerpoint/2010/main" val="8644751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23A9D7-7BB4-4421-88D5-027FE48D16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D12F70-FBF9-4564-8CBD-5D21E1650B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7164B2-7A17-4FC3-95C7-182EBA991317}"/>
              </a:ext>
            </a:extLst>
          </p:cNvPr>
          <p:cNvSpPr>
            <a:spLocks noGrp="1"/>
          </p:cNvSpPr>
          <p:nvPr>
            <p:ph type="dt" sz="half" idx="10"/>
          </p:nvPr>
        </p:nvSpPr>
        <p:spPr/>
        <p:txBody>
          <a:bodyPr/>
          <a:lstStyle/>
          <a:p>
            <a:fld id="{AB6325E0-8F25-4BC0-ADD0-87EF17F80CAD}" type="datetimeFigureOut">
              <a:rPr lang="en-US" smtClean="0"/>
              <a:t>10/28/2022</a:t>
            </a:fld>
            <a:endParaRPr lang="en-US"/>
          </a:p>
        </p:txBody>
      </p:sp>
      <p:sp>
        <p:nvSpPr>
          <p:cNvPr id="5" name="Footer Placeholder 4">
            <a:extLst>
              <a:ext uri="{FF2B5EF4-FFF2-40B4-BE49-F238E27FC236}">
                <a16:creationId xmlns:a16="http://schemas.microsoft.com/office/drawing/2014/main" id="{E791C72C-44BD-44E1-9058-C64C8CB56E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DDA14B-2151-42B8-A27C-F14E1DA47845}"/>
              </a:ext>
            </a:extLst>
          </p:cNvPr>
          <p:cNvSpPr>
            <a:spLocks noGrp="1"/>
          </p:cNvSpPr>
          <p:nvPr>
            <p:ph type="sldNum" sz="quarter" idx="12"/>
          </p:nvPr>
        </p:nvSpPr>
        <p:spPr/>
        <p:txBody>
          <a:bodyPr/>
          <a:lstStyle/>
          <a:p>
            <a:fld id="{AFAA58AF-24B6-4497-A32B-0C9CE7E8C99E}" type="slidenum">
              <a:rPr lang="en-US" smtClean="0"/>
              <a:t>‹#›</a:t>
            </a:fld>
            <a:endParaRPr lang="en-US"/>
          </a:p>
        </p:txBody>
      </p:sp>
    </p:spTree>
    <p:extLst>
      <p:ext uri="{BB962C8B-B14F-4D97-AF65-F5344CB8AC3E}">
        <p14:creationId xmlns:p14="http://schemas.microsoft.com/office/powerpoint/2010/main" val="7145228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任意多边形 17"/>
          <p:cNvSpPr/>
          <p:nvPr userDrawn="1"/>
        </p:nvSpPr>
        <p:spPr>
          <a:xfrm rot="11102034">
            <a:off x="-86563" y="-282662"/>
            <a:ext cx="7276822" cy="2052074"/>
          </a:xfrm>
          <a:custGeom>
            <a:avLst/>
            <a:gdLst>
              <a:gd name="connsiteX0" fmla="*/ 7276822 w 7276822"/>
              <a:gd name="connsiteY0" fmla="*/ 1440636 h 2052074"/>
              <a:gd name="connsiteX1" fmla="*/ 335359 w 7276822"/>
              <a:gd name="connsiteY1" fmla="*/ 2052074 h 2052074"/>
              <a:gd name="connsiteX2" fmla="*/ 364819 w 7276822"/>
              <a:gd name="connsiteY2" fmla="*/ 2025882 h 2052074"/>
              <a:gd name="connsiteX3" fmla="*/ 5361 w 7276822"/>
              <a:gd name="connsiteY3" fmla="*/ 1559715 h 2052074"/>
              <a:gd name="connsiteX4" fmla="*/ 661823 w 7276822"/>
              <a:gd name="connsiteY4" fmla="*/ 1145369 h 2052074"/>
              <a:gd name="connsiteX5" fmla="*/ 668102 w 7276822"/>
              <a:gd name="connsiteY5" fmla="*/ 1134447 h 2052074"/>
              <a:gd name="connsiteX6" fmla="*/ 668102 w 7276822"/>
              <a:gd name="connsiteY6" fmla="*/ 1134446 h 2052074"/>
              <a:gd name="connsiteX7" fmla="*/ 960523 w 7276822"/>
              <a:gd name="connsiteY7" fmla="*/ 539438 h 2052074"/>
              <a:gd name="connsiteX8" fmla="*/ 2383084 w 7276822"/>
              <a:gd name="connsiteY8" fmla="*/ 403502 h 2052074"/>
              <a:gd name="connsiteX9" fmla="*/ 2383357 w 7276822"/>
              <a:gd name="connsiteY9" fmla="*/ 403251 h 2052074"/>
              <a:gd name="connsiteX10" fmla="*/ 2382235 w 7276822"/>
              <a:gd name="connsiteY10" fmla="*/ 402705 h 2052074"/>
              <a:gd name="connsiteX11" fmla="*/ 2383406 w 7276822"/>
              <a:gd name="connsiteY11" fmla="*/ 403206 h 2052074"/>
              <a:gd name="connsiteX12" fmla="*/ 2508538 w 7276822"/>
              <a:gd name="connsiteY12" fmla="*/ 288018 h 2052074"/>
              <a:gd name="connsiteX13" fmla="*/ 3817354 w 7276822"/>
              <a:gd name="connsiteY13" fmla="*/ 262384 h 2052074"/>
              <a:gd name="connsiteX14" fmla="*/ 3823752 w 7276822"/>
              <a:gd name="connsiteY14" fmla="*/ 256199 h 2052074"/>
              <a:gd name="connsiteX15" fmla="*/ 3916659 w 7276822"/>
              <a:gd name="connsiteY15" fmla="*/ 166365 h 2052074"/>
              <a:gd name="connsiteX16" fmla="*/ 4376229 w 7276822"/>
              <a:gd name="connsiteY16" fmla="*/ 4704 h 2052074"/>
              <a:gd name="connsiteX17" fmla="*/ 4475552 w 7276822"/>
              <a:gd name="connsiteY17" fmla="*/ 10 h 2052074"/>
              <a:gd name="connsiteX18" fmla="*/ 4949006 w 7276822"/>
              <a:gd name="connsiteY18" fmla="*/ 106923 h 2052074"/>
              <a:gd name="connsiteX19" fmla="*/ 5060771 w 7276822"/>
              <a:gd name="connsiteY19" fmla="*/ 180885 h 2052074"/>
              <a:gd name="connsiteX20" fmla="*/ 5067144 w 7276822"/>
              <a:gd name="connsiteY20" fmla="*/ 175321 h 2052074"/>
              <a:gd name="connsiteX21" fmla="*/ 5061330 w 7276822"/>
              <a:gd name="connsiteY21" fmla="*/ 181255 h 2052074"/>
              <a:gd name="connsiteX22" fmla="*/ 5069350 w 7276822"/>
              <a:gd name="connsiteY22" fmla="*/ 186563 h 2052074"/>
              <a:gd name="connsiteX23" fmla="*/ 6024853 w 7276822"/>
              <a:gd name="connsiteY23" fmla="*/ 43770 h 2052074"/>
              <a:gd name="connsiteX24" fmla="*/ 6509392 w 7276822"/>
              <a:gd name="connsiteY24" fmla="*/ 433320 h 2052074"/>
              <a:gd name="connsiteX25" fmla="*/ 6512014 w 7276822"/>
              <a:gd name="connsiteY25" fmla="*/ 433893 h 2052074"/>
              <a:gd name="connsiteX26" fmla="*/ 6616414 w 7276822"/>
              <a:gd name="connsiteY26" fmla="*/ 456675 h 2052074"/>
              <a:gd name="connsiteX27" fmla="*/ 7131232 w 7276822"/>
              <a:gd name="connsiteY27" fmla="*/ 811390 h 2052074"/>
              <a:gd name="connsiteX28" fmla="*/ 7103399 w 7276822"/>
              <a:gd name="connsiteY28" fmla="*/ 1221350 h 2052074"/>
              <a:gd name="connsiteX29" fmla="*/ 7237482 w 7276822"/>
              <a:gd name="connsiteY29" fmla="*/ 1363801 h 205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276822" h="2052074">
                <a:moveTo>
                  <a:pt x="7276822" y="1440636"/>
                </a:moveTo>
                <a:lnTo>
                  <a:pt x="335359" y="2052074"/>
                </a:lnTo>
                <a:lnTo>
                  <a:pt x="364819" y="2025882"/>
                </a:lnTo>
                <a:cubicBezTo>
                  <a:pt x="111264" y="1930449"/>
                  <a:pt x="-29940" y="1747314"/>
                  <a:pt x="5361" y="1559715"/>
                </a:cubicBezTo>
                <a:cubicBezTo>
                  <a:pt x="46771" y="1340064"/>
                  <a:pt x="319335" y="1168012"/>
                  <a:pt x="661823" y="1145369"/>
                </a:cubicBezTo>
                <a:lnTo>
                  <a:pt x="668102" y="1134447"/>
                </a:lnTo>
                <a:lnTo>
                  <a:pt x="668102" y="1134446"/>
                </a:lnTo>
                <a:cubicBezTo>
                  <a:pt x="622109" y="918145"/>
                  <a:pt x="729370" y="700010"/>
                  <a:pt x="960523" y="539438"/>
                </a:cubicBezTo>
                <a:cubicBezTo>
                  <a:pt x="1325753" y="285824"/>
                  <a:pt x="1917892" y="229297"/>
                  <a:pt x="2383084" y="403502"/>
                </a:cubicBezTo>
                <a:lnTo>
                  <a:pt x="2383357" y="403251"/>
                </a:lnTo>
                <a:lnTo>
                  <a:pt x="2382235" y="402705"/>
                </a:lnTo>
                <a:lnTo>
                  <a:pt x="2383406" y="403206"/>
                </a:lnTo>
                <a:lnTo>
                  <a:pt x="2508538" y="288018"/>
                </a:lnTo>
                <a:cubicBezTo>
                  <a:pt x="2842256" y="48904"/>
                  <a:pt x="3439863" y="24496"/>
                  <a:pt x="3817354" y="262384"/>
                </a:cubicBezTo>
                <a:lnTo>
                  <a:pt x="3823752" y="256199"/>
                </a:lnTo>
                <a:lnTo>
                  <a:pt x="3916659" y="166365"/>
                </a:lnTo>
                <a:cubicBezTo>
                  <a:pt x="4032618" y="79404"/>
                  <a:pt x="4195355" y="21088"/>
                  <a:pt x="4376229" y="4704"/>
                </a:cubicBezTo>
                <a:cubicBezTo>
                  <a:pt x="4409409" y="1694"/>
                  <a:pt x="4442584" y="147"/>
                  <a:pt x="4475552" y="10"/>
                </a:cubicBezTo>
                <a:cubicBezTo>
                  <a:pt x="4648642" y="-708"/>
                  <a:pt x="4816085" y="37445"/>
                  <a:pt x="4949006" y="106923"/>
                </a:cubicBezTo>
                <a:lnTo>
                  <a:pt x="5060771" y="180885"/>
                </a:lnTo>
                <a:lnTo>
                  <a:pt x="5067144" y="175321"/>
                </a:lnTo>
                <a:lnTo>
                  <a:pt x="5061330" y="181255"/>
                </a:lnTo>
                <a:lnTo>
                  <a:pt x="5069350" y="186563"/>
                </a:lnTo>
                <a:cubicBezTo>
                  <a:pt x="5303898" y="10046"/>
                  <a:pt x="5691869" y="-47917"/>
                  <a:pt x="6024853" y="43770"/>
                </a:cubicBezTo>
                <a:cubicBezTo>
                  <a:pt x="6278578" y="113612"/>
                  <a:pt x="6460514" y="259833"/>
                  <a:pt x="6509392" y="433320"/>
                </a:cubicBezTo>
                <a:lnTo>
                  <a:pt x="6512014" y="433893"/>
                </a:lnTo>
                <a:lnTo>
                  <a:pt x="6616414" y="456675"/>
                </a:lnTo>
                <a:cubicBezTo>
                  <a:pt x="6858880" y="520657"/>
                  <a:pt x="7048071" y="649542"/>
                  <a:pt x="7131232" y="811390"/>
                </a:cubicBezTo>
                <a:cubicBezTo>
                  <a:pt x="7200306" y="945651"/>
                  <a:pt x="7190463" y="1091473"/>
                  <a:pt x="7103399" y="1221350"/>
                </a:cubicBezTo>
                <a:cubicBezTo>
                  <a:pt x="7156902" y="1265878"/>
                  <a:pt x="7201707" y="1313704"/>
                  <a:pt x="7237482" y="1363801"/>
                </a:cubicBezTo>
                <a:close/>
              </a:path>
            </a:pathLst>
          </a:custGeom>
          <a:solidFill>
            <a:srgbClr val="F6C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16"/>
          <p:cNvSpPr/>
          <p:nvPr userDrawn="1"/>
        </p:nvSpPr>
        <p:spPr>
          <a:xfrm rot="11102034">
            <a:off x="-86565" y="-353783"/>
            <a:ext cx="7276822" cy="2052074"/>
          </a:xfrm>
          <a:custGeom>
            <a:avLst/>
            <a:gdLst>
              <a:gd name="connsiteX0" fmla="*/ 7276822 w 7276822"/>
              <a:gd name="connsiteY0" fmla="*/ 1440636 h 2052074"/>
              <a:gd name="connsiteX1" fmla="*/ 335359 w 7276822"/>
              <a:gd name="connsiteY1" fmla="*/ 2052074 h 2052074"/>
              <a:gd name="connsiteX2" fmla="*/ 364819 w 7276822"/>
              <a:gd name="connsiteY2" fmla="*/ 2025882 h 2052074"/>
              <a:gd name="connsiteX3" fmla="*/ 5361 w 7276822"/>
              <a:gd name="connsiteY3" fmla="*/ 1559715 h 2052074"/>
              <a:gd name="connsiteX4" fmla="*/ 661823 w 7276822"/>
              <a:gd name="connsiteY4" fmla="*/ 1145369 h 2052074"/>
              <a:gd name="connsiteX5" fmla="*/ 668102 w 7276822"/>
              <a:gd name="connsiteY5" fmla="*/ 1134447 h 2052074"/>
              <a:gd name="connsiteX6" fmla="*/ 668102 w 7276822"/>
              <a:gd name="connsiteY6" fmla="*/ 1134446 h 2052074"/>
              <a:gd name="connsiteX7" fmla="*/ 960523 w 7276822"/>
              <a:gd name="connsiteY7" fmla="*/ 539438 h 2052074"/>
              <a:gd name="connsiteX8" fmla="*/ 2383084 w 7276822"/>
              <a:gd name="connsiteY8" fmla="*/ 403502 h 2052074"/>
              <a:gd name="connsiteX9" fmla="*/ 2383357 w 7276822"/>
              <a:gd name="connsiteY9" fmla="*/ 403251 h 2052074"/>
              <a:gd name="connsiteX10" fmla="*/ 2382235 w 7276822"/>
              <a:gd name="connsiteY10" fmla="*/ 402705 h 2052074"/>
              <a:gd name="connsiteX11" fmla="*/ 2383406 w 7276822"/>
              <a:gd name="connsiteY11" fmla="*/ 403206 h 2052074"/>
              <a:gd name="connsiteX12" fmla="*/ 2508538 w 7276822"/>
              <a:gd name="connsiteY12" fmla="*/ 288018 h 2052074"/>
              <a:gd name="connsiteX13" fmla="*/ 3817354 w 7276822"/>
              <a:gd name="connsiteY13" fmla="*/ 262384 h 2052074"/>
              <a:gd name="connsiteX14" fmla="*/ 3823752 w 7276822"/>
              <a:gd name="connsiteY14" fmla="*/ 256199 h 2052074"/>
              <a:gd name="connsiteX15" fmla="*/ 3916659 w 7276822"/>
              <a:gd name="connsiteY15" fmla="*/ 166365 h 2052074"/>
              <a:gd name="connsiteX16" fmla="*/ 4376229 w 7276822"/>
              <a:gd name="connsiteY16" fmla="*/ 4704 h 2052074"/>
              <a:gd name="connsiteX17" fmla="*/ 4475552 w 7276822"/>
              <a:gd name="connsiteY17" fmla="*/ 10 h 2052074"/>
              <a:gd name="connsiteX18" fmla="*/ 4949006 w 7276822"/>
              <a:gd name="connsiteY18" fmla="*/ 106923 h 2052074"/>
              <a:gd name="connsiteX19" fmla="*/ 5060771 w 7276822"/>
              <a:gd name="connsiteY19" fmla="*/ 180885 h 2052074"/>
              <a:gd name="connsiteX20" fmla="*/ 5067144 w 7276822"/>
              <a:gd name="connsiteY20" fmla="*/ 175321 h 2052074"/>
              <a:gd name="connsiteX21" fmla="*/ 5061330 w 7276822"/>
              <a:gd name="connsiteY21" fmla="*/ 181255 h 2052074"/>
              <a:gd name="connsiteX22" fmla="*/ 5069350 w 7276822"/>
              <a:gd name="connsiteY22" fmla="*/ 186563 h 2052074"/>
              <a:gd name="connsiteX23" fmla="*/ 6024853 w 7276822"/>
              <a:gd name="connsiteY23" fmla="*/ 43770 h 2052074"/>
              <a:gd name="connsiteX24" fmla="*/ 6509392 w 7276822"/>
              <a:gd name="connsiteY24" fmla="*/ 433320 h 2052074"/>
              <a:gd name="connsiteX25" fmla="*/ 6512014 w 7276822"/>
              <a:gd name="connsiteY25" fmla="*/ 433893 h 2052074"/>
              <a:gd name="connsiteX26" fmla="*/ 6616414 w 7276822"/>
              <a:gd name="connsiteY26" fmla="*/ 456675 h 2052074"/>
              <a:gd name="connsiteX27" fmla="*/ 7131232 w 7276822"/>
              <a:gd name="connsiteY27" fmla="*/ 811390 h 2052074"/>
              <a:gd name="connsiteX28" fmla="*/ 7103399 w 7276822"/>
              <a:gd name="connsiteY28" fmla="*/ 1221350 h 2052074"/>
              <a:gd name="connsiteX29" fmla="*/ 7237482 w 7276822"/>
              <a:gd name="connsiteY29" fmla="*/ 1363801 h 205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276822" h="2052074">
                <a:moveTo>
                  <a:pt x="7276822" y="1440636"/>
                </a:moveTo>
                <a:lnTo>
                  <a:pt x="335359" y="2052074"/>
                </a:lnTo>
                <a:lnTo>
                  <a:pt x="364819" y="2025882"/>
                </a:lnTo>
                <a:cubicBezTo>
                  <a:pt x="111264" y="1930449"/>
                  <a:pt x="-29940" y="1747314"/>
                  <a:pt x="5361" y="1559715"/>
                </a:cubicBezTo>
                <a:cubicBezTo>
                  <a:pt x="46771" y="1340064"/>
                  <a:pt x="319335" y="1168012"/>
                  <a:pt x="661823" y="1145369"/>
                </a:cubicBezTo>
                <a:lnTo>
                  <a:pt x="668102" y="1134447"/>
                </a:lnTo>
                <a:lnTo>
                  <a:pt x="668102" y="1134446"/>
                </a:lnTo>
                <a:cubicBezTo>
                  <a:pt x="622109" y="918145"/>
                  <a:pt x="729370" y="700010"/>
                  <a:pt x="960523" y="539438"/>
                </a:cubicBezTo>
                <a:cubicBezTo>
                  <a:pt x="1325753" y="285824"/>
                  <a:pt x="1917892" y="229297"/>
                  <a:pt x="2383084" y="403502"/>
                </a:cubicBezTo>
                <a:lnTo>
                  <a:pt x="2383357" y="403251"/>
                </a:lnTo>
                <a:lnTo>
                  <a:pt x="2382235" y="402705"/>
                </a:lnTo>
                <a:lnTo>
                  <a:pt x="2383406" y="403206"/>
                </a:lnTo>
                <a:lnTo>
                  <a:pt x="2508538" y="288018"/>
                </a:lnTo>
                <a:cubicBezTo>
                  <a:pt x="2842256" y="48904"/>
                  <a:pt x="3439863" y="24496"/>
                  <a:pt x="3817354" y="262384"/>
                </a:cubicBezTo>
                <a:lnTo>
                  <a:pt x="3823752" y="256199"/>
                </a:lnTo>
                <a:lnTo>
                  <a:pt x="3916659" y="166365"/>
                </a:lnTo>
                <a:cubicBezTo>
                  <a:pt x="4032618" y="79404"/>
                  <a:pt x="4195355" y="21088"/>
                  <a:pt x="4376229" y="4704"/>
                </a:cubicBezTo>
                <a:cubicBezTo>
                  <a:pt x="4409409" y="1694"/>
                  <a:pt x="4442584" y="147"/>
                  <a:pt x="4475552" y="10"/>
                </a:cubicBezTo>
                <a:cubicBezTo>
                  <a:pt x="4648642" y="-708"/>
                  <a:pt x="4816085" y="37445"/>
                  <a:pt x="4949006" y="106923"/>
                </a:cubicBezTo>
                <a:lnTo>
                  <a:pt x="5060771" y="180885"/>
                </a:lnTo>
                <a:lnTo>
                  <a:pt x="5067144" y="175321"/>
                </a:lnTo>
                <a:lnTo>
                  <a:pt x="5061330" y="181255"/>
                </a:lnTo>
                <a:lnTo>
                  <a:pt x="5069350" y="186563"/>
                </a:lnTo>
                <a:cubicBezTo>
                  <a:pt x="5303898" y="10046"/>
                  <a:pt x="5691869" y="-47917"/>
                  <a:pt x="6024853" y="43770"/>
                </a:cubicBezTo>
                <a:cubicBezTo>
                  <a:pt x="6278578" y="113612"/>
                  <a:pt x="6460514" y="259833"/>
                  <a:pt x="6509392" y="433320"/>
                </a:cubicBezTo>
                <a:lnTo>
                  <a:pt x="6512014" y="433893"/>
                </a:lnTo>
                <a:lnTo>
                  <a:pt x="6616414" y="456675"/>
                </a:lnTo>
                <a:cubicBezTo>
                  <a:pt x="6858880" y="520657"/>
                  <a:pt x="7048071" y="649542"/>
                  <a:pt x="7131232" y="811390"/>
                </a:cubicBezTo>
                <a:cubicBezTo>
                  <a:pt x="7200306" y="945651"/>
                  <a:pt x="7190463" y="1091473"/>
                  <a:pt x="7103399" y="1221350"/>
                </a:cubicBezTo>
                <a:cubicBezTo>
                  <a:pt x="7156902" y="1265878"/>
                  <a:pt x="7201707" y="1313704"/>
                  <a:pt x="7237482" y="1363801"/>
                </a:cubicBezTo>
                <a:close/>
              </a:path>
            </a:pathLst>
          </a:custGeom>
          <a:solidFill>
            <a:srgbClr val="F9D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18"/>
          <p:cNvSpPr/>
          <p:nvPr userDrawn="1"/>
        </p:nvSpPr>
        <p:spPr>
          <a:xfrm rot="11216246">
            <a:off x="6947944" y="-305469"/>
            <a:ext cx="5314062" cy="2052074"/>
          </a:xfrm>
          <a:custGeom>
            <a:avLst/>
            <a:gdLst>
              <a:gd name="connsiteX0" fmla="*/ 7276822 w 7276822"/>
              <a:gd name="connsiteY0" fmla="*/ 1440636 h 2052074"/>
              <a:gd name="connsiteX1" fmla="*/ 335359 w 7276822"/>
              <a:gd name="connsiteY1" fmla="*/ 2052074 h 2052074"/>
              <a:gd name="connsiteX2" fmla="*/ 364819 w 7276822"/>
              <a:gd name="connsiteY2" fmla="*/ 2025882 h 2052074"/>
              <a:gd name="connsiteX3" fmla="*/ 5361 w 7276822"/>
              <a:gd name="connsiteY3" fmla="*/ 1559715 h 2052074"/>
              <a:gd name="connsiteX4" fmla="*/ 661823 w 7276822"/>
              <a:gd name="connsiteY4" fmla="*/ 1145369 h 2052074"/>
              <a:gd name="connsiteX5" fmla="*/ 668102 w 7276822"/>
              <a:gd name="connsiteY5" fmla="*/ 1134447 h 2052074"/>
              <a:gd name="connsiteX6" fmla="*/ 668102 w 7276822"/>
              <a:gd name="connsiteY6" fmla="*/ 1134446 h 2052074"/>
              <a:gd name="connsiteX7" fmla="*/ 960523 w 7276822"/>
              <a:gd name="connsiteY7" fmla="*/ 539438 h 2052074"/>
              <a:gd name="connsiteX8" fmla="*/ 2383084 w 7276822"/>
              <a:gd name="connsiteY8" fmla="*/ 403502 h 2052074"/>
              <a:gd name="connsiteX9" fmla="*/ 2383357 w 7276822"/>
              <a:gd name="connsiteY9" fmla="*/ 403251 h 2052074"/>
              <a:gd name="connsiteX10" fmla="*/ 2382235 w 7276822"/>
              <a:gd name="connsiteY10" fmla="*/ 402705 h 2052074"/>
              <a:gd name="connsiteX11" fmla="*/ 2383406 w 7276822"/>
              <a:gd name="connsiteY11" fmla="*/ 403206 h 2052074"/>
              <a:gd name="connsiteX12" fmla="*/ 2508538 w 7276822"/>
              <a:gd name="connsiteY12" fmla="*/ 288018 h 2052074"/>
              <a:gd name="connsiteX13" fmla="*/ 3817354 w 7276822"/>
              <a:gd name="connsiteY13" fmla="*/ 262384 h 2052074"/>
              <a:gd name="connsiteX14" fmla="*/ 3823752 w 7276822"/>
              <a:gd name="connsiteY14" fmla="*/ 256199 h 2052074"/>
              <a:gd name="connsiteX15" fmla="*/ 3916659 w 7276822"/>
              <a:gd name="connsiteY15" fmla="*/ 166365 h 2052074"/>
              <a:gd name="connsiteX16" fmla="*/ 4376229 w 7276822"/>
              <a:gd name="connsiteY16" fmla="*/ 4704 h 2052074"/>
              <a:gd name="connsiteX17" fmla="*/ 4475552 w 7276822"/>
              <a:gd name="connsiteY17" fmla="*/ 10 h 2052074"/>
              <a:gd name="connsiteX18" fmla="*/ 4949006 w 7276822"/>
              <a:gd name="connsiteY18" fmla="*/ 106923 h 2052074"/>
              <a:gd name="connsiteX19" fmla="*/ 5060771 w 7276822"/>
              <a:gd name="connsiteY19" fmla="*/ 180885 h 2052074"/>
              <a:gd name="connsiteX20" fmla="*/ 5067144 w 7276822"/>
              <a:gd name="connsiteY20" fmla="*/ 175321 h 2052074"/>
              <a:gd name="connsiteX21" fmla="*/ 5061330 w 7276822"/>
              <a:gd name="connsiteY21" fmla="*/ 181255 h 2052074"/>
              <a:gd name="connsiteX22" fmla="*/ 5069350 w 7276822"/>
              <a:gd name="connsiteY22" fmla="*/ 186563 h 2052074"/>
              <a:gd name="connsiteX23" fmla="*/ 6024853 w 7276822"/>
              <a:gd name="connsiteY23" fmla="*/ 43770 h 2052074"/>
              <a:gd name="connsiteX24" fmla="*/ 6509392 w 7276822"/>
              <a:gd name="connsiteY24" fmla="*/ 433320 h 2052074"/>
              <a:gd name="connsiteX25" fmla="*/ 6512014 w 7276822"/>
              <a:gd name="connsiteY25" fmla="*/ 433893 h 2052074"/>
              <a:gd name="connsiteX26" fmla="*/ 6616414 w 7276822"/>
              <a:gd name="connsiteY26" fmla="*/ 456675 h 2052074"/>
              <a:gd name="connsiteX27" fmla="*/ 7131232 w 7276822"/>
              <a:gd name="connsiteY27" fmla="*/ 811390 h 2052074"/>
              <a:gd name="connsiteX28" fmla="*/ 7103399 w 7276822"/>
              <a:gd name="connsiteY28" fmla="*/ 1221350 h 2052074"/>
              <a:gd name="connsiteX29" fmla="*/ 7237482 w 7276822"/>
              <a:gd name="connsiteY29" fmla="*/ 1363801 h 205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276822" h="2052074">
                <a:moveTo>
                  <a:pt x="7276822" y="1440636"/>
                </a:moveTo>
                <a:lnTo>
                  <a:pt x="335359" y="2052074"/>
                </a:lnTo>
                <a:lnTo>
                  <a:pt x="364819" y="2025882"/>
                </a:lnTo>
                <a:cubicBezTo>
                  <a:pt x="111264" y="1930449"/>
                  <a:pt x="-29940" y="1747314"/>
                  <a:pt x="5361" y="1559715"/>
                </a:cubicBezTo>
                <a:cubicBezTo>
                  <a:pt x="46771" y="1340064"/>
                  <a:pt x="319335" y="1168012"/>
                  <a:pt x="661823" y="1145369"/>
                </a:cubicBezTo>
                <a:lnTo>
                  <a:pt x="668102" y="1134447"/>
                </a:lnTo>
                <a:lnTo>
                  <a:pt x="668102" y="1134446"/>
                </a:lnTo>
                <a:cubicBezTo>
                  <a:pt x="622109" y="918145"/>
                  <a:pt x="729370" y="700010"/>
                  <a:pt x="960523" y="539438"/>
                </a:cubicBezTo>
                <a:cubicBezTo>
                  <a:pt x="1325753" y="285824"/>
                  <a:pt x="1917892" y="229297"/>
                  <a:pt x="2383084" y="403502"/>
                </a:cubicBezTo>
                <a:lnTo>
                  <a:pt x="2383357" y="403251"/>
                </a:lnTo>
                <a:lnTo>
                  <a:pt x="2382235" y="402705"/>
                </a:lnTo>
                <a:lnTo>
                  <a:pt x="2383406" y="403206"/>
                </a:lnTo>
                <a:lnTo>
                  <a:pt x="2508538" y="288018"/>
                </a:lnTo>
                <a:cubicBezTo>
                  <a:pt x="2842256" y="48904"/>
                  <a:pt x="3439863" y="24496"/>
                  <a:pt x="3817354" y="262384"/>
                </a:cubicBezTo>
                <a:lnTo>
                  <a:pt x="3823752" y="256199"/>
                </a:lnTo>
                <a:lnTo>
                  <a:pt x="3916659" y="166365"/>
                </a:lnTo>
                <a:cubicBezTo>
                  <a:pt x="4032618" y="79404"/>
                  <a:pt x="4195355" y="21088"/>
                  <a:pt x="4376229" y="4704"/>
                </a:cubicBezTo>
                <a:cubicBezTo>
                  <a:pt x="4409409" y="1694"/>
                  <a:pt x="4442584" y="147"/>
                  <a:pt x="4475552" y="10"/>
                </a:cubicBezTo>
                <a:cubicBezTo>
                  <a:pt x="4648642" y="-708"/>
                  <a:pt x="4816085" y="37445"/>
                  <a:pt x="4949006" y="106923"/>
                </a:cubicBezTo>
                <a:lnTo>
                  <a:pt x="5060771" y="180885"/>
                </a:lnTo>
                <a:lnTo>
                  <a:pt x="5067144" y="175321"/>
                </a:lnTo>
                <a:lnTo>
                  <a:pt x="5061330" y="181255"/>
                </a:lnTo>
                <a:lnTo>
                  <a:pt x="5069350" y="186563"/>
                </a:lnTo>
                <a:cubicBezTo>
                  <a:pt x="5303898" y="10046"/>
                  <a:pt x="5691869" y="-47917"/>
                  <a:pt x="6024853" y="43770"/>
                </a:cubicBezTo>
                <a:cubicBezTo>
                  <a:pt x="6278578" y="113612"/>
                  <a:pt x="6460514" y="259833"/>
                  <a:pt x="6509392" y="433320"/>
                </a:cubicBezTo>
                <a:lnTo>
                  <a:pt x="6512014" y="433893"/>
                </a:lnTo>
                <a:lnTo>
                  <a:pt x="6616414" y="456675"/>
                </a:lnTo>
                <a:cubicBezTo>
                  <a:pt x="6858880" y="520657"/>
                  <a:pt x="7048071" y="649542"/>
                  <a:pt x="7131232" y="811390"/>
                </a:cubicBezTo>
                <a:cubicBezTo>
                  <a:pt x="7200306" y="945651"/>
                  <a:pt x="7190463" y="1091473"/>
                  <a:pt x="7103399" y="1221350"/>
                </a:cubicBezTo>
                <a:cubicBezTo>
                  <a:pt x="7156902" y="1265878"/>
                  <a:pt x="7201707" y="1313704"/>
                  <a:pt x="7237482" y="1363801"/>
                </a:cubicBezTo>
                <a:close/>
              </a:path>
            </a:pathLst>
          </a:custGeom>
          <a:solidFill>
            <a:srgbClr val="F6C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20"/>
          <p:cNvSpPr/>
          <p:nvPr userDrawn="1"/>
        </p:nvSpPr>
        <p:spPr>
          <a:xfrm rot="11216246">
            <a:off x="6673851" y="-396958"/>
            <a:ext cx="5589163" cy="2052074"/>
          </a:xfrm>
          <a:custGeom>
            <a:avLst/>
            <a:gdLst>
              <a:gd name="connsiteX0" fmla="*/ 7276822 w 7276822"/>
              <a:gd name="connsiteY0" fmla="*/ 1440636 h 2052074"/>
              <a:gd name="connsiteX1" fmla="*/ 335359 w 7276822"/>
              <a:gd name="connsiteY1" fmla="*/ 2052074 h 2052074"/>
              <a:gd name="connsiteX2" fmla="*/ 364819 w 7276822"/>
              <a:gd name="connsiteY2" fmla="*/ 2025882 h 2052074"/>
              <a:gd name="connsiteX3" fmla="*/ 5361 w 7276822"/>
              <a:gd name="connsiteY3" fmla="*/ 1559715 h 2052074"/>
              <a:gd name="connsiteX4" fmla="*/ 661823 w 7276822"/>
              <a:gd name="connsiteY4" fmla="*/ 1145369 h 2052074"/>
              <a:gd name="connsiteX5" fmla="*/ 668102 w 7276822"/>
              <a:gd name="connsiteY5" fmla="*/ 1134447 h 2052074"/>
              <a:gd name="connsiteX6" fmla="*/ 668102 w 7276822"/>
              <a:gd name="connsiteY6" fmla="*/ 1134446 h 2052074"/>
              <a:gd name="connsiteX7" fmla="*/ 960523 w 7276822"/>
              <a:gd name="connsiteY7" fmla="*/ 539438 h 2052074"/>
              <a:gd name="connsiteX8" fmla="*/ 2383084 w 7276822"/>
              <a:gd name="connsiteY8" fmla="*/ 403502 h 2052074"/>
              <a:gd name="connsiteX9" fmla="*/ 2383357 w 7276822"/>
              <a:gd name="connsiteY9" fmla="*/ 403251 h 2052074"/>
              <a:gd name="connsiteX10" fmla="*/ 2382235 w 7276822"/>
              <a:gd name="connsiteY10" fmla="*/ 402705 h 2052074"/>
              <a:gd name="connsiteX11" fmla="*/ 2383406 w 7276822"/>
              <a:gd name="connsiteY11" fmla="*/ 403206 h 2052074"/>
              <a:gd name="connsiteX12" fmla="*/ 2508538 w 7276822"/>
              <a:gd name="connsiteY12" fmla="*/ 288018 h 2052074"/>
              <a:gd name="connsiteX13" fmla="*/ 3817354 w 7276822"/>
              <a:gd name="connsiteY13" fmla="*/ 262384 h 2052074"/>
              <a:gd name="connsiteX14" fmla="*/ 3823752 w 7276822"/>
              <a:gd name="connsiteY14" fmla="*/ 256199 h 2052074"/>
              <a:gd name="connsiteX15" fmla="*/ 3916659 w 7276822"/>
              <a:gd name="connsiteY15" fmla="*/ 166365 h 2052074"/>
              <a:gd name="connsiteX16" fmla="*/ 4376229 w 7276822"/>
              <a:gd name="connsiteY16" fmla="*/ 4704 h 2052074"/>
              <a:gd name="connsiteX17" fmla="*/ 4475552 w 7276822"/>
              <a:gd name="connsiteY17" fmla="*/ 10 h 2052074"/>
              <a:gd name="connsiteX18" fmla="*/ 4949006 w 7276822"/>
              <a:gd name="connsiteY18" fmla="*/ 106923 h 2052074"/>
              <a:gd name="connsiteX19" fmla="*/ 5060771 w 7276822"/>
              <a:gd name="connsiteY19" fmla="*/ 180885 h 2052074"/>
              <a:gd name="connsiteX20" fmla="*/ 5067144 w 7276822"/>
              <a:gd name="connsiteY20" fmla="*/ 175321 h 2052074"/>
              <a:gd name="connsiteX21" fmla="*/ 5061330 w 7276822"/>
              <a:gd name="connsiteY21" fmla="*/ 181255 h 2052074"/>
              <a:gd name="connsiteX22" fmla="*/ 5069350 w 7276822"/>
              <a:gd name="connsiteY22" fmla="*/ 186563 h 2052074"/>
              <a:gd name="connsiteX23" fmla="*/ 6024853 w 7276822"/>
              <a:gd name="connsiteY23" fmla="*/ 43770 h 2052074"/>
              <a:gd name="connsiteX24" fmla="*/ 6509392 w 7276822"/>
              <a:gd name="connsiteY24" fmla="*/ 433320 h 2052074"/>
              <a:gd name="connsiteX25" fmla="*/ 6512014 w 7276822"/>
              <a:gd name="connsiteY25" fmla="*/ 433893 h 2052074"/>
              <a:gd name="connsiteX26" fmla="*/ 6616414 w 7276822"/>
              <a:gd name="connsiteY26" fmla="*/ 456675 h 2052074"/>
              <a:gd name="connsiteX27" fmla="*/ 7131232 w 7276822"/>
              <a:gd name="connsiteY27" fmla="*/ 811390 h 2052074"/>
              <a:gd name="connsiteX28" fmla="*/ 7103399 w 7276822"/>
              <a:gd name="connsiteY28" fmla="*/ 1221350 h 2052074"/>
              <a:gd name="connsiteX29" fmla="*/ 7237482 w 7276822"/>
              <a:gd name="connsiteY29" fmla="*/ 1363801 h 205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276822" h="2052074">
                <a:moveTo>
                  <a:pt x="7276822" y="1440636"/>
                </a:moveTo>
                <a:lnTo>
                  <a:pt x="335359" y="2052074"/>
                </a:lnTo>
                <a:lnTo>
                  <a:pt x="364819" y="2025882"/>
                </a:lnTo>
                <a:cubicBezTo>
                  <a:pt x="111264" y="1930449"/>
                  <a:pt x="-29940" y="1747314"/>
                  <a:pt x="5361" y="1559715"/>
                </a:cubicBezTo>
                <a:cubicBezTo>
                  <a:pt x="46771" y="1340064"/>
                  <a:pt x="319335" y="1168012"/>
                  <a:pt x="661823" y="1145369"/>
                </a:cubicBezTo>
                <a:lnTo>
                  <a:pt x="668102" y="1134447"/>
                </a:lnTo>
                <a:lnTo>
                  <a:pt x="668102" y="1134446"/>
                </a:lnTo>
                <a:cubicBezTo>
                  <a:pt x="622109" y="918145"/>
                  <a:pt x="729370" y="700010"/>
                  <a:pt x="960523" y="539438"/>
                </a:cubicBezTo>
                <a:cubicBezTo>
                  <a:pt x="1325753" y="285824"/>
                  <a:pt x="1917892" y="229297"/>
                  <a:pt x="2383084" y="403502"/>
                </a:cubicBezTo>
                <a:lnTo>
                  <a:pt x="2383357" y="403251"/>
                </a:lnTo>
                <a:lnTo>
                  <a:pt x="2382235" y="402705"/>
                </a:lnTo>
                <a:lnTo>
                  <a:pt x="2383406" y="403206"/>
                </a:lnTo>
                <a:lnTo>
                  <a:pt x="2508538" y="288018"/>
                </a:lnTo>
                <a:cubicBezTo>
                  <a:pt x="2842256" y="48904"/>
                  <a:pt x="3439863" y="24496"/>
                  <a:pt x="3817354" y="262384"/>
                </a:cubicBezTo>
                <a:lnTo>
                  <a:pt x="3823752" y="256199"/>
                </a:lnTo>
                <a:lnTo>
                  <a:pt x="3916659" y="166365"/>
                </a:lnTo>
                <a:cubicBezTo>
                  <a:pt x="4032618" y="79404"/>
                  <a:pt x="4195355" y="21088"/>
                  <a:pt x="4376229" y="4704"/>
                </a:cubicBezTo>
                <a:cubicBezTo>
                  <a:pt x="4409409" y="1694"/>
                  <a:pt x="4442584" y="147"/>
                  <a:pt x="4475552" y="10"/>
                </a:cubicBezTo>
                <a:cubicBezTo>
                  <a:pt x="4648642" y="-708"/>
                  <a:pt x="4816085" y="37445"/>
                  <a:pt x="4949006" y="106923"/>
                </a:cubicBezTo>
                <a:lnTo>
                  <a:pt x="5060771" y="180885"/>
                </a:lnTo>
                <a:lnTo>
                  <a:pt x="5067144" y="175321"/>
                </a:lnTo>
                <a:lnTo>
                  <a:pt x="5061330" y="181255"/>
                </a:lnTo>
                <a:lnTo>
                  <a:pt x="5069350" y="186563"/>
                </a:lnTo>
                <a:cubicBezTo>
                  <a:pt x="5303898" y="10046"/>
                  <a:pt x="5691869" y="-47917"/>
                  <a:pt x="6024853" y="43770"/>
                </a:cubicBezTo>
                <a:cubicBezTo>
                  <a:pt x="6278578" y="113612"/>
                  <a:pt x="6460514" y="259833"/>
                  <a:pt x="6509392" y="433320"/>
                </a:cubicBezTo>
                <a:lnTo>
                  <a:pt x="6512014" y="433893"/>
                </a:lnTo>
                <a:lnTo>
                  <a:pt x="6616414" y="456675"/>
                </a:lnTo>
                <a:cubicBezTo>
                  <a:pt x="6858880" y="520657"/>
                  <a:pt x="7048071" y="649542"/>
                  <a:pt x="7131232" y="811390"/>
                </a:cubicBezTo>
                <a:cubicBezTo>
                  <a:pt x="7200306" y="945651"/>
                  <a:pt x="7190463" y="1091473"/>
                  <a:pt x="7103399" y="1221350"/>
                </a:cubicBezTo>
                <a:cubicBezTo>
                  <a:pt x="7156902" y="1265878"/>
                  <a:pt x="7201707" y="1313704"/>
                  <a:pt x="7237482" y="1363801"/>
                </a:cubicBezTo>
                <a:close/>
              </a:path>
            </a:pathLst>
          </a:custGeom>
          <a:solidFill>
            <a:srgbClr val="F9D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75662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6" y="0"/>
            <a:ext cx="12188388" cy="6858000"/>
          </a:xfrm>
          <a:prstGeom prst="rect">
            <a:avLst/>
          </a:prstGeom>
        </p:spPr>
      </p:pic>
    </p:spTree>
    <p:extLst>
      <p:ext uri="{BB962C8B-B14F-4D97-AF65-F5344CB8AC3E}">
        <p14:creationId xmlns:p14="http://schemas.microsoft.com/office/powerpoint/2010/main" val="420264389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075" name="bg" descr="F:\1-原创素材\1_mm1102\PPT\PPT_014\materaials\contents_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balloon" descr="F:\1-原创素材\1_mm1102\PPT\PPT_014\materaials\contents_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37125" y="260649"/>
            <a:ext cx="2872889" cy="3953777"/>
          </a:xfrm>
          <a:prstGeom prst="rect">
            <a:avLst/>
          </a:prstGeom>
          <a:noFill/>
          <a:extLst>
            <a:ext uri="{909E8E84-426E-40DD-AFC4-6F175D3DCCD1}">
              <a14:hiddenFill xmlns:a14="http://schemas.microsoft.com/office/drawing/2010/main">
                <a:solidFill>
                  <a:srgbClr val="FFFFFF"/>
                </a:solidFill>
              </a14:hiddenFill>
            </a:ext>
          </a:extLst>
        </p:spPr>
      </p:pic>
      <p:pic>
        <p:nvPicPr>
          <p:cNvPr id="18" name="balloon_2" descr="F:\1-原创素材\1_mm1102\PPT\PPT_014\materaials\contents_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21128631" flipH="1">
            <a:off x="562828" y="191027"/>
            <a:ext cx="4983709" cy="6480175"/>
          </a:xfrm>
          <a:prstGeom prst="rect">
            <a:avLst/>
          </a:prstGeom>
          <a:noFill/>
          <a:extLst>
            <a:ext uri="{909E8E84-426E-40DD-AFC4-6F175D3DCCD1}">
              <a14:hiddenFill xmlns:a14="http://schemas.microsoft.com/office/drawing/2010/main">
                <a:solidFill>
                  <a:srgbClr val="FFFFFF"/>
                </a:solidFill>
              </a14:hiddenFill>
            </a:ext>
          </a:extLst>
        </p:spPr>
      </p:pic>
      <p:pic>
        <p:nvPicPr>
          <p:cNvPr id="3077" name="shape" descr="F:\1-原创素材\1_mm1102\PPT\PPT_014\materaials\contents_2.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91477" y="1019679"/>
            <a:ext cx="9178075" cy="47881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grassland" descr="F:\1-原创素材\1_mm1102\PPT\PPT_014\materaials\contents_5.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4933949"/>
            <a:ext cx="12192000" cy="1924051"/>
          </a:xfrm>
          <a:prstGeom prst="rect">
            <a:avLst/>
          </a:prstGeom>
          <a:noFill/>
          <a:extLst>
            <a:ext uri="{909E8E84-426E-40DD-AFC4-6F175D3DCCD1}">
              <a14:hiddenFill xmlns:a14="http://schemas.microsoft.com/office/drawing/2010/main">
                <a:solidFill>
                  <a:srgbClr val="FFFFFF"/>
                </a:solidFill>
              </a14:hiddenFill>
            </a:ext>
          </a:extLst>
        </p:spPr>
      </p:pic>
      <p:pic>
        <p:nvPicPr>
          <p:cNvPr id="3079" name="kite" descr="F:\1-原创素材\1_mm1102\PPT\PPT_014\materaials\contents_4.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2397026" y="3034493"/>
            <a:ext cx="900740" cy="75851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userDrawn="1"/>
        </p:nvGrpSpPr>
        <p:grpSpPr>
          <a:xfrm>
            <a:off x="595135" y="4965171"/>
            <a:ext cx="11001731" cy="1920213"/>
            <a:chOff x="-4251670" y="1149350"/>
            <a:chExt cx="16299090" cy="2844800"/>
          </a:xfrm>
        </p:grpSpPr>
        <p:pic>
          <p:nvPicPr>
            <p:cNvPr id="3080" name="children_1" descr="F:\1-原创素材\1_mm1102\PPT\PPT_014\materaials\children_1.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251670" y="1339850"/>
              <a:ext cx="1790700" cy="24638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children_2" descr="F:\1-原创素材\1_mm1102\PPT\PPT_014\materaials\children_2.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758950" y="1308100"/>
              <a:ext cx="1574800" cy="25273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children_3" descr="F:\1-原创素材\1_mm1102\PPT\PPT_014\materaials\children_3.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57225" y="1295400"/>
              <a:ext cx="17907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3083" name="children_4" descr="F:\1-原创素材\1_mm1102\PPT\PPT_014\materaials\children_4.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800350" y="1149350"/>
              <a:ext cx="1600200" cy="28448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children_5" descr="F:\1-原创素材\1_mm1102\PPT\PPT_014\materaials\children_5.pn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4367361" y="1244600"/>
              <a:ext cx="2006600" cy="2654300"/>
            </a:xfrm>
            <a:prstGeom prst="rect">
              <a:avLst/>
            </a:prstGeom>
            <a:noFill/>
            <a:extLst>
              <a:ext uri="{909E8E84-426E-40DD-AFC4-6F175D3DCCD1}">
                <a14:hiddenFill xmlns:a14="http://schemas.microsoft.com/office/drawing/2010/main">
                  <a:solidFill>
                    <a:srgbClr val="FFFFFF"/>
                  </a:solidFill>
                </a14:hiddenFill>
              </a:ext>
            </a:extLst>
          </p:spPr>
        </p:pic>
        <p:pic>
          <p:nvPicPr>
            <p:cNvPr id="3085" name="children_6" descr="F:\1-原创素材\1_mm1102\PPT\PPT_014\materaials\children_6.png"/>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316951" y="1219200"/>
              <a:ext cx="168910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children_7" descr="F:\1-原创素材\1_mm1102\PPT\PPT_014\materaials\children_7.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238835" y="1346200"/>
              <a:ext cx="2019300" cy="2451100"/>
            </a:xfrm>
            <a:prstGeom prst="rect">
              <a:avLst/>
            </a:prstGeom>
            <a:noFill/>
            <a:extLst>
              <a:ext uri="{909E8E84-426E-40DD-AFC4-6F175D3DCCD1}">
                <a14:hiddenFill xmlns:a14="http://schemas.microsoft.com/office/drawing/2010/main">
                  <a:solidFill>
                    <a:srgbClr val="FFFFFF"/>
                  </a:solidFill>
                </a14:hiddenFill>
              </a:ext>
            </a:extLst>
          </p:spPr>
        </p:pic>
        <p:pic>
          <p:nvPicPr>
            <p:cNvPr id="3087" name="children_8" descr="F:\1-原创素材\1_mm1102\PPT\PPT_014\materaials\children_8.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269420" y="1327150"/>
              <a:ext cx="1778000" cy="248920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userDrawn="1"/>
        </p:nvSpPr>
        <p:spPr>
          <a:xfrm>
            <a:off x="-3889109" y="7845491"/>
            <a:ext cx="1304075" cy="461665"/>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Contents</a:t>
            </a:r>
            <a:endParaRPr kumimoji="0" lang="zh-CN" altLang="en-US" sz="24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2364617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2000"/>
                                        <p:tgtEl>
                                          <p:spTgt spid="3076"/>
                                        </p:tgtEl>
                                      </p:cBhvr>
                                    </p:animEffect>
                                    <p:anim calcmode="lin" valueType="num">
                                      <p:cBhvr>
                                        <p:cTn id="8" dur="2000" fill="hold"/>
                                        <p:tgtEl>
                                          <p:spTgt spid="3076"/>
                                        </p:tgtEl>
                                        <p:attrNameLst>
                                          <p:attrName>ppt_x</p:attrName>
                                        </p:attrNameLst>
                                      </p:cBhvr>
                                      <p:tavLst>
                                        <p:tav tm="0">
                                          <p:val>
                                            <p:strVal val="#ppt_x"/>
                                          </p:val>
                                        </p:tav>
                                        <p:tav tm="100000">
                                          <p:val>
                                            <p:strVal val="#ppt_x"/>
                                          </p:val>
                                        </p:tav>
                                      </p:tavLst>
                                    </p:anim>
                                    <p:anim calcmode="lin" valueType="num">
                                      <p:cBhvr>
                                        <p:cTn id="9" dur="2000" fill="hold"/>
                                        <p:tgtEl>
                                          <p:spTgt spid="3076"/>
                                        </p:tgtEl>
                                        <p:attrNameLst>
                                          <p:attrName>ppt_y</p:attrName>
                                        </p:attrNameLst>
                                      </p:cBhvr>
                                      <p:tavLst>
                                        <p:tav tm="0">
                                          <p:val>
                                            <p:strVal val="#ppt_y+.1"/>
                                          </p:val>
                                        </p:tav>
                                        <p:tav tm="100000">
                                          <p:val>
                                            <p:strVal val="#ppt_y"/>
                                          </p:val>
                                        </p:tav>
                                      </p:tavLst>
                                    </p:anim>
                                  </p:childTnLst>
                                </p:cTn>
                              </p:par>
                              <p:par>
                                <p:cTn id="10" presetID="42" presetClass="path" presetSubtype="0" fill="hold" nodeType="withEffect">
                                  <p:stCondLst>
                                    <p:cond delay="0"/>
                                  </p:stCondLst>
                                  <p:childTnLst>
                                    <p:animMotion origin="layout" path="M 4.16667E-6 4.93827E-7 L -0.64809 -0.37593 " pathEditMode="relative" rAng="0" ptsTypes="AA">
                                      <p:cBhvr>
                                        <p:cTn id="11" dur="12000" fill="hold"/>
                                        <p:tgtEl>
                                          <p:spTgt spid="3079"/>
                                        </p:tgtEl>
                                        <p:attrNameLst>
                                          <p:attrName>ppt_x</p:attrName>
                                          <p:attrName>ppt_y</p:attrName>
                                        </p:attrNameLst>
                                      </p:cBhvr>
                                      <p:rCtr x="-32413" y="-18796"/>
                                    </p:animMotion>
                                  </p:childTnLst>
                                </p:cTn>
                              </p:par>
                              <p:par>
                                <p:cTn id="12" presetID="10" presetClass="entr" presetSubtype="0" fill="hold" nodeType="withEffect">
                                  <p:stCondLst>
                                    <p:cond delay="1000"/>
                                  </p:stCondLst>
                                  <p:childTnLst>
                                    <p:set>
                                      <p:cBhvr>
                                        <p:cTn id="13" dur="1" fill="hold">
                                          <p:stCondLst>
                                            <p:cond delay="0"/>
                                          </p:stCondLst>
                                        </p:cTn>
                                        <p:tgtEl>
                                          <p:spTgt spid="3077"/>
                                        </p:tgtEl>
                                        <p:attrNameLst>
                                          <p:attrName>style.visibility</p:attrName>
                                        </p:attrNameLst>
                                      </p:cBhvr>
                                      <p:to>
                                        <p:strVal val="visible"/>
                                      </p:to>
                                    </p:set>
                                    <p:animEffect transition="in" filter="fade">
                                      <p:cBhvr>
                                        <p:cTn id="14" dur="2000"/>
                                        <p:tgtEl>
                                          <p:spTgt spid="3077"/>
                                        </p:tgtEl>
                                      </p:cBhvr>
                                    </p:animEffect>
                                  </p:childTnLst>
                                </p:cTn>
                              </p:par>
                              <p:par>
                                <p:cTn id="15" presetID="42" presetClass="entr" presetSubtype="0" fill="hold" nodeType="withEffect">
                                  <p:stCondLst>
                                    <p:cond delay="20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500"/>
                                        <p:tgtEl>
                                          <p:spTgt spid="3"/>
                                        </p:tgtEl>
                                      </p:cBhvr>
                                    </p:animEffect>
                                    <p:anim calcmode="lin" valueType="num">
                                      <p:cBhvr>
                                        <p:cTn id="18" dur="1500" fill="hold"/>
                                        <p:tgtEl>
                                          <p:spTgt spid="3"/>
                                        </p:tgtEl>
                                        <p:attrNameLst>
                                          <p:attrName>ppt_x</p:attrName>
                                        </p:attrNameLst>
                                      </p:cBhvr>
                                      <p:tavLst>
                                        <p:tav tm="0">
                                          <p:val>
                                            <p:strVal val="#ppt_x"/>
                                          </p:val>
                                        </p:tav>
                                        <p:tav tm="100000">
                                          <p:val>
                                            <p:strVal val="#ppt_x"/>
                                          </p:val>
                                        </p:tav>
                                      </p:tavLst>
                                    </p:anim>
                                    <p:anim calcmode="lin" valueType="num">
                                      <p:cBhvr>
                                        <p:cTn id="19" dur="15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3000"/>
                                  </p:stCondLst>
                                  <p:childTnLst>
                                    <p:set>
                                      <p:cBhvr>
                                        <p:cTn id="21" dur="1" fill="hold">
                                          <p:stCondLst>
                                            <p:cond delay="0"/>
                                          </p:stCondLst>
                                        </p:cTn>
                                        <p:tgtEl>
                                          <p:spTgt spid="3078"/>
                                        </p:tgtEl>
                                        <p:attrNameLst>
                                          <p:attrName>style.visibility</p:attrName>
                                        </p:attrNameLst>
                                      </p:cBhvr>
                                      <p:to>
                                        <p:strVal val="visible"/>
                                      </p:to>
                                    </p:set>
                                    <p:animEffect transition="in" filter="fade">
                                      <p:cBhvr>
                                        <p:cTn id="22" dur="3000"/>
                                        <p:tgtEl>
                                          <p:spTgt spid="3078"/>
                                        </p:tgtEl>
                                      </p:cBhvr>
                                    </p:animEffect>
                                    <p:anim calcmode="lin" valueType="num">
                                      <p:cBhvr>
                                        <p:cTn id="23" dur="3000" fill="hold"/>
                                        <p:tgtEl>
                                          <p:spTgt spid="3078"/>
                                        </p:tgtEl>
                                        <p:attrNameLst>
                                          <p:attrName>ppt_x</p:attrName>
                                        </p:attrNameLst>
                                      </p:cBhvr>
                                      <p:tavLst>
                                        <p:tav tm="0">
                                          <p:val>
                                            <p:strVal val="#ppt_x"/>
                                          </p:val>
                                        </p:tav>
                                        <p:tav tm="100000">
                                          <p:val>
                                            <p:strVal val="#ppt_x"/>
                                          </p:val>
                                        </p:tav>
                                      </p:tavLst>
                                    </p:anim>
                                    <p:anim calcmode="lin" valueType="num">
                                      <p:cBhvr>
                                        <p:cTn id="24" dur="3000" fill="hold"/>
                                        <p:tgtEl>
                                          <p:spTgt spid="3078"/>
                                        </p:tgtEl>
                                        <p:attrNameLst>
                                          <p:attrName>ppt_y</p:attrName>
                                        </p:attrNameLst>
                                      </p:cBhvr>
                                      <p:tavLst>
                                        <p:tav tm="0">
                                          <p:val>
                                            <p:strVal val="#ppt_y+.1"/>
                                          </p:val>
                                        </p:tav>
                                        <p:tav tm="100000">
                                          <p:val>
                                            <p:strVal val="#ppt_y"/>
                                          </p:val>
                                        </p:tav>
                                      </p:tavLst>
                                    </p:anim>
                                  </p:childTnLst>
                                </p:cTn>
                              </p:par>
                              <p:par>
                                <p:cTn id="25" presetID="8" presetClass="emph" presetSubtype="0" fill="hold" nodeType="withEffect">
                                  <p:stCondLst>
                                    <p:cond delay="6000"/>
                                  </p:stCondLst>
                                  <p:childTnLst>
                                    <p:animRot by="300000">
                                      <p:cBhvr>
                                        <p:cTn id="26" dur="2000" fill="hold"/>
                                        <p:tgtEl>
                                          <p:spTgt spid="3078"/>
                                        </p:tgtEl>
                                        <p:attrNameLst>
                                          <p:attrName>r</p:attrName>
                                        </p:attrNameLst>
                                      </p:cBhvr>
                                    </p:animRot>
                                  </p:childTnLst>
                                </p:cTn>
                              </p:par>
                              <p:par>
                                <p:cTn id="27" presetID="8" presetClass="emph" presetSubtype="0" fill="hold" nodeType="withEffect">
                                  <p:stCondLst>
                                    <p:cond delay="8000"/>
                                  </p:stCondLst>
                                  <p:childTnLst>
                                    <p:animRot by="-300000">
                                      <p:cBhvr>
                                        <p:cTn id="28" dur="2000" fill="hold"/>
                                        <p:tgtEl>
                                          <p:spTgt spid="3078"/>
                                        </p:tgtEl>
                                        <p:attrNameLst>
                                          <p:attrName>r</p:attrName>
                                        </p:attrNameLst>
                                      </p:cBhvr>
                                    </p:animRot>
                                  </p:childTnLst>
                                </p:cTn>
                              </p:par>
                              <p:par>
                                <p:cTn id="29" presetID="8" presetClass="emph" presetSubtype="0" fill="hold" nodeType="withEffect">
                                  <p:stCondLst>
                                    <p:cond delay="10000"/>
                                  </p:stCondLst>
                                  <p:childTnLst>
                                    <p:animRot by="300000">
                                      <p:cBhvr>
                                        <p:cTn id="30" dur="2000" fill="hold"/>
                                        <p:tgtEl>
                                          <p:spTgt spid="3078"/>
                                        </p:tgtEl>
                                        <p:attrNameLst>
                                          <p:attrName>r</p:attrName>
                                        </p:attrNameLst>
                                      </p:cBhvr>
                                    </p:animRot>
                                  </p:childTnLst>
                                </p:cTn>
                              </p:par>
                              <p:par>
                                <p:cTn id="31" presetID="42" presetClass="entr" presetSubtype="0" fill="hold" nodeType="withEffect">
                                  <p:stCondLst>
                                    <p:cond delay="500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3000"/>
                                        <p:tgtEl>
                                          <p:spTgt spid="18"/>
                                        </p:tgtEl>
                                      </p:cBhvr>
                                    </p:animEffect>
                                    <p:anim calcmode="lin" valueType="num">
                                      <p:cBhvr>
                                        <p:cTn id="34" dur="3000" fill="hold"/>
                                        <p:tgtEl>
                                          <p:spTgt spid="18"/>
                                        </p:tgtEl>
                                        <p:attrNameLst>
                                          <p:attrName>ppt_x</p:attrName>
                                        </p:attrNameLst>
                                      </p:cBhvr>
                                      <p:tavLst>
                                        <p:tav tm="0">
                                          <p:val>
                                            <p:strVal val="#ppt_x"/>
                                          </p:val>
                                        </p:tav>
                                        <p:tav tm="100000">
                                          <p:val>
                                            <p:strVal val="#ppt_x"/>
                                          </p:val>
                                        </p:tav>
                                      </p:tavLst>
                                    </p:anim>
                                    <p:anim calcmode="lin" valueType="num">
                                      <p:cBhvr>
                                        <p:cTn id="35" dur="3000" fill="hold"/>
                                        <p:tgtEl>
                                          <p:spTgt spid="18"/>
                                        </p:tgtEl>
                                        <p:attrNameLst>
                                          <p:attrName>ppt_y</p:attrName>
                                        </p:attrNameLst>
                                      </p:cBhvr>
                                      <p:tavLst>
                                        <p:tav tm="0">
                                          <p:val>
                                            <p:strVal val="#ppt_y+.1"/>
                                          </p:val>
                                        </p:tav>
                                        <p:tav tm="100000">
                                          <p:val>
                                            <p:strVal val="#ppt_y"/>
                                          </p:val>
                                        </p:tav>
                                      </p:tavLst>
                                    </p:anim>
                                  </p:childTnLst>
                                </p:cTn>
                              </p:par>
                              <p:par>
                                <p:cTn id="36" presetID="8" presetClass="emph" presetSubtype="0" fill="hold" nodeType="withEffect">
                                  <p:stCondLst>
                                    <p:cond delay="8000"/>
                                  </p:stCondLst>
                                  <p:childTnLst>
                                    <p:animRot by="600000">
                                      <p:cBhvr>
                                        <p:cTn id="37" dur="2000" fill="hold"/>
                                        <p:tgtEl>
                                          <p:spTgt spid="18"/>
                                        </p:tgtEl>
                                        <p:attrNameLst>
                                          <p:attrName>r</p:attrName>
                                        </p:attrNameLst>
                                      </p:cBhvr>
                                    </p:animRot>
                                  </p:childTnLst>
                                </p:cTn>
                              </p:par>
                              <p:par>
                                <p:cTn id="38" presetID="8" presetClass="emph" presetSubtype="0" fill="hold" nodeType="withEffect">
                                  <p:stCondLst>
                                    <p:cond delay="10000"/>
                                  </p:stCondLst>
                                  <p:childTnLst>
                                    <p:animRot by="-600000">
                                      <p:cBhvr>
                                        <p:cTn id="39" dur="2000" fill="hold"/>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3075" name="bg" descr="F:\1-原创素材\1_mm1102\PPT\PPT_014\materaials\contents_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balloon" descr="F:\1-原创素材\1_mm1102\PPT\PPT_014\materaials\contents_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37125" y="260649"/>
            <a:ext cx="2872889" cy="3953777"/>
          </a:xfrm>
          <a:prstGeom prst="rect">
            <a:avLst/>
          </a:prstGeom>
          <a:noFill/>
          <a:extLst>
            <a:ext uri="{909E8E84-426E-40DD-AFC4-6F175D3DCCD1}">
              <a14:hiddenFill xmlns:a14="http://schemas.microsoft.com/office/drawing/2010/main">
                <a:solidFill>
                  <a:srgbClr val="FFFFFF"/>
                </a:solidFill>
              </a14:hiddenFill>
            </a:ext>
          </a:extLst>
        </p:spPr>
      </p:pic>
      <p:pic>
        <p:nvPicPr>
          <p:cNvPr id="18" name="balloon_2" descr="F:\1-原创素材\1_mm1102\PPT\PPT_014\materaials\contents_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21128631" flipH="1">
            <a:off x="562828" y="191027"/>
            <a:ext cx="4983709" cy="6480175"/>
          </a:xfrm>
          <a:prstGeom prst="rect">
            <a:avLst/>
          </a:prstGeom>
          <a:noFill/>
          <a:extLst>
            <a:ext uri="{909E8E84-426E-40DD-AFC4-6F175D3DCCD1}">
              <a14:hiddenFill xmlns:a14="http://schemas.microsoft.com/office/drawing/2010/main">
                <a:solidFill>
                  <a:srgbClr val="FFFFFF"/>
                </a:solidFill>
              </a14:hiddenFill>
            </a:ext>
          </a:extLst>
        </p:spPr>
      </p:pic>
      <p:pic>
        <p:nvPicPr>
          <p:cNvPr id="3077" name="shape" descr="F:\1-原创素材\1_mm1102\PPT\PPT_014\materaials\contents_2.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91477" y="1019679"/>
            <a:ext cx="9178075" cy="47881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grassland" descr="F:\1-原创素材\1_mm1102\PPT\PPT_014\materaials\contents_5.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4933949"/>
            <a:ext cx="12192000" cy="1924051"/>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userDrawn="1"/>
        </p:nvGrpSpPr>
        <p:grpSpPr>
          <a:xfrm>
            <a:off x="595135" y="4965171"/>
            <a:ext cx="11001731" cy="1920213"/>
            <a:chOff x="-4251670" y="1149350"/>
            <a:chExt cx="16299090" cy="2844800"/>
          </a:xfrm>
        </p:grpSpPr>
        <p:pic>
          <p:nvPicPr>
            <p:cNvPr id="3080" name="children_1" descr="F:\1-原创素材\1_mm1102\PPT\PPT_014\materaials\children_1.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251670" y="1339850"/>
              <a:ext cx="1790700" cy="24638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children_2" descr="F:\1-原创素材\1_mm1102\PPT\PPT_014\materaials\children_2.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758950" y="1308100"/>
              <a:ext cx="1574800" cy="25273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children_3" descr="F:\1-原创素材\1_mm1102\PPT\PPT_014\materaials\children_3.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57225" y="1295400"/>
              <a:ext cx="17907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3083" name="children_4" descr="F:\1-原创素材\1_mm1102\PPT\PPT_014\materaials\children_4.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00350" y="1149350"/>
              <a:ext cx="1600200" cy="28448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children_5" descr="F:\1-原创素材\1_mm1102\PPT\PPT_014\materaials\children_5.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367361" y="1244600"/>
              <a:ext cx="2006600" cy="2654300"/>
            </a:xfrm>
            <a:prstGeom prst="rect">
              <a:avLst/>
            </a:prstGeom>
            <a:noFill/>
            <a:extLst>
              <a:ext uri="{909E8E84-426E-40DD-AFC4-6F175D3DCCD1}">
                <a14:hiddenFill xmlns:a14="http://schemas.microsoft.com/office/drawing/2010/main">
                  <a:solidFill>
                    <a:srgbClr val="FFFFFF"/>
                  </a:solidFill>
                </a14:hiddenFill>
              </a:ext>
            </a:extLst>
          </p:spPr>
        </p:pic>
        <p:pic>
          <p:nvPicPr>
            <p:cNvPr id="3085" name="children_6" descr="F:\1-原创素材\1_mm1102\PPT\PPT_014\materaials\children_6.pn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316951" y="1219200"/>
              <a:ext cx="168910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children_7" descr="F:\1-原创素材\1_mm1102\PPT\PPT_014\materaials\children_7.png"/>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8238835" y="1346200"/>
              <a:ext cx="2019300" cy="2451100"/>
            </a:xfrm>
            <a:prstGeom prst="rect">
              <a:avLst/>
            </a:prstGeom>
            <a:noFill/>
            <a:extLst>
              <a:ext uri="{909E8E84-426E-40DD-AFC4-6F175D3DCCD1}">
                <a14:hiddenFill xmlns:a14="http://schemas.microsoft.com/office/drawing/2010/main">
                  <a:solidFill>
                    <a:srgbClr val="FFFFFF"/>
                  </a:solidFill>
                </a14:hiddenFill>
              </a:ext>
            </a:extLst>
          </p:spPr>
        </p:pic>
        <p:pic>
          <p:nvPicPr>
            <p:cNvPr id="3087" name="children_8" descr="F:\1-原创素材\1_mm1102\PPT\PPT_014\materaials\children_8.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269420" y="1327150"/>
              <a:ext cx="1778000" cy="2489200"/>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Box 16"/>
          <p:cNvSpPr txBox="1"/>
          <p:nvPr userDrawn="1"/>
        </p:nvSpPr>
        <p:spPr>
          <a:xfrm>
            <a:off x="-3889109" y="7845491"/>
            <a:ext cx="1656736" cy="461665"/>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err="1">
                <a:ln>
                  <a:noFill/>
                </a:ln>
                <a:solidFill>
                  <a:prstClr val="white"/>
                </a:solidFill>
                <a:effectLst/>
                <a:uLnTx/>
                <a:uFillTx/>
                <a:latin typeface="Calibri"/>
                <a:ea typeface="宋体" panose="02010600030101010101" pitchFamily="2" charset="-122"/>
                <a:cs typeface="+mn-cs"/>
              </a:rPr>
              <a:t>Contents_N</a:t>
            </a:r>
            <a:endParaRPr kumimoji="0" lang="zh-CN" altLang="en-US" sz="24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nvGrpSpPr>
          <p:cNvPr id="4" name="kite_group"/>
          <p:cNvGrpSpPr/>
          <p:nvPr userDrawn="1"/>
        </p:nvGrpSpPr>
        <p:grpSpPr>
          <a:xfrm>
            <a:off x="-240704" y="-1580104"/>
            <a:ext cx="5808371" cy="2887303"/>
            <a:chOff x="-180528" y="-1185078"/>
            <a:chExt cx="4356278" cy="2165477"/>
          </a:xfrm>
        </p:grpSpPr>
        <p:pic>
          <p:nvPicPr>
            <p:cNvPr id="19" name="kite" descr="F:\1-原创素材\1_mm1102\PPT\PPT_014\materaials\contents_4.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500195" y="411510"/>
              <a:ext cx="675555" cy="568889"/>
            </a:xfrm>
            <a:prstGeom prst="rect">
              <a:avLst/>
            </a:prstGeom>
            <a:noFill/>
            <a:extLst>
              <a:ext uri="{909E8E84-426E-40DD-AFC4-6F175D3DCCD1}">
                <a14:hiddenFill xmlns:a14="http://schemas.microsoft.com/office/drawing/2010/main">
                  <a:solidFill>
                    <a:srgbClr val="FFFFFF"/>
                  </a:solidFill>
                </a14:hiddenFill>
              </a:ext>
            </a:extLst>
          </p:spPr>
        </p:pic>
        <p:sp>
          <p:nvSpPr>
            <p:cNvPr id="2" name="椭圆 1"/>
            <p:cNvSpPr/>
            <p:nvPr userDrawn="1"/>
          </p:nvSpPr>
          <p:spPr>
            <a:xfrm>
              <a:off x="-180528" y="-1185078"/>
              <a:ext cx="72008" cy="720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Tree>
    <p:extLst>
      <p:ext uri="{BB962C8B-B14F-4D97-AF65-F5344CB8AC3E}">
        <p14:creationId xmlns:p14="http://schemas.microsoft.com/office/powerpoint/2010/main" val="23437514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300000">
                                      <p:cBhvr>
                                        <p:cTn id="6" dur="2000" fill="hold"/>
                                        <p:tgtEl>
                                          <p:spTgt spid="3078"/>
                                        </p:tgtEl>
                                        <p:attrNameLst>
                                          <p:attrName>r</p:attrName>
                                        </p:attrNameLst>
                                      </p:cBhvr>
                                    </p:animRot>
                                  </p:childTnLst>
                                </p:cTn>
                              </p:par>
                              <p:par>
                                <p:cTn id="7" presetID="8" presetClass="emph" presetSubtype="0" fill="hold" nodeType="withEffect">
                                  <p:stCondLst>
                                    <p:cond delay="2000"/>
                                  </p:stCondLst>
                                  <p:childTnLst>
                                    <p:animRot by="300000">
                                      <p:cBhvr>
                                        <p:cTn id="8" dur="2000" fill="hold"/>
                                        <p:tgtEl>
                                          <p:spTgt spid="3078"/>
                                        </p:tgtEl>
                                        <p:attrNameLst>
                                          <p:attrName>r</p:attrName>
                                        </p:attrNameLst>
                                      </p:cBhvr>
                                    </p:animRot>
                                  </p:childTnLst>
                                </p:cTn>
                              </p:par>
                              <p:par>
                                <p:cTn id="9" presetID="8" presetClass="emph" presetSubtype="0" fill="hold" nodeType="withEffect">
                                  <p:stCondLst>
                                    <p:cond delay="4000"/>
                                  </p:stCondLst>
                                  <p:childTnLst>
                                    <p:animRot by="-300000">
                                      <p:cBhvr>
                                        <p:cTn id="10" dur="2000" fill="hold"/>
                                        <p:tgtEl>
                                          <p:spTgt spid="3078"/>
                                        </p:tgtEl>
                                        <p:attrNameLst>
                                          <p:attrName>r</p:attrName>
                                        </p:attrNameLst>
                                      </p:cBhvr>
                                    </p:animRot>
                                  </p:childTnLst>
                                </p:cTn>
                              </p:par>
                              <p:par>
                                <p:cTn id="11" presetID="8" presetClass="emph" presetSubtype="0" fill="hold" nodeType="withEffect">
                                  <p:stCondLst>
                                    <p:cond delay="6000"/>
                                  </p:stCondLst>
                                  <p:childTnLst>
                                    <p:animRot by="300000">
                                      <p:cBhvr>
                                        <p:cTn id="12" dur="2000" fill="hold"/>
                                        <p:tgtEl>
                                          <p:spTgt spid="3078"/>
                                        </p:tgtEl>
                                        <p:attrNameLst>
                                          <p:attrName>r</p:attrName>
                                        </p:attrNameLst>
                                      </p:cBhvr>
                                    </p:animRot>
                                  </p:childTnLst>
                                </p:cTn>
                              </p:par>
                              <p:par>
                                <p:cTn id="13" presetID="8" presetClass="emph" presetSubtype="0" fill="hold" nodeType="withEffect">
                                  <p:stCondLst>
                                    <p:cond delay="0"/>
                                  </p:stCondLst>
                                  <p:childTnLst>
                                    <p:animRot by="600000">
                                      <p:cBhvr>
                                        <p:cTn id="14" dur="2000" fill="hold"/>
                                        <p:tgtEl>
                                          <p:spTgt spid="18"/>
                                        </p:tgtEl>
                                        <p:attrNameLst>
                                          <p:attrName>r</p:attrName>
                                        </p:attrNameLst>
                                      </p:cBhvr>
                                    </p:animRot>
                                  </p:childTnLst>
                                </p:cTn>
                              </p:par>
                              <p:par>
                                <p:cTn id="15" presetID="8" presetClass="emph" presetSubtype="0" fill="hold" nodeType="withEffect">
                                  <p:stCondLst>
                                    <p:cond delay="2000"/>
                                  </p:stCondLst>
                                  <p:childTnLst>
                                    <p:animRot by="-600000">
                                      <p:cBhvr>
                                        <p:cTn id="16" dur="2000" fill="hold"/>
                                        <p:tgtEl>
                                          <p:spTgt spid="18"/>
                                        </p:tgtEl>
                                        <p:attrNameLst>
                                          <p:attrName>r</p:attrName>
                                        </p:attrNameLst>
                                      </p:cBhvr>
                                    </p:animRot>
                                  </p:childTnLst>
                                </p:cTn>
                              </p:par>
                              <p:par>
                                <p:cTn id="17" presetID="8" presetClass="emph" presetSubtype="0" fill="hold" nodeType="withEffect">
                                  <p:stCondLst>
                                    <p:cond delay="4000"/>
                                  </p:stCondLst>
                                  <p:childTnLst>
                                    <p:animRot by="600000">
                                      <p:cBhvr>
                                        <p:cTn id="18" dur="2000" fill="hold"/>
                                        <p:tgtEl>
                                          <p:spTgt spid="18"/>
                                        </p:tgtEl>
                                        <p:attrNameLst>
                                          <p:attrName>r</p:attrName>
                                        </p:attrNameLst>
                                      </p:cBhvr>
                                    </p:animRot>
                                  </p:childTnLst>
                                </p:cTn>
                              </p:par>
                              <p:par>
                                <p:cTn id="19" presetID="8" presetClass="emph" presetSubtype="0" fill="hold" nodeType="withEffect">
                                  <p:stCondLst>
                                    <p:cond delay="6000"/>
                                  </p:stCondLst>
                                  <p:childTnLst>
                                    <p:animRot by="-300000">
                                      <p:cBhvr>
                                        <p:cTn id="20" dur="2000" fill="hold"/>
                                        <p:tgtEl>
                                          <p:spTgt spid="18"/>
                                        </p:tgtEl>
                                        <p:attrNameLst>
                                          <p:attrName>r</p:attrName>
                                        </p:attrNameLst>
                                      </p:cBhvr>
                                    </p:animRot>
                                  </p:childTnLst>
                                </p:cTn>
                              </p:par>
                              <p:par>
                                <p:cTn id="21" presetID="8" presetClass="emph" presetSubtype="0" fill="hold" nodeType="withEffect">
                                  <p:stCondLst>
                                    <p:cond delay="0"/>
                                  </p:stCondLst>
                                  <p:childTnLst>
                                    <p:animRot by="-600000">
                                      <p:cBhvr>
                                        <p:cTn id="22" dur="4000" fill="hold"/>
                                        <p:tgtEl>
                                          <p:spTgt spid="4"/>
                                        </p:tgtEl>
                                        <p:attrNameLst>
                                          <p:attrName>r</p:attrName>
                                        </p:attrNameLst>
                                      </p:cBhvr>
                                    </p:animRot>
                                  </p:childTnLst>
                                </p:cTn>
                              </p:par>
                              <p:par>
                                <p:cTn id="23" presetID="8" presetClass="emph" presetSubtype="0" fill="hold" nodeType="withEffect">
                                  <p:stCondLst>
                                    <p:cond delay="4000"/>
                                  </p:stCondLst>
                                  <p:childTnLst>
                                    <p:animRot by="600000">
                                      <p:cBhvr>
                                        <p:cTn id="24" dur="4000" fill="hold"/>
                                        <p:tgtEl>
                                          <p:spTgt spid="4"/>
                                        </p:tgtEl>
                                        <p:attrNameLst>
                                          <p:attrName>r</p:attrName>
                                        </p:attrNameLst>
                                      </p:cBhvr>
                                    </p:animRot>
                                  </p:childTnLst>
                                </p:cTn>
                              </p:par>
                              <p:par>
                                <p:cTn id="25" presetID="42" presetClass="path" presetSubtype="0" accel="50000" decel="50000" fill="hold" nodeType="withEffect">
                                  <p:stCondLst>
                                    <p:cond delay="0"/>
                                  </p:stCondLst>
                                  <p:childTnLst>
                                    <p:animMotion origin="layout" path="M -2.77778E-6 3.08642E-6 L 0.0375 0.01975 " pathEditMode="relative" rAng="0" ptsTypes="AA">
                                      <p:cBhvr>
                                        <p:cTn id="26" dur="5000" fill="hold"/>
                                        <p:tgtEl>
                                          <p:spTgt spid="4"/>
                                        </p:tgtEl>
                                        <p:attrNameLst>
                                          <p:attrName>ppt_x</p:attrName>
                                          <p:attrName>ppt_y</p:attrName>
                                        </p:attrNameLst>
                                      </p:cBhvr>
                                      <p:rCtr x="1875" y="988"/>
                                    </p:animMotion>
                                  </p:childTnLst>
                                </p:cTn>
                              </p:par>
                              <p:par>
                                <p:cTn id="27" presetID="42" presetClass="path" presetSubtype="0" accel="50000" decel="50000" fill="hold" nodeType="withEffect">
                                  <p:stCondLst>
                                    <p:cond delay="5000"/>
                                  </p:stCondLst>
                                  <p:childTnLst>
                                    <p:animMotion origin="layout" path="M 0.0375 0.01975 L 0.02969 -0.01235 " pathEditMode="relative" rAng="0" ptsTypes="AA">
                                      <p:cBhvr>
                                        <p:cTn id="28" dur="3000" fill="hold"/>
                                        <p:tgtEl>
                                          <p:spTgt spid="4"/>
                                        </p:tgtEl>
                                        <p:attrNameLst>
                                          <p:attrName>ppt_x</p:attrName>
                                          <p:attrName>ppt_y</p:attrName>
                                        </p:attrNameLst>
                                      </p:cBhvr>
                                      <p:rCtr x="-399" y="-16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自定义版式">
    <p:bg>
      <p:bgPr>
        <a:solidFill>
          <a:schemeClr val="bg1"/>
        </a:solidFill>
        <a:effectLst/>
      </p:bgPr>
    </p:bg>
    <p:spTree>
      <p:nvGrpSpPr>
        <p:cNvPr id="1" name=""/>
        <p:cNvGrpSpPr/>
        <p:nvPr/>
      </p:nvGrpSpPr>
      <p:grpSpPr>
        <a:xfrm>
          <a:off x="0" y="0"/>
          <a:ext cx="0" cy="0"/>
          <a:chOff x="0" y="0"/>
          <a:chExt cx="0" cy="0"/>
        </a:xfrm>
      </p:grpSpPr>
      <p:grpSp>
        <p:nvGrpSpPr>
          <p:cNvPr id="2" name="L_blue"/>
          <p:cNvGrpSpPr/>
          <p:nvPr userDrawn="1"/>
        </p:nvGrpSpPr>
        <p:grpSpPr>
          <a:xfrm>
            <a:off x="0" y="34210"/>
            <a:ext cx="647589" cy="6748492"/>
            <a:chOff x="0" y="25657"/>
            <a:chExt cx="485692" cy="5061369"/>
          </a:xfrm>
        </p:grpSpPr>
        <p:pic>
          <p:nvPicPr>
            <p:cNvPr id="3" name="Picture 2" descr="F:\1-原创素材\1_mm1102\PPT\PPT_014\materaials\page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657"/>
              <a:ext cx="485692" cy="43141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F:\1-原创素材\1_mm1102\PPT\PPT_014\materaials\page_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3703"/>
              <a:ext cx="350460" cy="2783323"/>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B2_green" descr="F:\1-原创素材\1_mm1102\PPT\PPT_014\materaials\page_10.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a:off x="6149677" y="6008211"/>
            <a:ext cx="5524828" cy="849788"/>
          </a:xfrm>
          <a:prstGeom prst="rect">
            <a:avLst/>
          </a:prstGeom>
          <a:noFill/>
          <a:extLst>
            <a:ext uri="{909E8E84-426E-40DD-AFC4-6F175D3DCCD1}">
              <a14:hiddenFill xmlns:a14="http://schemas.microsoft.com/office/drawing/2010/main">
                <a:solidFill>
                  <a:srgbClr val="FFFFFF"/>
                </a:solidFill>
              </a14:hiddenFill>
            </a:ext>
          </a:extLst>
        </p:spPr>
      </p:pic>
      <p:pic>
        <p:nvPicPr>
          <p:cNvPr id="6" name="T1_green" descr="F:\1-原创素材\1_mm1102\PPT\PPT_014\materaials\page_3.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67688" y="39553"/>
            <a:ext cx="4469637" cy="763732"/>
          </a:xfrm>
          <a:prstGeom prst="rect">
            <a:avLst/>
          </a:prstGeom>
          <a:noFill/>
          <a:extLst>
            <a:ext uri="{909E8E84-426E-40DD-AFC4-6F175D3DCCD1}">
              <a14:hiddenFill xmlns:a14="http://schemas.microsoft.com/office/drawing/2010/main">
                <a:solidFill>
                  <a:srgbClr val="FFFFFF"/>
                </a:solidFill>
              </a14:hiddenFill>
            </a:ext>
          </a:extLst>
        </p:spPr>
      </p:pic>
      <p:pic>
        <p:nvPicPr>
          <p:cNvPr id="7" name="T3_red" descr="F:\1-原创素材\1_mm1102\PPT\PPT_014\materaials\page_11.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35709" y="125607"/>
            <a:ext cx="5538796" cy="677677"/>
          </a:xfrm>
          <a:prstGeom prst="rect">
            <a:avLst/>
          </a:prstGeom>
          <a:noFill/>
          <a:extLst>
            <a:ext uri="{909E8E84-426E-40DD-AFC4-6F175D3DCCD1}">
              <a14:hiddenFill xmlns:a14="http://schemas.microsoft.com/office/drawing/2010/main">
                <a:solidFill>
                  <a:srgbClr val="FFFFFF"/>
                </a:solidFill>
              </a14:hiddenFill>
            </a:ext>
          </a:extLst>
        </p:spPr>
      </p:pic>
      <p:pic>
        <p:nvPicPr>
          <p:cNvPr id="8" name="T4_orange" descr="F:\1-原创素材\1_mm1102\PPT\PPT_014\materaials\page_5.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858077" y="1"/>
            <a:ext cx="2478617" cy="89281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R_blue"/>
          <p:cNvGrpSpPr/>
          <p:nvPr userDrawn="1"/>
        </p:nvGrpSpPr>
        <p:grpSpPr>
          <a:xfrm rot="10800000">
            <a:off x="11591762" y="423056"/>
            <a:ext cx="556165" cy="6405653"/>
            <a:chOff x="8693821" y="317292"/>
            <a:chExt cx="417124" cy="4804240"/>
          </a:xfrm>
        </p:grpSpPr>
        <p:grpSp>
          <p:nvGrpSpPr>
            <p:cNvPr id="10" name="组合 9"/>
            <p:cNvGrpSpPr/>
            <p:nvPr/>
          </p:nvGrpSpPr>
          <p:grpSpPr>
            <a:xfrm>
              <a:off x="8693821" y="573308"/>
              <a:ext cx="417124" cy="4548224"/>
              <a:chOff x="8693821" y="573308"/>
              <a:chExt cx="417124" cy="4548224"/>
            </a:xfrm>
          </p:grpSpPr>
          <p:pic>
            <p:nvPicPr>
              <p:cNvPr id="12" name="Picture 3" descr="F:\1-原创素材\1_mm1102\PPT\PPT_014\materaials\page_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14773" y="2572170"/>
                <a:ext cx="396172" cy="254936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F:\1-原创素材\1_mm1102\PPT\PPT_014\materaials\page_7.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93821" y="573308"/>
                <a:ext cx="417124" cy="4356505"/>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9" descr="F:\1-原创素材\1_mm1102\PPT\PPT_014\materaials\page_8.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68104" y="317292"/>
              <a:ext cx="342841" cy="2791391"/>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T2_orange" descr="F:\1-原创素材\1_mm1102\PPT\PPT_014\materaials\page_6.pn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3886596" y="263973"/>
            <a:ext cx="2986531" cy="763732"/>
          </a:xfrm>
          <a:prstGeom prst="rect">
            <a:avLst/>
          </a:prstGeom>
          <a:noFill/>
          <a:extLst>
            <a:ext uri="{909E8E84-426E-40DD-AFC4-6F175D3DCCD1}">
              <a14:hiddenFill xmlns:a14="http://schemas.microsoft.com/office/drawing/2010/main">
                <a:solidFill>
                  <a:srgbClr val="FFFFFF"/>
                </a:solidFill>
              </a14:hiddenFill>
            </a:ext>
          </a:extLst>
        </p:spPr>
      </p:pic>
      <p:pic>
        <p:nvPicPr>
          <p:cNvPr id="15" name="B1_red" descr="F:\1-原创素材\1_mm1102\PPT\PPT_014\materaials\page_4.png"/>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rot="10800000">
            <a:off x="200398" y="6083510"/>
            <a:ext cx="7200943" cy="774489"/>
          </a:xfrm>
          <a:prstGeom prst="rect">
            <a:avLst/>
          </a:prstGeom>
          <a:noFill/>
          <a:extLst>
            <a:ext uri="{909E8E84-426E-40DD-AFC4-6F175D3DCCD1}">
              <a14:hiddenFill xmlns:a14="http://schemas.microsoft.com/office/drawing/2010/main">
                <a:solidFill>
                  <a:srgbClr val="FFFFFF"/>
                </a:solidFill>
              </a14:hiddenFill>
            </a:ext>
          </a:extLst>
        </p:spPr>
      </p:pic>
      <p:pic>
        <p:nvPicPr>
          <p:cNvPr id="16" name="B1_brush" descr="F:\1-原创素材\1_mm1102\PPT\PPT_014\materaials\brush_2.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rot="2844008">
            <a:off x="6141239" y="6048030"/>
            <a:ext cx="857919" cy="1469345"/>
          </a:xfrm>
          <a:prstGeom prst="rect">
            <a:avLst/>
          </a:prstGeom>
          <a:noFill/>
          <a:extLst>
            <a:ext uri="{909E8E84-426E-40DD-AFC4-6F175D3DCCD1}">
              <a14:hiddenFill xmlns:a14="http://schemas.microsoft.com/office/drawing/2010/main">
                <a:solidFill>
                  <a:srgbClr val="FFFFFF"/>
                </a:solidFill>
              </a14:hiddenFill>
            </a:ext>
          </a:extLst>
        </p:spPr>
      </p:pic>
      <p:pic>
        <p:nvPicPr>
          <p:cNvPr id="17" name="L_brush" descr="F:\1-原创素材\1_mm1102\PPT\PPT_014\materaials\brush_3.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rot="12816564">
            <a:off x="108742" y="5389649"/>
            <a:ext cx="717077" cy="1387721"/>
          </a:xfrm>
          <a:prstGeom prst="rect">
            <a:avLst/>
          </a:prstGeom>
          <a:noFill/>
          <a:extLst>
            <a:ext uri="{909E8E84-426E-40DD-AFC4-6F175D3DCCD1}">
              <a14:hiddenFill xmlns:a14="http://schemas.microsoft.com/office/drawing/2010/main">
                <a:solidFill>
                  <a:srgbClr val="FFFFFF"/>
                </a:solidFill>
              </a14:hiddenFill>
            </a:ext>
          </a:extLst>
        </p:spPr>
      </p:pic>
      <p:pic>
        <p:nvPicPr>
          <p:cNvPr id="18" name="T4_brush" descr="F:\1-原创素材\1_mm1102\PPT\PPT_014\materaials\brush_4.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rot="14006805" flipH="1">
            <a:off x="10257143" y="-841371"/>
            <a:ext cx="889605" cy="1761845"/>
          </a:xfrm>
          <a:prstGeom prst="rect">
            <a:avLst/>
          </a:prstGeom>
          <a:noFill/>
          <a:extLst>
            <a:ext uri="{909E8E84-426E-40DD-AFC4-6F175D3DCCD1}">
              <a14:hiddenFill xmlns:a14="http://schemas.microsoft.com/office/drawing/2010/main">
                <a:solidFill>
                  <a:srgbClr val="FFFFFF"/>
                </a:solidFill>
              </a14:hiddenFill>
            </a:ext>
          </a:extLst>
        </p:spPr>
      </p:pic>
      <p:pic>
        <p:nvPicPr>
          <p:cNvPr id="19" name="B2_brush" descr="F:\1-原创素材\1_mm1102\PPT\PPT_014\materaials\brush_1.png"/>
          <p:cNvPicPr>
            <a:picLocks noChangeAspect="1" noChangeArrowheads="1"/>
          </p:cNvPicPr>
          <p:nvPr userDrawn="1"/>
        </p:nvPicPr>
        <p:blipFill>
          <a:blip r:embed="rId16" cstate="print">
            <a:extLst>
              <a:ext uri="{BEBA8EAE-BF5A-486C-A8C5-ECC9F3942E4B}">
                <a14:imgProps xmlns:a14="http://schemas.microsoft.com/office/drawing/2010/main">
                  <a14:imgLayer r:embed="rId17">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4208201" flipH="1" flipV="1">
            <a:off x="10416623" y="5885135"/>
            <a:ext cx="851004" cy="1795133"/>
          </a:xfrm>
          <a:prstGeom prst="rect">
            <a:avLst/>
          </a:prstGeom>
          <a:noFill/>
          <a:extLst>
            <a:ext uri="{909E8E84-426E-40DD-AFC4-6F175D3DCCD1}">
              <a14:hiddenFill xmlns:a14="http://schemas.microsoft.com/office/drawing/2010/main">
                <a:solidFill>
                  <a:srgbClr val="FFFFFF"/>
                </a:solidFill>
              </a14:hiddenFill>
            </a:ext>
          </a:extLst>
        </p:spPr>
      </p:pic>
      <p:pic>
        <p:nvPicPr>
          <p:cNvPr id="20" name="T2_brush" descr="F:\1-原创素材\1_mm1102\PPT\PPT_014\materaials\brush_4.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rot="14006805" flipH="1">
            <a:off x="4328623" y="-637015"/>
            <a:ext cx="889605" cy="1761845"/>
          </a:xfrm>
          <a:prstGeom prst="rect">
            <a:avLst/>
          </a:prstGeom>
          <a:noFill/>
          <a:extLst>
            <a:ext uri="{909E8E84-426E-40DD-AFC4-6F175D3DCCD1}">
              <a14:hiddenFill xmlns:a14="http://schemas.microsoft.com/office/drawing/2010/main">
                <a:solidFill>
                  <a:srgbClr val="FFFFFF"/>
                </a:solidFill>
              </a14:hiddenFill>
            </a:ext>
          </a:extLst>
        </p:spPr>
      </p:pic>
      <p:pic>
        <p:nvPicPr>
          <p:cNvPr id="21" name="T1_brush" descr="F:\1-原创素材\1_mm1102\PPT\PPT_014\materaials\brush_1.png"/>
          <p:cNvPicPr>
            <a:picLocks noChangeAspect="1" noChangeArrowheads="1"/>
          </p:cNvPicPr>
          <p:nvPr userDrawn="1"/>
        </p:nvPicPr>
        <p:blipFill>
          <a:blip r:embed="rId18" cstate="print">
            <a:extLst>
              <a:ext uri="{BEBA8EAE-BF5A-486C-A8C5-ECC9F3942E4B}">
                <a14:imgProps xmlns:a14="http://schemas.microsoft.com/office/drawing/2010/main">
                  <a14:imgLayer r:embed="rId19">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8291844" flipH="1">
            <a:off x="647804" y="-60616"/>
            <a:ext cx="889971" cy="1696216"/>
          </a:xfrm>
          <a:prstGeom prst="rect">
            <a:avLst/>
          </a:prstGeom>
          <a:noFill/>
          <a:extLst>
            <a:ext uri="{909E8E84-426E-40DD-AFC4-6F175D3DCCD1}">
              <a14:hiddenFill xmlns:a14="http://schemas.microsoft.com/office/drawing/2010/main">
                <a:solidFill>
                  <a:srgbClr val="FFFFFF"/>
                </a:solidFill>
              </a14:hiddenFill>
            </a:ext>
          </a:extLst>
        </p:spPr>
      </p:pic>
      <p:pic>
        <p:nvPicPr>
          <p:cNvPr id="22" name="R_brush" descr="F:\1-原创素材\1_mm1102\PPT\PPT_014\materaials\brush_3.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rot="1627747">
            <a:off x="11319559" y="476841"/>
            <a:ext cx="717077" cy="1387721"/>
          </a:xfrm>
          <a:prstGeom prst="rect">
            <a:avLst/>
          </a:prstGeom>
          <a:noFill/>
          <a:extLst>
            <a:ext uri="{909E8E84-426E-40DD-AFC4-6F175D3DCCD1}">
              <a14:hiddenFill xmlns:a14="http://schemas.microsoft.com/office/drawing/2010/main">
                <a:solidFill>
                  <a:srgbClr val="FFFFFF"/>
                </a:solidFill>
              </a14:hiddenFill>
            </a:ext>
          </a:extLst>
        </p:spPr>
      </p:pic>
      <p:pic>
        <p:nvPicPr>
          <p:cNvPr id="23" name="T3_brush" descr="F:\1-原创素材\1_mm1102\PPT\PPT_014\materaials\brush_2.png"/>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rot="18588548" flipH="1">
            <a:off x="6467289" y="-84369"/>
            <a:ext cx="811676" cy="1718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2433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500"/>
                                        <p:tgtEl>
                                          <p:spTgt spid="21"/>
                                        </p:tgtEl>
                                      </p:cBhvr>
                                    </p:animEffect>
                                  </p:childTnLst>
                                </p:cTn>
                              </p:par>
                              <p:par>
                                <p:cTn id="8" presetID="42" presetClass="path" presetSubtype="0" fill="hold" nodeType="withEffect">
                                  <p:stCondLst>
                                    <p:cond delay="1000"/>
                                  </p:stCondLst>
                                  <p:childTnLst>
                                    <p:animMotion origin="layout" path="M -3.33333E-6 -2.62427E-7 L 0.3474 0.00864 " pathEditMode="relative" rAng="0" ptsTypes="AA">
                                      <p:cBhvr>
                                        <p:cTn id="9" dur="3500" fill="hold"/>
                                        <p:tgtEl>
                                          <p:spTgt spid="21"/>
                                        </p:tgtEl>
                                        <p:attrNameLst>
                                          <p:attrName>ppt_x</p:attrName>
                                          <p:attrName>ppt_y</p:attrName>
                                        </p:attrNameLst>
                                      </p:cBhvr>
                                      <p:rCtr x="17361" y="432"/>
                                    </p:animMotion>
                                  </p:childTnLst>
                                </p:cTn>
                              </p:par>
                              <p:par>
                                <p:cTn id="10" presetID="10" presetClass="exit" presetSubtype="0" fill="hold" nodeType="withEffect">
                                  <p:stCondLst>
                                    <p:cond delay="3500"/>
                                  </p:stCondLst>
                                  <p:childTnLst>
                                    <p:animEffect transition="out" filter="fade">
                                      <p:cBhvr>
                                        <p:cTn id="11" dur="1000"/>
                                        <p:tgtEl>
                                          <p:spTgt spid="21"/>
                                        </p:tgtEl>
                                      </p:cBhvr>
                                    </p:animEffect>
                                    <p:set>
                                      <p:cBhvr>
                                        <p:cTn id="12" dur="1" fill="hold">
                                          <p:stCondLst>
                                            <p:cond delay="999"/>
                                          </p:stCondLst>
                                        </p:cTn>
                                        <p:tgtEl>
                                          <p:spTgt spid="21"/>
                                        </p:tgtEl>
                                        <p:attrNameLst>
                                          <p:attrName>style.visibility</p:attrName>
                                        </p:attrNameLst>
                                      </p:cBhvr>
                                      <p:to>
                                        <p:strVal val="hidden"/>
                                      </p:to>
                                    </p:set>
                                  </p:childTnLst>
                                </p:cTn>
                              </p:par>
                              <p:par>
                                <p:cTn id="13" presetID="22" presetClass="entr" presetSubtype="8" fill="hold" nodeType="with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3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500"/>
                                        <p:tgtEl>
                                          <p:spTgt spid="19"/>
                                        </p:tgtEl>
                                      </p:cBhvr>
                                    </p:animEffect>
                                  </p:childTnLst>
                                </p:cTn>
                              </p:par>
                              <p:par>
                                <p:cTn id="19" presetID="42" presetClass="path" presetSubtype="0" fill="hold" nodeType="withEffect">
                                  <p:stCondLst>
                                    <p:cond delay="1000"/>
                                  </p:stCondLst>
                                  <p:childTnLst>
                                    <p:animMotion origin="layout" path="M 3.88889E-6 1.11111E-6 L -0.42049 0.00555 " pathEditMode="relative" rAng="0" ptsTypes="AA">
                                      <p:cBhvr>
                                        <p:cTn id="20" dur="3500" fill="hold"/>
                                        <p:tgtEl>
                                          <p:spTgt spid="19"/>
                                        </p:tgtEl>
                                        <p:attrNameLst>
                                          <p:attrName>ppt_x</p:attrName>
                                          <p:attrName>ppt_y</p:attrName>
                                        </p:attrNameLst>
                                      </p:cBhvr>
                                      <p:rCtr x="-21024" y="278"/>
                                    </p:animMotion>
                                  </p:childTnLst>
                                </p:cTn>
                              </p:par>
                              <p:par>
                                <p:cTn id="21" presetID="10" presetClass="exit" presetSubtype="0" fill="hold" nodeType="withEffect">
                                  <p:stCondLst>
                                    <p:cond delay="3500"/>
                                  </p:stCondLst>
                                  <p:childTnLst>
                                    <p:animEffect transition="out" filter="fade">
                                      <p:cBhvr>
                                        <p:cTn id="22" dur="1000"/>
                                        <p:tgtEl>
                                          <p:spTgt spid="19"/>
                                        </p:tgtEl>
                                      </p:cBhvr>
                                    </p:animEffect>
                                    <p:set>
                                      <p:cBhvr>
                                        <p:cTn id="23" dur="1" fill="hold">
                                          <p:stCondLst>
                                            <p:cond delay="999"/>
                                          </p:stCondLst>
                                        </p:cTn>
                                        <p:tgtEl>
                                          <p:spTgt spid="19"/>
                                        </p:tgtEl>
                                        <p:attrNameLst>
                                          <p:attrName>style.visibility</p:attrName>
                                        </p:attrNameLst>
                                      </p:cBhvr>
                                      <p:to>
                                        <p:strVal val="hidden"/>
                                      </p:to>
                                    </p:set>
                                  </p:childTnLst>
                                </p:cTn>
                              </p:par>
                              <p:par>
                                <p:cTn id="24" presetID="22" presetClass="entr" presetSubtype="2" fill="hold" nodeType="withEffect">
                                  <p:stCondLst>
                                    <p:cond delay="1000"/>
                                  </p:stCondLst>
                                  <p:childTnLst>
                                    <p:set>
                                      <p:cBhvr>
                                        <p:cTn id="25" dur="1" fill="hold">
                                          <p:stCondLst>
                                            <p:cond delay="0"/>
                                          </p:stCondLst>
                                        </p:cTn>
                                        <p:tgtEl>
                                          <p:spTgt spid="5"/>
                                        </p:tgtEl>
                                        <p:attrNameLst>
                                          <p:attrName>style.visibility</p:attrName>
                                        </p:attrNameLst>
                                      </p:cBhvr>
                                      <p:to>
                                        <p:strVal val="visible"/>
                                      </p:to>
                                    </p:set>
                                    <p:animEffect transition="in" filter="wipe(right)">
                                      <p:cBhvr>
                                        <p:cTn id="26" dur="3500"/>
                                        <p:tgtEl>
                                          <p:spTgt spid="5"/>
                                        </p:tgtEl>
                                      </p:cBhvr>
                                    </p:animEffect>
                                  </p:childTnLst>
                                </p:cTn>
                              </p:par>
                              <p:par>
                                <p:cTn id="27" presetID="10" presetClass="entr" presetSubtype="0" fill="hold" nodeType="withEffect">
                                  <p:stCondLst>
                                    <p:cond delay="450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500"/>
                                        <p:tgtEl>
                                          <p:spTgt spid="22"/>
                                        </p:tgtEl>
                                      </p:cBhvr>
                                    </p:animEffect>
                                  </p:childTnLst>
                                </p:cTn>
                              </p:par>
                              <p:par>
                                <p:cTn id="30" presetID="42" presetClass="path" presetSubtype="0" fill="hold" nodeType="withEffect">
                                  <p:stCondLst>
                                    <p:cond delay="5500"/>
                                  </p:stCondLst>
                                  <p:childTnLst>
                                    <p:animMotion origin="layout" path="M -2.5E-6 2.80507E-6 L 0.01476 0.91813 " pathEditMode="relative" rAng="0" ptsTypes="AA">
                                      <p:cBhvr>
                                        <p:cTn id="31" dur="3500" fill="hold"/>
                                        <p:tgtEl>
                                          <p:spTgt spid="22"/>
                                        </p:tgtEl>
                                        <p:attrNameLst>
                                          <p:attrName>ppt_x</p:attrName>
                                          <p:attrName>ppt_y</p:attrName>
                                        </p:attrNameLst>
                                      </p:cBhvr>
                                      <p:rCtr x="729" y="45907"/>
                                    </p:animMotion>
                                  </p:childTnLst>
                                </p:cTn>
                              </p:par>
                              <p:par>
                                <p:cTn id="32" presetID="10" presetClass="exit" presetSubtype="0" fill="hold" nodeType="withEffect">
                                  <p:stCondLst>
                                    <p:cond delay="8000"/>
                                  </p:stCondLst>
                                  <p:childTnLst>
                                    <p:animEffect transition="out" filter="fade">
                                      <p:cBhvr>
                                        <p:cTn id="33" dur="1000"/>
                                        <p:tgtEl>
                                          <p:spTgt spid="22"/>
                                        </p:tgtEl>
                                      </p:cBhvr>
                                    </p:animEffect>
                                    <p:set>
                                      <p:cBhvr>
                                        <p:cTn id="34" dur="1" fill="hold">
                                          <p:stCondLst>
                                            <p:cond delay="999"/>
                                          </p:stCondLst>
                                        </p:cTn>
                                        <p:tgtEl>
                                          <p:spTgt spid="22"/>
                                        </p:tgtEl>
                                        <p:attrNameLst>
                                          <p:attrName>style.visibility</p:attrName>
                                        </p:attrNameLst>
                                      </p:cBhvr>
                                      <p:to>
                                        <p:strVal val="hidden"/>
                                      </p:to>
                                    </p:set>
                                  </p:childTnLst>
                                </p:cTn>
                              </p:par>
                              <p:par>
                                <p:cTn id="35" presetID="10" presetClass="entr" presetSubtype="0" fill="hold" nodeType="withEffect">
                                  <p:stCondLst>
                                    <p:cond delay="450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500"/>
                                        <p:tgtEl>
                                          <p:spTgt spid="17"/>
                                        </p:tgtEl>
                                      </p:cBhvr>
                                    </p:animEffect>
                                  </p:childTnLst>
                                </p:cTn>
                              </p:par>
                              <p:par>
                                <p:cTn id="38" presetID="22" presetClass="entr" presetSubtype="1" fill="hold" nodeType="withEffect">
                                  <p:stCondLst>
                                    <p:cond delay="5500"/>
                                  </p:stCondLst>
                                  <p:childTnLst>
                                    <p:set>
                                      <p:cBhvr>
                                        <p:cTn id="39" dur="1" fill="hold">
                                          <p:stCondLst>
                                            <p:cond delay="0"/>
                                          </p:stCondLst>
                                        </p:cTn>
                                        <p:tgtEl>
                                          <p:spTgt spid="9"/>
                                        </p:tgtEl>
                                        <p:attrNameLst>
                                          <p:attrName>style.visibility</p:attrName>
                                        </p:attrNameLst>
                                      </p:cBhvr>
                                      <p:to>
                                        <p:strVal val="visible"/>
                                      </p:to>
                                    </p:set>
                                    <p:animEffect transition="in" filter="wipe(up)">
                                      <p:cBhvr>
                                        <p:cTn id="40" dur="3500"/>
                                        <p:tgtEl>
                                          <p:spTgt spid="9"/>
                                        </p:tgtEl>
                                      </p:cBhvr>
                                    </p:animEffect>
                                  </p:childTnLst>
                                </p:cTn>
                              </p:par>
                              <p:par>
                                <p:cTn id="41" presetID="22" presetClass="entr" presetSubtype="4" fill="hold" nodeType="withEffect">
                                  <p:stCondLst>
                                    <p:cond delay="5500"/>
                                  </p:stCondLst>
                                  <p:childTnLst>
                                    <p:set>
                                      <p:cBhvr>
                                        <p:cTn id="42" dur="1" fill="hold">
                                          <p:stCondLst>
                                            <p:cond delay="0"/>
                                          </p:stCondLst>
                                        </p:cTn>
                                        <p:tgtEl>
                                          <p:spTgt spid="2"/>
                                        </p:tgtEl>
                                        <p:attrNameLst>
                                          <p:attrName>style.visibility</p:attrName>
                                        </p:attrNameLst>
                                      </p:cBhvr>
                                      <p:to>
                                        <p:strVal val="visible"/>
                                      </p:to>
                                    </p:set>
                                    <p:animEffect transition="in" filter="wipe(down)">
                                      <p:cBhvr>
                                        <p:cTn id="43" dur="3500"/>
                                        <p:tgtEl>
                                          <p:spTgt spid="2"/>
                                        </p:tgtEl>
                                      </p:cBhvr>
                                    </p:animEffect>
                                  </p:childTnLst>
                                </p:cTn>
                              </p:par>
                              <p:par>
                                <p:cTn id="44" presetID="42" presetClass="path" presetSubtype="0" fill="hold" nodeType="withEffect">
                                  <p:stCondLst>
                                    <p:cond delay="5500"/>
                                  </p:stCondLst>
                                  <p:childTnLst>
                                    <p:animMotion origin="layout" path="M -4.44444E-6 8.71177E-7 L 0.00261 -0.96633 " pathEditMode="relative" rAng="0" ptsTypes="AA">
                                      <p:cBhvr>
                                        <p:cTn id="45" dur="3500" fill="hold"/>
                                        <p:tgtEl>
                                          <p:spTgt spid="17"/>
                                        </p:tgtEl>
                                        <p:attrNameLst>
                                          <p:attrName>ppt_x</p:attrName>
                                          <p:attrName>ppt_y</p:attrName>
                                        </p:attrNameLst>
                                      </p:cBhvr>
                                      <p:rCtr x="122" y="-48316"/>
                                    </p:animMotion>
                                  </p:childTnLst>
                                </p:cTn>
                              </p:par>
                              <p:par>
                                <p:cTn id="46" presetID="10" presetClass="exit" presetSubtype="0" fill="hold" nodeType="withEffect">
                                  <p:stCondLst>
                                    <p:cond delay="8000"/>
                                  </p:stCondLst>
                                  <p:childTnLst>
                                    <p:animEffect transition="out" filter="fade">
                                      <p:cBhvr>
                                        <p:cTn id="47" dur="1000"/>
                                        <p:tgtEl>
                                          <p:spTgt spid="17"/>
                                        </p:tgtEl>
                                      </p:cBhvr>
                                    </p:animEffect>
                                    <p:set>
                                      <p:cBhvr>
                                        <p:cTn id="48" dur="1" fill="hold">
                                          <p:stCondLst>
                                            <p:cond delay="999"/>
                                          </p:stCondLst>
                                        </p:cTn>
                                        <p:tgtEl>
                                          <p:spTgt spid="17"/>
                                        </p:tgtEl>
                                        <p:attrNameLst>
                                          <p:attrName>style.visibility</p:attrName>
                                        </p:attrNameLst>
                                      </p:cBhvr>
                                      <p:to>
                                        <p:strVal val="hidden"/>
                                      </p:to>
                                    </p:set>
                                  </p:childTnLst>
                                </p:cTn>
                              </p:par>
                              <p:par>
                                <p:cTn id="49" presetID="22" presetClass="entr" presetSubtype="8" fill="hold" nodeType="withEffect">
                                  <p:stCondLst>
                                    <p:cond delay="1000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3500"/>
                                        <p:tgtEl>
                                          <p:spTgt spid="7"/>
                                        </p:tgtEl>
                                      </p:cBhvr>
                                    </p:animEffect>
                                  </p:childTnLst>
                                </p:cTn>
                              </p:par>
                              <p:par>
                                <p:cTn id="52" presetID="10" presetClass="entr" presetSubtype="0" fill="hold" nodeType="withEffect">
                                  <p:stCondLst>
                                    <p:cond delay="900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500"/>
                                        <p:tgtEl>
                                          <p:spTgt spid="23"/>
                                        </p:tgtEl>
                                      </p:cBhvr>
                                    </p:animEffect>
                                  </p:childTnLst>
                                </p:cTn>
                              </p:par>
                              <p:par>
                                <p:cTn id="55" presetID="42" presetClass="path" presetSubtype="0" fill="hold" nodeType="withEffect">
                                  <p:stCondLst>
                                    <p:cond delay="10000"/>
                                  </p:stCondLst>
                                  <p:childTnLst>
                                    <p:animMotion origin="layout" path="M 4.72222E-6 -2.96296E-6 L 0.42447 0.00895 " pathEditMode="relative" rAng="0" ptsTypes="AA">
                                      <p:cBhvr>
                                        <p:cTn id="56" dur="3500" fill="hold"/>
                                        <p:tgtEl>
                                          <p:spTgt spid="23"/>
                                        </p:tgtEl>
                                        <p:attrNameLst>
                                          <p:attrName>ppt_x</p:attrName>
                                          <p:attrName>ppt_y</p:attrName>
                                        </p:attrNameLst>
                                      </p:cBhvr>
                                      <p:rCtr x="21215" y="432"/>
                                    </p:animMotion>
                                  </p:childTnLst>
                                </p:cTn>
                              </p:par>
                              <p:par>
                                <p:cTn id="57" presetID="10" presetClass="exit" presetSubtype="0" fill="hold" nodeType="withEffect">
                                  <p:stCondLst>
                                    <p:cond delay="12500"/>
                                  </p:stCondLst>
                                  <p:childTnLst>
                                    <p:animEffect transition="out" filter="fade">
                                      <p:cBhvr>
                                        <p:cTn id="58" dur="1000"/>
                                        <p:tgtEl>
                                          <p:spTgt spid="23"/>
                                        </p:tgtEl>
                                      </p:cBhvr>
                                    </p:animEffect>
                                    <p:set>
                                      <p:cBhvr>
                                        <p:cTn id="59" dur="1" fill="hold">
                                          <p:stCondLst>
                                            <p:cond delay="999"/>
                                          </p:stCondLst>
                                        </p:cTn>
                                        <p:tgtEl>
                                          <p:spTgt spid="23"/>
                                        </p:tgtEl>
                                        <p:attrNameLst>
                                          <p:attrName>style.visibility</p:attrName>
                                        </p:attrNameLst>
                                      </p:cBhvr>
                                      <p:to>
                                        <p:strVal val="hidden"/>
                                      </p:to>
                                    </p:set>
                                  </p:childTnLst>
                                </p:cTn>
                              </p:par>
                              <p:par>
                                <p:cTn id="60" presetID="22" presetClass="entr" presetSubtype="2" fill="hold" nodeType="withEffect">
                                  <p:stCondLst>
                                    <p:cond delay="10000"/>
                                  </p:stCondLst>
                                  <p:childTnLst>
                                    <p:set>
                                      <p:cBhvr>
                                        <p:cTn id="61" dur="1" fill="hold">
                                          <p:stCondLst>
                                            <p:cond delay="0"/>
                                          </p:stCondLst>
                                        </p:cTn>
                                        <p:tgtEl>
                                          <p:spTgt spid="15"/>
                                        </p:tgtEl>
                                        <p:attrNameLst>
                                          <p:attrName>style.visibility</p:attrName>
                                        </p:attrNameLst>
                                      </p:cBhvr>
                                      <p:to>
                                        <p:strVal val="visible"/>
                                      </p:to>
                                    </p:set>
                                    <p:animEffect transition="in" filter="wipe(right)">
                                      <p:cBhvr>
                                        <p:cTn id="62" dur="3500"/>
                                        <p:tgtEl>
                                          <p:spTgt spid="15"/>
                                        </p:tgtEl>
                                      </p:cBhvr>
                                    </p:animEffect>
                                  </p:childTnLst>
                                </p:cTn>
                              </p:par>
                              <p:par>
                                <p:cTn id="63" presetID="10" presetClass="entr" presetSubtype="0" fill="hold" nodeType="withEffect">
                                  <p:stCondLst>
                                    <p:cond delay="900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1500"/>
                                        <p:tgtEl>
                                          <p:spTgt spid="16"/>
                                        </p:tgtEl>
                                      </p:cBhvr>
                                    </p:animEffect>
                                  </p:childTnLst>
                                </p:cTn>
                              </p:par>
                              <p:par>
                                <p:cTn id="66" presetID="42" presetClass="path" presetSubtype="0" fill="hold" nodeType="withEffect">
                                  <p:stCondLst>
                                    <p:cond delay="10000"/>
                                  </p:stCondLst>
                                  <p:childTnLst>
                                    <p:animMotion origin="layout" path="M 1.11111E-6 1.11111E-6 L -0.57899 -0.01667 " pathEditMode="relative" rAng="0" ptsTypes="AA">
                                      <p:cBhvr>
                                        <p:cTn id="67" dur="3500" fill="hold"/>
                                        <p:tgtEl>
                                          <p:spTgt spid="16"/>
                                        </p:tgtEl>
                                        <p:attrNameLst>
                                          <p:attrName>ppt_x</p:attrName>
                                          <p:attrName>ppt_y</p:attrName>
                                        </p:attrNameLst>
                                      </p:cBhvr>
                                      <p:rCtr x="-28958" y="-833"/>
                                    </p:animMotion>
                                  </p:childTnLst>
                                </p:cTn>
                              </p:par>
                              <p:par>
                                <p:cTn id="68" presetID="10" presetClass="exit" presetSubtype="0" fill="hold" nodeType="withEffect">
                                  <p:stCondLst>
                                    <p:cond delay="12500"/>
                                  </p:stCondLst>
                                  <p:childTnLst>
                                    <p:animEffect transition="out" filter="fade">
                                      <p:cBhvr>
                                        <p:cTn id="69" dur="1000"/>
                                        <p:tgtEl>
                                          <p:spTgt spid="16"/>
                                        </p:tgtEl>
                                      </p:cBhvr>
                                    </p:animEffect>
                                    <p:set>
                                      <p:cBhvr>
                                        <p:cTn id="70" dur="1" fill="hold">
                                          <p:stCondLst>
                                            <p:cond delay="999"/>
                                          </p:stCondLst>
                                        </p:cTn>
                                        <p:tgtEl>
                                          <p:spTgt spid="16"/>
                                        </p:tgtEl>
                                        <p:attrNameLst>
                                          <p:attrName>style.visibility</p:attrName>
                                        </p:attrNameLst>
                                      </p:cBhvr>
                                      <p:to>
                                        <p:strVal val="hidden"/>
                                      </p:to>
                                    </p:set>
                                  </p:childTnLst>
                                </p:cTn>
                              </p:par>
                              <p:par>
                                <p:cTn id="71" presetID="22" presetClass="entr" presetSubtype="8" fill="hold" nodeType="withEffect">
                                  <p:stCondLst>
                                    <p:cond delay="14500"/>
                                  </p:stCondLst>
                                  <p:childTnLst>
                                    <p:set>
                                      <p:cBhvr>
                                        <p:cTn id="72" dur="1" fill="hold">
                                          <p:stCondLst>
                                            <p:cond delay="0"/>
                                          </p:stCondLst>
                                        </p:cTn>
                                        <p:tgtEl>
                                          <p:spTgt spid="14"/>
                                        </p:tgtEl>
                                        <p:attrNameLst>
                                          <p:attrName>style.visibility</p:attrName>
                                        </p:attrNameLst>
                                      </p:cBhvr>
                                      <p:to>
                                        <p:strVal val="visible"/>
                                      </p:to>
                                    </p:set>
                                    <p:animEffect transition="in" filter="wipe(left)">
                                      <p:cBhvr>
                                        <p:cTn id="73" dur="2500"/>
                                        <p:tgtEl>
                                          <p:spTgt spid="14"/>
                                        </p:tgtEl>
                                      </p:cBhvr>
                                    </p:animEffect>
                                  </p:childTnLst>
                                </p:cTn>
                              </p:par>
                              <p:par>
                                <p:cTn id="74" presetID="10" presetClass="entr" presetSubtype="0" fill="hold" nodeType="withEffect">
                                  <p:stCondLst>
                                    <p:cond delay="1350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1500"/>
                                        <p:tgtEl>
                                          <p:spTgt spid="20"/>
                                        </p:tgtEl>
                                      </p:cBhvr>
                                    </p:animEffect>
                                  </p:childTnLst>
                                </p:cTn>
                              </p:par>
                              <p:par>
                                <p:cTn id="77" presetID="42" presetClass="path" presetSubtype="0" fill="hold" nodeType="withEffect">
                                  <p:stCondLst>
                                    <p:cond delay="14500"/>
                                  </p:stCondLst>
                                  <p:childTnLst>
                                    <p:animMotion origin="layout" path="M -3.05556E-6 -1.93091E-6 L 0.17934 0.00247 " pathEditMode="relative" rAng="0" ptsTypes="AA">
                                      <p:cBhvr>
                                        <p:cTn id="78" dur="2500" fill="hold"/>
                                        <p:tgtEl>
                                          <p:spTgt spid="20"/>
                                        </p:tgtEl>
                                        <p:attrNameLst>
                                          <p:attrName>ppt_x</p:attrName>
                                          <p:attrName>ppt_y</p:attrName>
                                        </p:attrNameLst>
                                      </p:cBhvr>
                                      <p:rCtr x="8958" y="123"/>
                                    </p:animMotion>
                                  </p:childTnLst>
                                </p:cTn>
                              </p:par>
                              <p:par>
                                <p:cTn id="79" presetID="10" presetClass="exit" presetSubtype="0" fill="hold" nodeType="withEffect">
                                  <p:stCondLst>
                                    <p:cond delay="16000"/>
                                  </p:stCondLst>
                                  <p:childTnLst>
                                    <p:animEffect transition="out" filter="fade">
                                      <p:cBhvr>
                                        <p:cTn id="80" dur="1000"/>
                                        <p:tgtEl>
                                          <p:spTgt spid="20"/>
                                        </p:tgtEl>
                                      </p:cBhvr>
                                    </p:animEffect>
                                    <p:set>
                                      <p:cBhvr>
                                        <p:cTn id="81" dur="1" fill="hold">
                                          <p:stCondLst>
                                            <p:cond delay="999"/>
                                          </p:stCondLst>
                                        </p:cTn>
                                        <p:tgtEl>
                                          <p:spTgt spid="20"/>
                                        </p:tgtEl>
                                        <p:attrNameLst>
                                          <p:attrName>style.visibility</p:attrName>
                                        </p:attrNameLst>
                                      </p:cBhvr>
                                      <p:to>
                                        <p:strVal val="hidden"/>
                                      </p:to>
                                    </p:set>
                                  </p:childTnLst>
                                </p:cTn>
                              </p:par>
                              <p:par>
                                <p:cTn id="82" presetID="22" presetClass="entr" presetSubtype="8" fill="hold" nodeType="withEffect">
                                  <p:stCondLst>
                                    <p:cond delay="14500"/>
                                  </p:stCondLst>
                                  <p:childTnLst>
                                    <p:set>
                                      <p:cBhvr>
                                        <p:cTn id="83" dur="1" fill="hold">
                                          <p:stCondLst>
                                            <p:cond delay="0"/>
                                          </p:stCondLst>
                                        </p:cTn>
                                        <p:tgtEl>
                                          <p:spTgt spid="8"/>
                                        </p:tgtEl>
                                        <p:attrNameLst>
                                          <p:attrName>style.visibility</p:attrName>
                                        </p:attrNameLst>
                                      </p:cBhvr>
                                      <p:to>
                                        <p:strVal val="visible"/>
                                      </p:to>
                                    </p:set>
                                    <p:animEffect transition="in" filter="wipe(left)">
                                      <p:cBhvr>
                                        <p:cTn id="84" dur="2500"/>
                                        <p:tgtEl>
                                          <p:spTgt spid="8"/>
                                        </p:tgtEl>
                                      </p:cBhvr>
                                    </p:animEffect>
                                  </p:childTnLst>
                                </p:cTn>
                              </p:par>
                              <p:par>
                                <p:cTn id="85" presetID="10" presetClass="entr" presetSubtype="0" fill="hold" nodeType="withEffect">
                                  <p:stCondLst>
                                    <p:cond delay="1350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500"/>
                                        <p:tgtEl>
                                          <p:spTgt spid="18"/>
                                        </p:tgtEl>
                                      </p:cBhvr>
                                    </p:animEffect>
                                  </p:childTnLst>
                                </p:cTn>
                              </p:par>
                              <p:par>
                                <p:cTn id="88" presetID="42" presetClass="path" presetSubtype="0" fill="hold" nodeType="withEffect">
                                  <p:stCondLst>
                                    <p:cond delay="14500"/>
                                  </p:stCondLst>
                                  <p:childTnLst>
                                    <p:animMotion origin="layout" path="M 2.22222E-6 -5.79889E-7 L 0.14774 0.00401 " pathEditMode="relative" rAng="0" ptsTypes="AA">
                                      <p:cBhvr>
                                        <p:cTn id="89" dur="2500" fill="hold"/>
                                        <p:tgtEl>
                                          <p:spTgt spid="18"/>
                                        </p:tgtEl>
                                        <p:attrNameLst>
                                          <p:attrName>ppt_x</p:attrName>
                                          <p:attrName>ppt_y</p:attrName>
                                        </p:attrNameLst>
                                      </p:cBhvr>
                                      <p:rCtr x="7378" y="185"/>
                                    </p:animMotion>
                                  </p:childTnLst>
                                </p:cTn>
                              </p:par>
                              <p:par>
                                <p:cTn id="90" presetID="10" presetClass="exit" presetSubtype="0" fill="hold" nodeType="withEffect">
                                  <p:stCondLst>
                                    <p:cond delay="16000"/>
                                  </p:stCondLst>
                                  <p:childTnLst>
                                    <p:animEffect transition="out" filter="fade">
                                      <p:cBhvr>
                                        <p:cTn id="91" dur="1000"/>
                                        <p:tgtEl>
                                          <p:spTgt spid="18"/>
                                        </p:tgtEl>
                                      </p:cBhvr>
                                    </p:animEffect>
                                    <p:set>
                                      <p:cBhvr>
                                        <p:cTn id="92" dur="1" fill="hold">
                                          <p:stCondLst>
                                            <p:cond delay="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自定义版式">
    <p:bg>
      <p:bgPr>
        <a:solidFill>
          <a:schemeClr val="bg1"/>
        </a:solidFill>
        <a:effectLst/>
      </p:bgPr>
    </p:bg>
    <p:spTree>
      <p:nvGrpSpPr>
        <p:cNvPr id="1" name=""/>
        <p:cNvGrpSpPr/>
        <p:nvPr/>
      </p:nvGrpSpPr>
      <p:grpSpPr>
        <a:xfrm>
          <a:off x="0" y="0"/>
          <a:ext cx="0" cy="0"/>
          <a:chOff x="0" y="0"/>
          <a:chExt cx="0" cy="0"/>
        </a:xfrm>
      </p:grpSpPr>
      <p:grpSp>
        <p:nvGrpSpPr>
          <p:cNvPr id="26" name="L_blue"/>
          <p:cNvGrpSpPr/>
          <p:nvPr userDrawn="1"/>
        </p:nvGrpSpPr>
        <p:grpSpPr>
          <a:xfrm>
            <a:off x="-1" y="34210"/>
            <a:ext cx="343385" cy="6748492"/>
            <a:chOff x="228152" y="25657"/>
            <a:chExt cx="257539" cy="5061369"/>
          </a:xfrm>
        </p:grpSpPr>
        <p:pic>
          <p:nvPicPr>
            <p:cNvPr id="27" name="Picture 2" descr="F:\1-原创素材\1_mm1102\PPT\PPT_014\materaials\page_1.png"/>
            <p:cNvPicPr>
              <a:picLocks noChangeAspect="1" noChangeArrowheads="1"/>
            </p:cNvPicPr>
            <p:nvPr/>
          </p:nvPicPr>
          <p:blipFill rotWithShape="1">
            <a:blip r:embed="rId2">
              <a:extLst>
                <a:ext uri="{28A0092B-C50C-407E-A947-70E740481C1C}">
                  <a14:useLocalDpi xmlns:a14="http://schemas.microsoft.com/office/drawing/2010/main" val="0"/>
                </a:ext>
              </a:extLst>
            </a:blip>
            <a:srcRect l="46975"/>
            <a:stretch/>
          </p:blipFill>
          <p:spPr bwMode="auto">
            <a:xfrm>
              <a:off x="228152" y="25657"/>
              <a:ext cx="257539" cy="43141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F:\1-原创素材\1_mm1102\PPT\PPT_014\materaials\page_9.png"/>
            <p:cNvPicPr>
              <a:picLocks noChangeAspect="1" noChangeArrowheads="1"/>
            </p:cNvPicPr>
            <p:nvPr/>
          </p:nvPicPr>
          <p:blipFill rotWithShape="1">
            <a:blip r:embed="rId3">
              <a:extLst>
                <a:ext uri="{28A0092B-C50C-407E-A947-70E740481C1C}">
                  <a14:useLocalDpi xmlns:a14="http://schemas.microsoft.com/office/drawing/2010/main" val="0"/>
                </a:ext>
              </a:extLst>
            </a:blip>
            <a:srcRect l="65100"/>
            <a:stretch/>
          </p:blipFill>
          <p:spPr bwMode="auto">
            <a:xfrm>
              <a:off x="228152" y="2303703"/>
              <a:ext cx="122308" cy="27833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R_blue"/>
          <p:cNvGrpSpPr/>
          <p:nvPr userDrawn="1"/>
        </p:nvGrpSpPr>
        <p:grpSpPr>
          <a:xfrm rot="10800000">
            <a:off x="11952739" y="423057"/>
            <a:ext cx="264115" cy="6405652"/>
            <a:chOff x="8912859" y="317293"/>
            <a:chExt cx="198086" cy="4804239"/>
          </a:xfrm>
        </p:grpSpPr>
        <p:grpSp>
          <p:nvGrpSpPr>
            <p:cNvPr id="34" name="组合 33"/>
            <p:cNvGrpSpPr/>
            <p:nvPr/>
          </p:nvGrpSpPr>
          <p:grpSpPr>
            <a:xfrm>
              <a:off x="8912859" y="573309"/>
              <a:ext cx="198086" cy="4548223"/>
              <a:chOff x="8912859" y="573309"/>
              <a:chExt cx="198086" cy="4548223"/>
            </a:xfrm>
          </p:grpSpPr>
          <p:pic>
            <p:nvPicPr>
              <p:cNvPr id="36" name="Picture 3" descr="F:\1-原创素材\1_mm1102\PPT\PPT_014\materaials\page_2.png"/>
              <p:cNvPicPr>
                <a:picLocks noChangeAspect="1" noChangeArrowheads="1"/>
              </p:cNvPicPr>
              <p:nvPr/>
            </p:nvPicPr>
            <p:blipFill rotWithShape="1">
              <a:blip r:embed="rId4">
                <a:extLst>
                  <a:ext uri="{28A0092B-C50C-407E-A947-70E740481C1C}">
                    <a14:useLocalDpi xmlns:a14="http://schemas.microsoft.com/office/drawing/2010/main" val="0"/>
                  </a:ext>
                </a:extLst>
              </a:blip>
              <a:srcRect l="56731"/>
              <a:stretch/>
            </p:blipFill>
            <p:spPr bwMode="auto">
              <a:xfrm>
                <a:off x="8939525" y="2572170"/>
                <a:ext cx="171420" cy="254936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F:\1-原创素材\1_mm1102\PPT\PPT_014\materaials\page_7.png"/>
              <p:cNvPicPr>
                <a:picLocks noChangeAspect="1" noChangeArrowheads="1"/>
              </p:cNvPicPr>
              <p:nvPr/>
            </p:nvPicPr>
            <p:blipFill rotWithShape="1">
              <a:blip r:embed="rId5">
                <a:extLst>
                  <a:ext uri="{28A0092B-C50C-407E-A947-70E740481C1C}">
                    <a14:useLocalDpi xmlns:a14="http://schemas.microsoft.com/office/drawing/2010/main" val="0"/>
                  </a:ext>
                </a:extLst>
              </a:blip>
              <a:srcRect l="52512"/>
              <a:stretch/>
            </p:blipFill>
            <p:spPr bwMode="auto">
              <a:xfrm>
                <a:off x="8912859" y="573309"/>
                <a:ext cx="198086" cy="4356505"/>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9" descr="F:\1-原创素材\1_mm1102\PPT\PPT_014\materaials\page_8.png"/>
            <p:cNvPicPr>
              <a:picLocks noChangeAspect="1" noChangeArrowheads="1"/>
            </p:cNvPicPr>
            <p:nvPr/>
          </p:nvPicPr>
          <p:blipFill rotWithShape="1">
            <a:blip r:embed="rId6">
              <a:extLst>
                <a:ext uri="{28A0092B-C50C-407E-A947-70E740481C1C}">
                  <a14:useLocalDpi xmlns:a14="http://schemas.microsoft.com/office/drawing/2010/main" val="0"/>
                </a:ext>
              </a:extLst>
            </a:blip>
            <a:srcRect l="42223"/>
            <a:stretch/>
          </p:blipFill>
          <p:spPr bwMode="auto">
            <a:xfrm>
              <a:off x="8912859" y="317293"/>
              <a:ext cx="198086" cy="27913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1" name="组合 2050"/>
          <p:cNvGrpSpPr/>
          <p:nvPr userDrawn="1"/>
        </p:nvGrpSpPr>
        <p:grpSpPr>
          <a:xfrm>
            <a:off x="367688" y="1"/>
            <a:ext cx="11969005" cy="380567"/>
            <a:chOff x="275766" y="485353"/>
            <a:chExt cx="8976754" cy="285425"/>
          </a:xfrm>
        </p:grpSpPr>
        <p:pic>
          <p:nvPicPr>
            <p:cNvPr id="30" name="T1_green" descr="F:\1-原创素材\1_mm1102\PPT\PPT_014\materaials\page_3.png"/>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t="79555"/>
            <a:stretch/>
          </p:blipFill>
          <p:spPr bwMode="auto">
            <a:xfrm>
              <a:off x="275766" y="485353"/>
              <a:ext cx="3352228" cy="117110"/>
            </a:xfrm>
            <a:prstGeom prst="rect">
              <a:avLst/>
            </a:prstGeom>
            <a:noFill/>
            <a:extLst>
              <a:ext uri="{909E8E84-426E-40DD-AFC4-6F175D3DCCD1}">
                <a14:hiddenFill xmlns:a14="http://schemas.microsoft.com/office/drawing/2010/main">
                  <a:solidFill>
                    <a:srgbClr val="FFFFFF"/>
                  </a:solidFill>
                </a14:hiddenFill>
              </a:ext>
            </a:extLst>
          </p:spPr>
        </p:pic>
        <p:pic>
          <p:nvPicPr>
            <p:cNvPr id="31" name="T3_red" descr="F:\1-原创素材\1_mm1102\PPT\PPT_014\materaials\page_11.png"/>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76958"/>
            <a:stretch/>
          </p:blipFill>
          <p:spPr bwMode="auto">
            <a:xfrm>
              <a:off x="4601781" y="485353"/>
              <a:ext cx="4154097" cy="117110"/>
            </a:xfrm>
            <a:prstGeom prst="rect">
              <a:avLst/>
            </a:prstGeom>
            <a:noFill/>
            <a:extLst>
              <a:ext uri="{909E8E84-426E-40DD-AFC4-6F175D3DCCD1}">
                <a14:hiddenFill xmlns:a14="http://schemas.microsoft.com/office/drawing/2010/main">
                  <a:solidFill>
                    <a:srgbClr val="FFFFFF"/>
                  </a:solidFill>
                </a14:hiddenFill>
              </a:ext>
            </a:extLst>
          </p:spPr>
        </p:pic>
        <p:pic>
          <p:nvPicPr>
            <p:cNvPr id="32" name="T4_orange" descr="F:\1-原创素材\1_mm1102\PPT\PPT_014\materaials\page_5.png"/>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t="72483"/>
            <a:stretch/>
          </p:blipFill>
          <p:spPr bwMode="auto">
            <a:xfrm>
              <a:off x="7393557" y="485353"/>
              <a:ext cx="1858963" cy="184258"/>
            </a:xfrm>
            <a:prstGeom prst="rect">
              <a:avLst/>
            </a:prstGeom>
            <a:noFill/>
            <a:extLst>
              <a:ext uri="{909E8E84-426E-40DD-AFC4-6F175D3DCCD1}">
                <a14:hiddenFill xmlns:a14="http://schemas.microsoft.com/office/drawing/2010/main">
                  <a:solidFill>
                    <a:srgbClr val="FFFFFF"/>
                  </a:solidFill>
                </a14:hiddenFill>
              </a:ext>
            </a:extLst>
          </p:spPr>
        </p:pic>
        <p:pic>
          <p:nvPicPr>
            <p:cNvPr id="38" name="T2_orange" descr="F:\1-原创素材\1_mm1102\PPT\PPT_014\materaials\page_6.png"/>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t="50170"/>
            <a:stretch/>
          </p:blipFill>
          <p:spPr bwMode="auto">
            <a:xfrm>
              <a:off x="2914947" y="485353"/>
              <a:ext cx="2239898" cy="2854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2" name="组合 2051"/>
          <p:cNvGrpSpPr/>
          <p:nvPr userDrawn="1"/>
        </p:nvGrpSpPr>
        <p:grpSpPr>
          <a:xfrm>
            <a:off x="200396" y="6557731"/>
            <a:ext cx="11474107" cy="300269"/>
            <a:chOff x="150297" y="4506158"/>
            <a:chExt cx="8605580" cy="225202"/>
          </a:xfrm>
        </p:grpSpPr>
        <p:pic>
          <p:nvPicPr>
            <p:cNvPr id="29" name="B2_green" descr="F:\1-原创素材\1_mm1102\PPT\PPT_014\materaials\page_10.png"/>
            <p:cNvPicPr>
              <a:picLocks noChangeAspect="1" noChangeArrowheads="1"/>
            </p:cNvPicPr>
            <p:nvPr userDrawn="1"/>
          </p:nvPicPr>
          <p:blipFill rotWithShape="1">
            <a:blip r:embed="rId11">
              <a:extLst>
                <a:ext uri="{28A0092B-C50C-407E-A947-70E740481C1C}">
                  <a14:useLocalDpi xmlns:a14="http://schemas.microsoft.com/office/drawing/2010/main" val="0"/>
                </a:ext>
              </a:extLst>
            </a:blip>
            <a:srcRect t="64666"/>
            <a:stretch/>
          </p:blipFill>
          <p:spPr bwMode="auto">
            <a:xfrm rot="10800000">
              <a:off x="4612256" y="4506158"/>
              <a:ext cx="4143621" cy="225202"/>
            </a:xfrm>
            <a:prstGeom prst="rect">
              <a:avLst/>
            </a:prstGeom>
            <a:noFill/>
            <a:extLst>
              <a:ext uri="{909E8E84-426E-40DD-AFC4-6F175D3DCCD1}">
                <a14:hiddenFill xmlns:a14="http://schemas.microsoft.com/office/drawing/2010/main">
                  <a:solidFill>
                    <a:srgbClr val="FFFFFF"/>
                  </a:solidFill>
                </a14:hiddenFill>
              </a:ext>
            </a:extLst>
          </p:spPr>
        </p:pic>
        <p:pic>
          <p:nvPicPr>
            <p:cNvPr id="39" name="B1_red" descr="F:\1-原创素材\1_mm1102\PPT\PPT_014\materaials\page_4.png"/>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t="70952"/>
            <a:stretch/>
          </p:blipFill>
          <p:spPr bwMode="auto">
            <a:xfrm rot="10800000">
              <a:off x="150297" y="4562632"/>
              <a:ext cx="5400707" cy="1687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0229474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417121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8010025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824009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181483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4232503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288950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37391215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50642733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329032348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3" name="9Slide.vn - 2019">
            <a:extLst>
              <a:ext uri="{FF2B5EF4-FFF2-40B4-BE49-F238E27FC236}">
                <a16:creationId xmlns:a16="http://schemas.microsoft.com/office/drawing/2014/main" id="{8E070DC5-10CD-4C1E-AA6C-12C9C495AC4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5993B65D-6905-4436-B008-309F5580E8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218471-A023-4997-A3CC-A775C02785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F0CE99-F86D-4D30-93D0-B7BCB2BE15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6325E0-8F25-4BC0-ADD0-87EF17F80CAD}" type="datetimeFigureOut">
              <a:rPr lang="en-US" smtClean="0"/>
              <a:t>10/28/2022</a:t>
            </a:fld>
            <a:endParaRPr lang="en-US"/>
          </a:p>
        </p:txBody>
      </p:sp>
      <p:sp>
        <p:nvSpPr>
          <p:cNvPr id="5" name="Footer Placeholder 4">
            <a:extLst>
              <a:ext uri="{FF2B5EF4-FFF2-40B4-BE49-F238E27FC236}">
                <a16:creationId xmlns:a16="http://schemas.microsoft.com/office/drawing/2014/main" id="{10816C23-6405-4FA7-87DB-C944DB9733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779DC0-A053-4865-B989-7CF0C0035A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AA58AF-24B6-4497-A32B-0C9CE7E8C99E}" type="slidenum">
              <a:rPr lang="en-US" smtClean="0"/>
              <a:t>‹#›</a:t>
            </a:fld>
            <a:endParaRPr lang="en-US"/>
          </a:p>
        </p:txBody>
      </p:sp>
      <p:pic>
        <p:nvPicPr>
          <p:cNvPr id="8" name="Picture 7" descr="Shape&#10;&#10;Description automatically generated with medium confidence">
            <a:extLst>
              <a:ext uri="{FF2B5EF4-FFF2-40B4-BE49-F238E27FC236}">
                <a16:creationId xmlns:a16="http://schemas.microsoft.com/office/drawing/2014/main" id="{3F615EA4-2D4C-4D19-85B9-6A9C33488612}"/>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838740" y="330153"/>
            <a:ext cx="1360535" cy="1360535"/>
          </a:xfrm>
          <a:prstGeom prst="rect">
            <a:avLst/>
          </a:prstGeom>
        </p:spPr>
      </p:pic>
    </p:spTree>
    <p:extLst>
      <p:ext uri="{BB962C8B-B14F-4D97-AF65-F5344CB8AC3E}">
        <p14:creationId xmlns:p14="http://schemas.microsoft.com/office/powerpoint/2010/main" val="312970172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3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9Slide.vn - 2019">
            <a:extLst>
              <a:ext uri="{FF2B5EF4-FFF2-40B4-BE49-F238E27FC236}">
                <a16:creationId xmlns:a16="http://schemas.microsoft.com/office/drawing/2014/main" id="{9FB248C8-406F-47FE-96EE-CB3F663C86BB}"/>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3" name="Picture 2" descr="Shape&#10;&#10;Description automatically generated with medium confidence">
            <a:extLst>
              <a:ext uri="{FF2B5EF4-FFF2-40B4-BE49-F238E27FC236}">
                <a16:creationId xmlns:a16="http://schemas.microsoft.com/office/drawing/2014/main" id="{A07A38DD-583A-407A-A2F5-B2319CE9A668}"/>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606827" y="546652"/>
            <a:ext cx="1208135" cy="1208135"/>
          </a:xfrm>
          <a:prstGeom prst="rect">
            <a:avLst/>
          </a:prstGeom>
        </p:spPr>
      </p:pic>
    </p:spTree>
    <p:extLst>
      <p:ext uri="{BB962C8B-B14F-4D97-AF65-F5344CB8AC3E}">
        <p14:creationId xmlns:p14="http://schemas.microsoft.com/office/powerpoint/2010/main" val="180852940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8.xml"/><Relationship Id="rId5" Type="http://schemas.openxmlformats.org/officeDocument/2006/relationships/image" Target="../media/image58.png"/><Relationship Id="rId4" Type="http://schemas.openxmlformats.org/officeDocument/2006/relationships/image" Target="../media/image50.emf"/></Relationships>
</file>

<file path=ppt/slides/_rels/slide11.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44.png"/><Relationship Id="rId1" Type="http://schemas.openxmlformats.org/officeDocument/2006/relationships/slideLayout" Target="../slideLayouts/slideLayout29.xml"/><Relationship Id="rId5" Type="http://schemas.openxmlformats.org/officeDocument/2006/relationships/image" Target="../media/image55.png"/><Relationship Id="rId4" Type="http://schemas.openxmlformats.org/officeDocument/2006/relationships/image" Target="../media/image54.png"/></Relationships>
</file>

<file path=ppt/slides/_rels/slide12.xml.rels><?xml version="1.0" encoding="UTF-8" standalone="yes"?>
<Relationships xmlns="http://schemas.openxmlformats.org/package/2006/relationships"><Relationship Id="rId2" Type="http://schemas.openxmlformats.org/officeDocument/2006/relationships/image" Target="../media/image59.gif"/><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4.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60.emf"/><Relationship Id="rId1" Type="http://schemas.openxmlformats.org/officeDocument/2006/relationships/slideLayout" Target="../slideLayouts/slideLayout18.xml"/><Relationship Id="rId5" Type="http://schemas.openxmlformats.org/officeDocument/2006/relationships/image" Target="../media/image48.emf"/><Relationship Id="rId4" Type="http://schemas.openxmlformats.org/officeDocument/2006/relationships/image" Target="../media/image47.emf"/></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8.xml"/><Relationship Id="rId5" Type="http://schemas.openxmlformats.org/officeDocument/2006/relationships/image" Target="../media/image52.emf"/><Relationship Id="rId4" Type="http://schemas.openxmlformats.org/officeDocument/2006/relationships/image" Target="../media/image51.emf"/></Relationships>
</file>

<file path=ppt/slides/_rels/slide16.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4.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70.svg"/><Relationship Id="rId2" Type="http://schemas.openxmlformats.org/officeDocument/2006/relationships/image" Target="../media/image44.png"/><Relationship Id="rId1" Type="http://schemas.openxmlformats.org/officeDocument/2006/relationships/slideLayout" Target="../slideLayouts/slideLayout18.xml"/><Relationship Id="rId6" Type="http://schemas.openxmlformats.org/officeDocument/2006/relationships/image" Target="../media/image62.png"/><Relationship Id="rId5" Type="http://schemas.microsoft.com/office/2007/relationships/hdphoto" Target="../media/hdphoto3.wdp"/><Relationship Id="rId4" Type="http://schemas.openxmlformats.org/officeDocument/2006/relationships/image" Target="../media/image61.png"/></Relationships>
</file>

<file path=ppt/slides/_rels/slide1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3.xml"/><Relationship Id="rId6" Type="http://schemas.openxmlformats.org/officeDocument/2006/relationships/image" Target="../media/image39.emf"/><Relationship Id="rId5" Type="http://schemas.openxmlformats.org/officeDocument/2006/relationships/image" Target="../media/image38.png"/><Relationship Id="rId4" Type="http://schemas.openxmlformats.org/officeDocument/2006/relationships/image" Target="../media/image37.emf"/></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60.emf"/><Relationship Id="rId1" Type="http://schemas.openxmlformats.org/officeDocument/2006/relationships/slideLayout" Target="../slideLayouts/slideLayout18.xml"/><Relationship Id="rId5" Type="http://schemas.openxmlformats.org/officeDocument/2006/relationships/image" Target="../media/image48.emf"/><Relationship Id="rId4" Type="http://schemas.openxmlformats.org/officeDocument/2006/relationships/image" Target="../media/image47.emf"/></Relationships>
</file>

<file path=ppt/slides/_rels/slide21.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4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42.pn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emf"/><Relationship Id="rId2" Type="http://schemas.openxmlformats.org/officeDocument/2006/relationships/image" Target="../media/image44.png"/><Relationship Id="rId1" Type="http://schemas.openxmlformats.org/officeDocument/2006/relationships/slideLayout" Target="../slideLayouts/slideLayout18.xml"/><Relationship Id="rId6" Type="http://schemas.openxmlformats.org/officeDocument/2006/relationships/image" Target="../media/image48.emf"/><Relationship Id="rId5" Type="http://schemas.openxmlformats.org/officeDocument/2006/relationships/image" Target="../media/image47.emf"/><Relationship Id="rId4" Type="http://schemas.openxmlformats.org/officeDocument/2006/relationships/image" Target="../media/image46.emf"/></Relationships>
</file>

<file path=ppt/slides/_rels/slide6.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8.xml"/><Relationship Id="rId5" Type="http://schemas.openxmlformats.org/officeDocument/2006/relationships/image" Target="../media/image52.emf"/><Relationship Id="rId4" Type="http://schemas.openxmlformats.org/officeDocument/2006/relationships/image" Target="../media/image51.emf"/></Relationships>
</file>

<file path=ppt/slides/_rels/slide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44.png"/><Relationship Id="rId1" Type="http://schemas.openxmlformats.org/officeDocument/2006/relationships/slideLayout" Target="../slideLayouts/slideLayout18.xml"/><Relationship Id="rId5" Type="http://schemas.openxmlformats.org/officeDocument/2006/relationships/image" Target="../media/image55.png"/><Relationship Id="rId4"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564"/>
            <a:ext cx="12192000" cy="6858000"/>
          </a:xfrm>
          <a:prstGeom prst="rect">
            <a:avLst/>
          </a:prstGeom>
        </p:spPr>
      </p:pic>
      <p:sp>
        <p:nvSpPr>
          <p:cNvPr id="5" name="TextBox 4"/>
          <p:cNvSpPr txBox="1"/>
          <p:nvPr/>
        </p:nvSpPr>
        <p:spPr>
          <a:xfrm>
            <a:off x="740361" y="1842662"/>
            <a:ext cx="11255004" cy="2862322"/>
          </a:xfrm>
          <a:prstGeom prst="rect">
            <a:avLst/>
          </a:prstGeom>
          <a:noFill/>
        </p:spPr>
        <p:txBody>
          <a:bodyPr wrap="none" rtlCol="0">
            <a:spAutoFit/>
          </a:bodyPr>
          <a:lstStyle/>
          <a:p>
            <a:pPr algn="ctr"/>
            <a:r>
              <a:rPr lang="en-US" sz="3600" dirty="0" smtClean="0">
                <a:solidFill>
                  <a:schemeClr val="accent1">
                    <a:lumMod val="50000"/>
                  </a:schemeClr>
                </a:solidFill>
                <a:latin typeface="UTM Cookies" panose="02040603050506020204" pitchFamily="18" charset="0"/>
              </a:rPr>
              <a:t>CHÀO MỪNG CÁC THẦY , CÔ GIÁO VÀ CÁC EM HỌC SINH </a:t>
            </a:r>
          </a:p>
          <a:p>
            <a:pPr algn="ctr"/>
            <a:r>
              <a:rPr lang="en-US" sz="3600" dirty="0" smtClean="0">
                <a:solidFill>
                  <a:schemeClr val="accent1">
                    <a:lumMod val="50000"/>
                  </a:schemeClr>
                </a:solidFill>
                <a:latin typeface="UTM Cookies" panose="02040603050506020204" pitchFamily="18" charset="0"/>
              </a:rPr>
              <a:t>ĐẾN DỰ TIẾT HỌC</a:t>
            </a:r>
          </a:p>
          <a:p>
            <a:pPr algn="ctr"/>
            <a:endParaRPr lang="en-US" sz="3600" dirty="0" smtClean="0">
              <a:solidFill>
                <a:schemeClr val="accent1">
                  <a:lumMod val="50000"/>
                </a:schemeClr>
              </a:solidFill>
              <a:latin typeface="UTM Cookies" panose="02040603050506020204" pitchFamily="18" charset="0"/>
            </a:endParaRPr>
          </a:p>
          <a:p>
            <a:pPr algn="ctr"/>
            <a:r>
              <a:rPr lang="en-US" sz="3600" dirty="0" smtClean="0">
                <a:solidFill>
                  <a:schemeClr val="accent1">
                    <a:lumMod val="50000"/>
                  </a:schemeClr>
                </a:solidFill>
                <a:latin typeface="UTM Cookies" panose="02040603050506020204" pitchFamily="18" charset="0"/>
              </a:rPr>
              <a:t>HOẠT ĐỘNG TRẢI NGHIỆM -  LỚP 2</a:t>
            </a:r>
          </a:p>
          <a:p>
            <a:pPr algn="ctr"/>
            <a:endParaRPr lang="en-US" sz="3600" dirty="0">
              <a:solidFill>
                <a:schemeClr val="accent1">
                  <a:lumMod val="50000"/>
                </a:schemeClr>
              </a:solidFill>
              <a:latin typeface="UTM Cookies" panose="02040603050506020204" pitchFamily="18" charset="0"/>
            </a:endParaRPr>
          </a:p>
        </p:txBody>
      </p:sp>
    </p:spTree>
    <p:extLst>
      <p:ext uri="{BB962C8B-B14F-4D97-AF65-F5344CB8AC3E}">
        <p14:creationId xmlns:p14="http://schemas.microsoft.com/office/powerpoint/2010/main" val="357686252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7019925"/>
          </a:xfrm>
          <a:prstGeom prst="rect">
            <a:avLst/>
          </a:prstGeom>
        </p:spPr>
      </p:pic>
      <p:pic>
        <p:nvPicPr>
          <p:cNvPr id="3" name="Picture 9">
            <a:extLst>
              <a:ext uri="{FF2B5EF4-FFF2-40B4-BE49-F238E27FC236}">
                <a16:creationId xmlns:a16="http://schemas.microsoft.com/office/drawing/2014/main" id="{4C80D1F5-2E62-4F4B-BBD5-9E160C130939}"/>
              </a:ext>
            </a:extLst>
          </p:cNvPr>
          <p:cNvPicPr>
            <a:picLocks noChangeAspect="1"/>
          </p:cNvPicPr>
          <p:nvPr/>
        </p:nvPicPr>
        <p:blipFill>
          <a:blip r:embed="rId3"/>
          <a:stretch>
            <a:fillRect/>
          </a:stretch>
        </p:blipFill>
        <p:spPr>
          <a:xfrm>
            <a:off x="4285459" y="3847973"/>
            <a:ext cx="2114615" cy="3056323"/>
          </a:xfrm>
          <a:prstGeom prst="rect">
            <a:avLst/>
          </a:prstGeom>
        </p:spPr>
      </p:pic>
      <p:pic>
        <p:nvPicPr>
          <p:cNvPr id="4" name="Picture 5">
            <a:extLst>
              <a:ext uri="{FF2B5EF4-FFF2-40B4-BE49-F238E27FC236}">
                <a16:creationId xmlns:a16="http://schemas.microsoft.com/office/drawing/2014/main" id="{706A63D4-011D-4886-8F86-340C6AD4DF1A}"/>
              </a:ext>
            </a:extLst>
          </p:cNvPr>
          <p:cNvPicPr>
            <a:picLocks noChangeAspect="1"/>
          </p:cNvPicPr>
          <p:nvPr/>
        </p:nvPicPr>
        <p:blipFill>
          <a:blip r:embed="rId4"/>
          <a:stretch>
            <a:fillRect/>
          </a:stretch>
        </p:blipFill>
        <p:spPr>
          <a:xfrm>
            <a:off x="6204857" y="3943812"/>
            <a:ext cx="2242118" cy="2960484"/>
          </a:xfrm>
          <a:prstGeom prst="rect">
            <a:avLst/>
          </a:prstGeom>
        </p:spPr>
      </p:pic>
      <p:pic>
        <p:nvPicPr>
          <p:cNvPr id="6" name="Picture 5">
            <a:extLst>
              <a:ext uri="{FF2B5EF4-FFF2-40B4-BE49-F238E27FC236}">
                <a16:creationId xmlns:a16="http://schemas.microsoft.com/office/drawing/2014/main" id="{41F009FF-03F9-4A63-ADED-569F0BF6F244}"/>
              </a:ext>
            </a:extLst>
          </p:cNvPr>
          <p:cNvPicPr>
            <a:picLocks noChangeAspect="1"/>
          </p:cNvPicPr>
          <p:nvPr/>
        </p:nvPicPr>
        <p:blipFill>
          <a:blip r:embed="rId5"/>
          <a:stretch>
            <a:fillRect/>
          </a:stretch>
        </p:blipFill>
        <p:spPr>
          <a:xfrm>
            <a:off x="2906763" y="1969389"/>
            <a:ext cx="6986622" cy="1926503"/>
          </a:xfrm>
          <a:prstGeom prst="rect">
            <a:avLst/>
          </a:prstGeom>
        </p:spPr>
      </p:pic>
    </p:spTree>
    <p:extLst>
      <p:ext uri="{BB962C8B-B14F-4D97-AF65-F5344CB8AC3E}">
        <p14:creationId xmlns:p14="http://schemas.microsoft.com/office/powerpoint/2010/main" val="79241067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8D793BA5-8222-4213-AEFF-02FEB2E49780}"/>
              </a:ext>
            </a:extLst>
          </p:cNvPr>
          <p:cNvPicPr>
            <a:picLocks noChangeAspect="1"/>
          </p:cNvPicPr>
          <p:nvPr/>
        </p:nvPicPr>
        <p:blipFill>
          <a:blip r:embed="rId2"/>
          <a:stretch>
            <a:fillRect/>
          </a:stretch>
        </p:blipFill>
        <p:spPr>
          <a:xfrm>
            <a:off x="-123749" y="48438"/>
            <a:ext cx="12215813" cy="6858000"/>
          </a:xfrm>
          <a:prstGeom prst="rect">
            <a:avLst/>
          </a:prstGeom>
        </p:spPr>
      </p:pic>
      <p:pic>
        <p:nvPicPr>
          <p:cNvPr id="39" name="Picture 38">
            <a:extLst>
              <a:ext uri="{FF2B5EF4-FFF2-40B4-BE49-F238E27FC236}">
                <a16:creationId xmlns:a16="http://schemas.microsoft.com/office/drawing/2014/main" id="{FA3A6D4F-9D67-4B20-B500-8294818B739C}"/>
              </a:ext>
            </a:extLst>
          </p:cNvPr>
          <p:cNvPicPr>
            <a:picLocks noChangeAspect="1"/>
          </p:cNvPicPr>
          <p:nvPr/>
        </p:nvPicPr>
        <p:blipFill>
          <a:blip r:embed="rId3"/>
          <a:stretch>
            <a:fillRect/>
          </a:stretch>
        </p:blipFill>
        <p:spPr>
          <a:xfrm>
            <a:off x="1720029" y="-3830874"/>
            <a:ext cx="8751940" cy="117814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942968"/>
            <a:ext cx="4724263" cy="375337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5947" y="2888811"/>
            <a:ext cx="5296171" cy="3753374"/>
          </a:xfrm>
          <a:prstGeom prst="rect">
            <a:avLst/>
          </a:prstGeom>
        </p:spPr>
      </p:pic>
      <p:sp>
        <p:nvSpPr>
          <p:cNvPr id="4" name="Cloud 3"/>
          <p:cNvSpPr/>
          <p:nvPr/>
        </p:nvSpPr>
        <p:spPr>
          <a:xfrm>
            <a:off x="-123749" y="33324"/>
            <a:ext cx="5804113" cy="274798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TextBox 19">
            <a:extLst>
              <a:ext uri="{FF2B5EF4-FFF2-40B4-BE49-F238E27FC236}">
                <a16:creationId xmlns:a16="http://schemas.microsoft.com/office/drawing/2014/main" id="{AE409B3E-F450-4FFE-8A25-9B7B5F82D1F8}"/>
              </a:ext>
            </a:extLst>
          </p:cNvPr>
          <p:cNvSpPr txBox="1"/>
          <p:nvPr/>
        </p:nvSpPr>
        <p:spPr>
          <a:xfrm>
            <a:off x="299788" y="560186"/>
            <a:ext cx="5041283" cy="1815882"/>
          </a:xfrm>
          <a:prstGeom prst="rect">
            <a:avLst/>
          </a:prstGeom>
          <a:noFill/>
          <a:effectLst/>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vi-VN"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Tình huống 1: </a:t>
            </a:r>
            <a:r>
              <a:rPr kumimoji="0" lang="vi-VN" sz="2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Bút </a:t>
            </a:r>
            <a:r>
              <a:rPr kumimoji="0" lang="en-US" sz="2800" b="1"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của</a:t>
            </a:r>
            <a:r>
              <a:rPr kumimoji="0" lang="en-US" sz="2800" b="1" i="0" u="none" strike="noStrike" kern="1200" cap="none" spc="0" normalizeH="0" noProof="0" dirty="0" smtClean="0">
                <a:ln>
                  <a:noFill/>
                </a:ln>
                <a:solidFill>
                  <a:schemeClr val="bg1"/>
                </a:solidFill>
                <a:effectLst/>
                <a:uLnTx/>
                <a:uFillTx/>
                <a:latin typeface="Arial" panose="020B0604020202020204" pitchFamily="34" charset="0"/>
                <a:ea typeface="+mn-ea"/>
                <a:cs typeface="Arial" panose="020B0604020202020204" pitchFamily="34" charset="0"/>
              </a:rPr>
              <a:t> Nam bị hỏng, bạn cho Nam mượn bút. Nếu là Nam, em sẽ nói gì với bạn ?</a:t>
            </a:r>
            <a:endParaRPr kumimoji="0" lang="vi-VN" sz="2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21" name="Cloud 20"/>
          <p:cNvSpPr/>
          <p:nvPr/>
        </p:nvSpPr>
        <p:spPr>
          <a:xfrm rot="205106">
            <a:off x="5709847" y="-168765"/>
            <a:ext cx="6510164" cy="296756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TextBox 21">
            <a:extLst>
              <a:ext uri="{FF2B5EF4-FFF2-40B4-BE49-F238E27FC236}">
                <a16:creationId xmlns:a16="http://schemas.microsoft.com/office/drawing/2014/main" id="{AE409B3E-F450-4FFE-8A25-9B7B5F82D1F8}"/>
              </a:ext>
            </a:extLst>
          </p:cNvPr>
          <p:cNvSpPr txBox="1"/>
          <p:nvPr/>
        </p:nvSpPr>
        <p:spPr>
          <a:xfrm>
            <a:off x="6109857" y="475728"/>
            <a:ext cx="5996062" cy="1815882"/>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Tình huống 2: </a:t>
            </a:r>
            <a:r>
              <a:rPr kumimoji="0" lang="en-US" sz="2800" b="1"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Trong giờ</a:t>
            </a:r>
            <a:r>
              <a:rPr kumimoji="0" lang="en-US" sz="2800" b="1" i="0" u="none" strike="noStrike" kern="1200" cap="none" spc="0" normalizeH="0" noProof="0" dirty="0" smtClean="0">
                <a:ln>
                  <a:noFill/>
                </a:ln>
                <a:solidFill>
                  <a:schemeClr val="bg1"/>
                </a:solidFill>
                <a:effectLst/>
                <a:uLnTx/>
                <a:uFillTx/>
                <a:latin typeface="Arial" panose="020B0604020202020204" pitchFamily="34" charset="0"/>
                <a:ea typeface="+mn-ea"/>
                <a:cs typeface="Arial" panose="020B0604020202020204" pitchFamily="34" charset="0"/>
              </a:rPr>
              <a:t> học, bạn bên cạnh Trung cảm thấy mệt. Nếu là Trung, em sẽ làm gì và nói gì với bạn ?</a:t>
            </a:r>
            <a:endParaRPr kumimoji="0" lang="vi-VN" sz="2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47054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down)">
                                      <p:cBhvr>
                                        <p:cTn id="21" dur="500"/>
                                        <p:tgtEl>
                                          <p:spTgt spid="22"/>
                                        </p:tgtEl>
                                      </p:cBhvr>
                                    </p:animEffect>
                                  </p:childTnLst>
                                </p:cTn>
                              </p:par>
                              <p:par>
                                <p:cTn id="22" presetID="22" presetClass="entr" presetSubtype="4"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p:bldP spid="21" grpId="0" animBg="1"/>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0196" y="128588"/>
            <a:ext cx="9591608" cy="5014912"/>
          </a:xfrm>
          <a:prstGeom prst="rect">
            <a:avLst/>
          </a:prstGeom>
        </p:spPr>
      </p:pic>
      <p:sp>
        <p:nvSpPr>
          <p:cNvPr id="3" name="TextBox 2"/>
          <p:cNvSpPr txBox="1"/>
          <p:nvPr/>
        </p:nvSpPr>
        <p:spPr>
          <a:xfrm>
            <a:off x="581889" y="5486399"/>
            <a:ext cx="11360729" cy="523220"/>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Em và bạn có chuyện hiểu lầm nhau, em sẽ làm như thế nào?</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705018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A66DE39-8E0B-4C37-9516-1B5603FE6486}"/>
              </a:ext>
            </a:extLst>
          </p:cNvPr>
          <p:cNvPicPr>
            <a:picLocks noChangeAspect="1"/>
          </p:cNvPicPr>
          <p:nvPr/>
        </p:nvPicPr>
        <p:blipFill>
          <a:blip r:embed="rId2"/>
          <a:stretch>
            <a:fillRect/>
          </a:stretch>
        </p:blipFill>
        <p:spPr>
          <a:xfrm>
            <a:off x="-23814" y="0"/>
            <a:ext cx="12215813" cy="6858000"/>
          </a:xfrm>
          <a:prstGeom prst="rect">
            <a:avLst/>
          </a:prstGeom>
        </p:spPr>
      </p:pic>
      <p:pic>
        <p:nvPicPr>
          <p:cNvPr id="4" name="Picture 3">
            <a:extLst>
              <a:ext uri="{FF2B5EF4-FFF2-40B4-BE49-F238E27FC236}">
                <a16:creationId xmlns:a16="http://schemas.microsoft.com/office/drawing/2014/main" id="{9D4FB897-1F53-4F38-810B-72D48793A62F}"/>
              </a:ext>
            </a:extLst>
          </p:cNvPr>
          <p:cNvPicPr>
            <a:picLocks noChangeAspect="1"/>
          </p:cNvPicPr>
          <p:nvPr/>
        </p:nvPicPr>
        <p:blipFill>
          <a:blip r:embed="rId3"/>
          <a:stretch>
            <a:fillRect/>
          </a:stretch>
        </p:blipFill>
        <p:spPr>
          <a:xfrm>
            <a:off x="9033657" y="2927713"/>
            <a:ext cx="3031922" cy="3873743"/>
          </a:xfrm>
          <a:prstGeom prst="rect">
            <a:avLst/>
          </a:prstGeom>
        </p:spPr>
      </p:pic>
      <p:sp>
        <p:nvSpPr>
          <p:cNvPr id="5" name="Speech Bubble: Rectangle with Corners Rounded 4">
            <a:extLst>
              <a:ext uri="{FF2B5EF4-FFF2-40B4-BE49-F238E27FC236}">
                <a16:creationId xmlns:a16="http://schemas.microsoft.com/office/drawing/2014/main" id="{F05EBE59-6458-40F2-9EFF-212C108A6CD2}"/>
              </a:ext>
            </a:extLst>
          </p:cNvPr>
          <p:cNvSpPr/>
          <p:nvPr/>
        </p:nvSpPr>
        <p:spPr>
          <a:xfrm>
            <a:off x="1867807" y="1177727"/>
            <a:ext cx="7302500" cy="1693443"/>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dirty="0">
                <a:solidFill>
                  <a:srgbClr val="0070C0"/>
                </a:solidFill>
              </a:rPr>
              <a:t>Em đã từng gặp tình huống thật như vậy chưa?</a:t>
            </a:r>
            <a:endParaRPr kumimoji="0" lang="en-US" sz="3600" b="1" i="0" u="none" strike="noStrike" kern="1200" cap="none" spc="0" normalizeH="0" baseline="0" noProof="0" dirty="0">
              <a:ln>
                <a:noFill/>
              </a:ln>
              <a:solidFill>
                <a:srgbClr val="0070C0"/>
              </a:solidFill>
              <a:effectLst/>
              <a:uLnTx/>
              <a:uFillTx/>
            </a:endParaRPr>
          </a:p>
        </p:txBody>
      </p:sp>
      <p:sp>
        <p:nvSpPr>
          <p:cNvPr id="6" name="Speech Bubble: Rectangle with Corners Rounded 5">
            <a:extLst>
              <a:ext uri="{FF2B5EF4-FFF2-40B4-BE49-F238E27FC236}">
                <a16:creationId xmlns:a16="http://schemas.microsoft.com/office/drawing/2014/main" id="{DDEF43DA-4AA3-4217-AF62-6ADE5A6C9FF7}"/>
              </a:ext>
            </a:extLst>
          </p:cNvPr>
          <p:cNvSpPr/>
          <p:nvPr/>
        </p:nvSpPr>
        <p:spPr>
          <a:xfrm>
            <a:off x="1642382" y="3282328"/>
            <a:ext cx="7302500" cy="1693443"/>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a:solidFill>
                  <a:srgbClr val="0070C0"/>
                </a:solidFill>
              </a:rPr>
              <a:t>Sau khi giúp bạn, bạn cảm ơn em, em cảm thấy thế nào?</a:t>
            </a:r>
            <a:endParaRPr kumimoji="0" lang="en-US" sz="3600" b="1" i="0" u="none" strike="noStrike" kern="1200" cap="none" spc="0" normalizeH="0" baseline="0" noProof="0" dirty="0">
              <a:ln>
                <a:noFill/>
              </a:ln>
              <a:solidFill>
                <a:srgbClr val="0070C0"/>
              </a:solidFill>
              <a:effectLst/>
              <a:uLnTx/>
              <a:uFillTx/>
            </a:endParaRPr>
          </a:p>
        </p:txBody>
      </p:sp>
    </p:spTree>
    <p:extLst>
      <p:ext uri="{BB962C8B-B14F-4D97-AF65-F5344CB8AC3E}">
        <p14:creationId xmlns:p14="http://schemas.microsoft.com/office/powerpoint/2010/main" val="341870235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anim calcmode="lin" valueType="num">
                                      <p:cBhvr>
                                        <p:cTn id="15" dur="500" fill="hold"/>
                                        <p:tgtEl>
                                          <p:spTgt spid="6"/>
                                        </p:tgtEl>
                                        <p:attrNameLst>
                                          <p:attrName>ppt_x</p:attrName>
                                        </p:attrNameLst>
                                      </p:cBhvr>
                                      <p:tavLst>
                                        <p:tav tm="0">
                                          <p:val>
                                            <p:strVal val="#ppt_x"/>
                                          </p:val>
                                        </p:tav>
                                        <p:tav tm="100000">
                                          <p:val>
                                            <p:strVal val="#ppt_x"/>
                                          </p:val>
                                        </p:tav>
                                      </p:tavLst>
                                    </p:anim>
                                    <p:anim calcmode="lin" valueType="num">
                                      <p:cBhvr>
                                        <p:cTn id="16"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D28872-C5E5-4F6D-8A89-D2B3363BBA8A}"/>
              </a:ext>
            </a:extLst>
          </p:cNvPr>
          <p:cNvPicPr>
            <a:picLocks noChangeAspect="1"/>
          </p:cNvPicPr>
          <p:nvPr/>
        </p:nvPicPr>
        <p:blipFill rotWithShape="1">
          <a:blip r:embed="rId2"/>
          <a:srcRect r="624"/>
          <a:stretch/>
        </p:blipFill>
        <p:spPr>
          <a:xfrm>
            <a:off x="-23648" y="0"/>
            <a:ext cx="12215648" cy="6858000"/>
          </a:xfrm>
          <a:prstGeom prst="rect">
            <a:avLst/>
          </a:prstGeom>
        </p:spPr>
      </p:pic>
      <p:pic>
        <p:nvPicPr>
          <p:cNvPr id="9" name="Picture 8">
            <a:extLst>
              <a:ext uri="{FF2B5EF4-FFF2-40B4-BE49-F238E27FC236}">
                <a16:creationId xmlns:a16="http://schemas.microsoft.com/office/drawing/2014/main" id="{726554C8-C6D5-41BF-881A-0A507BEA22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39636" y="637307"/>
            <a:ext cx="8042565" cy="3410101"/>
          </a:xfrm>
          <a:prstGeom prst="rect">
            <a:avLst/>
          </a:prstGeom>
        </p:spPr>
      </p:pic>
      <p:pic>
        <p:nvPicPr>
          <p:cNvPr id="7" name="Picture 6">
            <a:extLst>
              <a:ext uri="{FF2B5EF4-FFF2-40B4-BE49-F238E27FC236}">
                <a16:creationId xmlns:a16="http://schemas.microsoft.com/office/drawing/2014/main" id="{16052BAB-C40C-4398-84A1-D7BFA371D57A}"/>
              </a:ext>
            </a:extLst>
          </p:cNvPr>
          <p:cNvPicPr>
            <a:picLocks noChangeAspect="1"/>
          </p:cNvPicPr>
          <p:nvPr/>
        </p:nvPicPr>
        <p:blipFill>
          <a:blip r:embed="rId4"/>
          <a:stretch>
            <a:fillRect/>
          </a:stretch>
        </p:blipFill>
        <p:spPr>
          <a:xfrm>
            <a:off x="-83827" y="748141"/>
            <a:ext cx="2208421" cy="4443450"/>
          </a:xfrm>
          <a:prstGeom prst="rect">
            <a:avLst/>
          </a:prstGeom>
        </p:spPr>
      </p:pic>
      <p:pic>
        <p:nvPicPr>
          <p:cNvPr id="8" name="Picture 7">
            <a:extLst>
              <a:ext uri="{FF2B5EF4-FFF2-40B4-BE49-F238E27FC236}">
                <a16:creationId xmlns:a16="http://schemas.microsoft.com/office/drawing/2014/main" id="{3C9A4B57-4C0D-40FD-A3D2-619044901DFE}"/>
              </a:ext>
            </a:extLst>
          </p:cNvPr>
          <p:cNvPicPr>
            <a:picLocks noChangeAspect="1"/>
          </p:cNvPicPr>
          <p:nvPr/>
        </p:nvPicPr>
        <p:blipFill>
          <a:blip r:embed="rId5"/>
          <a:stretch>
            <a:fillRect/>
          </a:stretch>
        </p:blipFill>
        <p:spPr>
          <a:xfrm>
            <a:off x="9940639" y="491832"/>
            <a:ext cx="2403675" cy="4267200"/>
          </a:xfrm>
          <a:prstGeom prst="rect">
            <a:avLst/>
          </a:prstGeom>
        </p:spPr>
      </p:pic>
      <p:sp>
        <p:nvSpPr>
          <p:cNvPr id="2" name="TextBox 1">
            <a:extLst>
              <a:ext uri="{FF2B5EF4-FFF2-40B4-BE49-F238E27FC236}">
                <a16:creationId xmlns:a16="http://schemas.microsoft.com/office/drawing/2014/main" id="{F6ABC6A7-5520-4D24-A8C4-A755CA558BFD}"/>
              </a:ext>
            </a:extLst>
          </p:cNvPr>
          <p:cNvSpPr txBox="1"/>
          <p:nvPr/>
        </p:nvSpPr>
        <p:spPr>
          <a:xfrm>
            <a:off x="1925872" y="1061354"/>
            <a:ext cx="8017295"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effectLst/>
                <a:uLnTx/>
                <a:uFillTx/>
                <a:ea typeface="+mn-ea"/>
                <a:cs typeface="+mn-cs"/>
              </a:rPr>
              <a:t>KẾT</a:t>
            </a:r>
            <a:r>
              <a:rPr kumimoji="0" lang="en-US" sz="4400" b="1" i="0" u="none" strike="noStrike" kern="1200" cap="none" spc="0" normalizeH="0" noProof="0" dirty="0" smtClean="0">
                <a:ln>
                  <a:noFill/>
                </a:ln>
                <a:effectLst/>
                <a:uLnTx/>
                <a:uFillTx/>
                <a:ea typeface="+mn-ea"/>
                <a:cs typeface="+mn-cs"/>
              </a:rPr>
              <a:t> LUẬN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srgbClr val="FF558E"/>
                </a:solidFill>
                <a:effectLst/>
                <a:uLnTx/>
                <a:uFillTx/>
                <a:ea typeface="+mn-ea"/>
                <a:cs typeface="+mn-cs"/>
              </a:rPr>
              <a:t>Bạn </a:t>
            </a:r>
            <a:r>
              <a:rPr kumimoji="0" lang="vi-VN" sz="4000" b="1" i="0" u="none" strike="noStrike" kern="1200" cap="none" spc="0" normalizeH="0" baseline="0" noProof="0" dirty="0">
                <a:ln>
                  <a:noFill/>
                </a:ln>
                <a:solidFill>
                  <a:srgbClr val="FF558E"/>
                </a:solidFill>
                <a:effectLst/>
                <a:uLnTx/>
                <a:uFillTx/>
                <a:ea typeface="+mn-ea"/>
                <a:cs typeface="+mn-cs"/>
              </a:rPr>
              <a:t>bè cần quan tâm, chia sẻ với nhau, sẵn </a:t>
            </a:r>
            <a:r>
              <a:rPr kumimoji="0" lang="vi-VN" sz="4000" b="1" i="0" u="none" strike="noStrike" kern="1200" cap="none" spc="0" normalizeH="0" baseline="0" noProof="0" dirty="0" smtClean="0">
                <a:ln>
                  <a:noFill/>
                </a:ln>
                <a:solidFill>
                  <a:srgbClr val="FF558E"/>
                </a:solidFill>
                <a:effectLst/>
                <a:uLnTx/>
                <a:uFillTx/>
                <a:ea typeface="+mn-ea"/>
                <a:cs typeface="+mn-cs"/>
              </a:rPr>
              <a:t>s</a:t>
            </a:r>
            <a:r>
              <a:rPr lang="en-US" sz="4400" b="1" dirty="0" smtClean="0">
                <a:solidFill>
                  <a:srgbClr val="FF558E"/>
                </a:solidFill>
              </a:rPr>
              <a:t>àng</a:t>
            </a:r>
            <a:r>
              <a:rPr kumimoji="0" lang="vi-VN" sz="4000" b="1" i="0" u="none" strike="noStrike" kern="1200" cap="none" spc="0" normalizeH="0" baseline="0" noProof="0" dirty="0" smtClean="0">
                <a:ln>
                  <a:noFill/>
                </a:ln>
                <a:solidFill>
                  <a:srgbClr val="FF558E"/>
                </a:solidFill>
                <a:effectLst/>
                <a:uLnTx/>
                <a:uFillTx/>
                <a:ea typeface="+mn-ea"/>
                <a:cs typeface="+mn-cs"/>
              </a:rPr>
              <a:t> </a:t>
            </a:r>
            <a:r>
              <a:rPr kumimoji="0" lang="vi-VN" sz="4000" b="1" i="0" u="none" strike="noStrike" kern="1200" cap="none" spc="0" normalizeH="0" baseline="0" noProof="0" dirty="0">
                <a:ln>
                  <a:noFill/>
                </a:ln>
                <a:solidFill>
                  <a:srgbClr val="FF558E"/>
                </a:solidFill>
                <a:effectLst/>
                <a:uLnTx/>
                <a:uFillTx/>
                <a:ea typeface="+mn-ea"/>
                <a:cs typeface="+mn-cs"/>
              </a:rPr>
              <a:t>hỗ trợ nhau và biết xin</a:t>
            </a:r>
            <a:r>
              <a:rPr kumimoji="0" lang="en-US" sz="4000" b="1" i="0" u="none" strike="noStrike" kern="1200" cap="none" spc="0" normalizeH="0" baseline="0" noProof="0" dirty="0">
                <a:ln>
                  <a:noFill/>
                </a:ln>
                <a:solidFill>
                  <a:srgbClr val="FF558E"/>
                </a:solidFill>
                <a:effectLst/>
                <a:uLnTx/>
                <a:uFillTx/>
                <a:ea typeface="+mn-ea"/>
                <a:cs typeface="+mn-cs"/>
              </a:rPr>
              <a:t> </a:t>
            </a:r>
            <a:r>
              <a:rPr kumimoji="0" lang="vi-VN" sz="4000" b="1" i="0" u="none" strike="noStrike" kern="1200" cap="none" spc="0" normalizeH="0" baseline="0" noProof="0" dirty="0">
                <a:ln>
                  <a:noFill/>
                </a:ln>
                <a:solidFill>
                  <a:srgbClr val="FF558E"/>
                </a:solidFill>
                <a:effectLst/>
                <a:uLnTx/>
                <a:uFillTx/>
                <a:ea typeface="+mn-ea"/>
                <a:cs typeface="+mn-cs"/>
              </a:rPr>
              <a:t>lỗi,cảm ơn nhau.</a:t>
            </a:r>
            <a:endParaRPr kumimoji="0" lang="en-US" sz="4000" b="1" i="0" u="none" strike="noStrike" kern="1200" cap="none" spc="0" normalizeH="0" baseline="0" noProof="0" dirty="0">
              <a:ln>
                <a:noFill/>
              </a:ln>
              <a:solidFill>
                <a:srgbClr val="FF558E"/>
              </a:solidFill>
              <a:effectLst/>
              <a:uLnTx/>
              <a:uFillTx/>
              <a:ea typeface="+mn-ea"/>
              <a:cs typeface="+mn-cs"/>
            </a:endParaRPr>
          </a:p>
        </p:txBody>
      </p:sp>
      <p:sp>
        <p:nvSpPr>
          <p:cNvPr id="5" name="Oval 4"/>
          <p:cNvSpPr/>
          <p:nvPr/>
        </p:nvSpPr>
        <p:spPr>
          <a:xfrm>
            <a:off x="6553200" y="4471455"/>
            <a:ext cx="4987636" cy="145829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rgbClr val="FF0000"/>
                </a:solidFill>
              </a:rPr>
              <a:t>CHIA SẺ</a:t>
            </a:r>
            <a:endParaRPr lang="en-US" sz="5400" b="1" dirty="0">
              <a:solidFill>
                <a:srgbClr val="FF0000"/>
              </a:solidFill>
            </a:endParaRPr>
          </a:p>
        </p:txBody>
      </p:sp>
      <p:sp>
        <p:nvSpPr>
          <p:cNvPr id="10" name="Oval 9"/>
          <p:cNvSpPr/>
          <p:nvPr/>
        </p:nvSpPr>
        <p:spPr>
          <a:xfrm>
            <a:off x="997527" y="4481442"/>
            <a:ext cx="5167746" cy="145829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rgbClr val="FF0000"/>
                </a:solidFill>
              </a:rPr>
              <a:t>QUAN TÂM</a:t>
            </a:r>
            <a:endParaRPr lang="en-US" sz="5400" b="1" dirty="0">
              <a:solidFill>
                <a:srgbClr val="FF0000"/>
              </a:solidFill>
            </a:endParaRPr>
          </a:p>
        </p:txBody>
      </p:sp>
    </p:spTree>
    <p:extLst>
      <p:ext uri="{BB962C8B-B14F-4D97-AF65-F5344CB8AC3E}">
        <p14:creationId xmlns:p14="http://schemas.microsoft.com/office/powerpoint/2010/main" val="2666379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nodeType="withEffect">
                                  <p:stCondLst>
                                    <p:cond delay="0"/>
                                  </p:stCondLst>
                                  <p:childTnLst>
                                    <p:animMotion origin="layout" path="M 6.25E-7 7.40741E-7 L 0.0207 0.07523 " pathEditMode="relative" rAng="0" ptsTypes="AA">
                                      <p:cBhvr>
                                        <p:cTn id="6" dur="2500" fill="hold"/>
                                        <p:tgtEl>
                                          <p:spTgt spid="7"/>
                                        </p:tgtEl>
                                        <p:attrNameLst>
                                          <p:attrName>ppt_x</p:attrName>
                                          <p:attrName>ppt_y</p:attrName>
                                        </p:attrNameLst>
                                      </p:cBhvr>
                                      <p:rCtr x="1029" y="3750"/>
                                    </p:animMotion>
                                  </p:childTnLst>
                                </p:cTn>
                              </p:par>
                              <p:par>
                                <p:cTn id="7" presetID="42" presetClass="path" presetSubtype="0" repeatCount="indefinite" accel="50000" decel="50000" autoRev="1" fill="hold" nodeType="withEffect">
                                  <p:stCondLst>
                                    <p:cond delay="0"/>
                                  </p:stCondLst>
                                  <p:childTnLst>
                                    <p:animMotion origin="layout" path="M 2.29167E-6 -2.22222E-6 L -0.025 -0.04629 " pathEditMode="relative" rAng="0" ptsTypes="AA">
                                      <p:cBhvr>
                                        <p:cTn id="8" dur="2500" fill="hold"/>
                                        <p:tgtEl>
                                          <p:spTgt spid="8"/>
                                        </p:tgtEl>
                                        <p:attrNameLst>
                                          <p:attrName>ppt_x</p:attrName>
                                          <p:attrName>ppt_y</p:attrName>
                                        </p:attrNameLst>
                                      </p:cBhvr>
                                      <p:rCtr x="-1250" y="-2315"/>
                                    </p:animMotion>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ADC74700-50F4-4E81-B07B-D88427D32CD0}"/>
              </a:ext>
            </a:extLst>
          </p:cNvPr>
          <p:cNvPicPr>
            <a:picLocks noChangeAspect="1"/>
          </p:cNvPicPr>
          <p:nvPr/>
        </p:nvPicPr>
        <p:blipFill>
          <a:blip r:embed="rId2"/>
          <a:stretch>
            <a:fillRect/>
          </a:stretch>
        </p:blipFill>
        <p:spPr>
          <a:xfrm>
            <a:off x="-23814" y="0"/>
            <a:ext cx="12215813" cy="6858000"/>
          </a:xfrm>
          <a:prstGeom prst="rect">
            <a:avLst/>
          </a:prstGeom>
        </p:spPr>
      </p:pic>
      <p:pic>
        <p:nvPicPr>
          <p:cNvPr id="3" name="Picture 2">
            <a:extLst>
              <a:ext uri="{FF2B5EF4-FFF2-40B4-BE49-F238E27FC236}">
                <a16:creationId xmlns:a16="http://schemas.microsoft.com/office/drawing/2014/main" id="{715179DC-0911-4537-BF13-D10F678DBEA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85800" y="502075"/>
            <a:ext cx="9296400" cy="5853850"/>
          </a:xfrm>
          <a:prstGeom prst="rect">
            <a:avLst/>
          </a:prstGeom>
        </p:spPr>
      </p:pic>
      <p:pic>
        <p:nvPicPr>
          <p:cNvPr id="5" name="Picture 4">
            <a:extLst>
              <a:ext uri="{FF2B5EF4-FFF2-40B4-BE49-F238E27FC236}">
                <a16:creationId xmlns:a16="http://schemas.microsoft.com/office/drawing/2014/main" id="{CAC7C582-A865-41C4-90A4-F155BF5EFBD6}"/>
              </a:ext>
            </a:extLst>
          </p:cNvPr>
          <p:cNvPicPr>
            <a:picLocks noChangeAspect="1"/>
          </p:cNvPicPr>
          <p:nvPr/>
        </p:nvPicPr>
        <p:blipFill>
          <a:blip r:embed="rId4"/>
          <a:stretch>
            <a:fillRect/>
          </a:stretch>
        </p:blipFill>
        <p:spPr>
          <a:xfrm>
            <a:off x="7467600" y="2624274"/>
            <a:ext cx="4038600" cy="4044880"/>
          </a:xfrm>
          <a:prstGeom prst="rect">
            <a:avLst/>
          </a:prstGeom>
        </p:spPr>
      </p:pic>
      <p:grpSp>
        <p:nvGrpSpPr>
          <p:cNvPr id="4" name="Group 3">
            <a:extLst>
              <a:ext uri="{FF2B5EF4-FFF2-40B4-BE49-F238E27FC236}">
                <a16:creationId xmlns:a16="http://schemas.microsoft.com/office/drawing/2014/main" id="{FA6EB38F-C3A3-4C1F-B164-043A3D9D72F4}"/>
              </a:ext>
            </a:extLst>
          </p:cNvPr>
          <p:cNvGrpSpPr/>
          <p:nvPr/>
        </p:nvGrpSpPr>
        <p:grpSpPr>
          <a:xfrm>
            <a:off x="1219201" y="1586659"/>
            <a:ext cx="7386320" cy="3230011"/>
            <a:chOff x="1893125" y="1586659"/>
            <a:chExt cx="5498275" cy="3230011"/>
          </a:xfrm>
        </p:grpSpPr>
        <p:grpSp>
          <p:nvGrpSpPr>
            <p:cNvPr id="29" name="Group 28">
              <a:extLst>
                <a:ext uri="{FF2B5EF4-FFF2-40B4-BE49-F238E27FC236}">
                  <a16:creationId xmlns:a16="http://schemas.microsoft.com/office/drawing/2014/main" id="{FA171096-98BB-4214-82DD-A71C5639EA50}"/>
                </a:ext>
              </a:extLst>
            </p:cNvPr>
            <p:cNvGrpSpPr/>
            <p:nvPr/>
          </p:nvGrpSpPr>
          <p:grpSpPr>
            <a:xfrm>
              <a:off x="6312725" y="1586659"/>
              <a:ext cx="1078675" cy="3230011"/>
              <a:chOff x="6435289" y="1586659"/>
              <a:chExt cx="1078675" cy="3230011"/>
            </a:xfrm>
          </p:grpSpPr>
          <p:pic>
            <p:nvPicPr>
              <p:cNvPr id="26" name="Picture 25">
                <a:extLst>
                  <a:ext uri="{FF2B5EF4-FFF2-40B4-BE49-F238E27FC236}">
                    <a16:creationId xmlns:a16="http://schemas.microsoft.com/office/drawing/2014/main" id="{B2C93620-BB5F-435D-B9C1-E2D1461C77DE}"/>
                  </a:ext>
                </a:extLst>
              </p:cNvPr>
              <p:cNvPicPr>
                <a:picLocks noChangeAspect="1"/>
              </p:cNvPicPr>
              <p:nvPr/>
            </p:nvPicPr>
            <p:blipFill>
              <a:blip r:embed="rId5"/>
              <a:stretch>
                <a:fillRect/>
              </a:stretch>
            </p:blipFill>
            <p:spPr>
              <a:xfrm rot="1501351">
                <a:off x="6435289" y="1586659"/>
                <a:ext cx="451556" cy="462844"/>
              </a:xfrm>
              <a:prstGeom prst="rect">
                <a:avLst/>
              </a:prstGeom>
            </p:spPr>
          </p:pic>
          <p:pic>
            <p:nvPicPr>
              <p:cNvPr id="27" name="Picture 26">
                <a:extLst>
                  <a:ext uri="{FF2B5EF4-FFF2-40B4-BE49-F238E27FC236}">
                    <a16:creationId xmlns:a16="http://schemas.microsoft.com/office/drawing/2014/main" id="{AF05B9F6-33C4-4EC0-BE8A-A2CFAEC92965}"/>
                  </a:ext>
                </a:extLst>
              </p:cNvPr>
              <p:cNvPicPr>
                <a:picLocks noChangeAspect="1"/>
              </p:cNvPicPr>
              <p:nvPr/>
            </p:nvPicPr>
            <p:blipFill>
              <a:blip r:embed="rId5"/>
              <a:stretch>
                <a:fillRect/>
              </a:stretch>
            </p:blipFill>
            <p:spPr>
              <a:xfrm rot="4125720">
                <a:off x="7056764" y="2888711"/>
                <a:ext cx="451556" cy="462844"/>
              </a:xfrm>
              <a:prstGeom prst="rect">
                <a:avLst/>
              </a:prstGeom>
            </p:spPr>
          </p:pic>
          <p:pic>
            <p:nvPicPr>
              <p:cNvPr id="28" name="Picture 27">
                <a:extLst>
                  <a:ext uri="{FF2B5EF4-FFF2-40B4-BE49-F238E27FC236}">
                    <a16:creationId xmlns:a16="http://schemas.microsoft.com/office/drawing/2014/main" id="{E182F274-D8E6-4D0C-9CB1-B9954B017763}"/>
                  </a:ext>
                </a:extLst>
              </p:cNvPr>
              <p:cNvPicPr>
                <a:picLocks noChangeAspect="1"/>
              </p:cNvPicPr>
              <p:nvPr/>
            </p:nvPicPr>
            <p:blipFill>
              <a:blip r:embed="rId5"/>
              <a:stretch>
                <a:fillRect/>
              </a:stretch>
            </p:blipFill>
            <p:spPr>
              <a:xfrm rot="6374567">
                <a:off x="6507052" y="4359470"/>
                <a:ext cx="451556" cy="462844"/>
              </a:xfrm>
              <a:prstGeom prst="rect">
                <a:avLst/>
              </a:prstGeom>
            </p:spPr>
          </p:pic>
        </p:grpSp>
        <p:grpSp>
          <p:nvGrpSpPr>
            <p:cNvPr id="30" name="Group 29">
              <a:extLst>
                <a:ext uri="{FF2B5EF4-FFF2-40B4-BE49-F238E27FC236}">
                  <a16:creationId xmlns:a16="http://schemas.microsoft.com/office/drawing/2014/main" id="{2B19F82E-F323-4447-ABDC-6E6C66BE38C1}"/>
                </a:ext>
              </a:extLst>
            </p:cNvPr>
            <p:cNvGrpSpPr/>
            <p:nvPr/>
          </p:nvGrpSpPr>
          <p:grpSpPr>
            <a:xfrm flipH="1">
              <a:off x="1893125" y="1586659"/>
              <a:ext cx="1078675" cy="3230011"/>
              <a:chOff x="6435289" y="1586659"/>
              <a:chExt cx="1078675" cy="3230011"/>
            </a:xfrm>
          </p:grpSpPr>
          <p:pic>
            <p:nvPicPr>
              <p:cNvPr id="31" name="Picture 30">
                <a:extLst>
                  <a:ext uri="{FF2B5EF4-FFF2-40B4-BE49-F238E27FC236}">
                    <a16:creationId xmlns:a16="http://schemas.microsoft.com/office/drawing/2014/main" id="{9C10372A-5B32-444C-B792-85CA62591831}"/>
                  </a:ext>
                </a:extLst>
              </p:cNvPr>
              <p:cNvPicPr>
                <a:picLocks noChangeAspect="1"/>
              </p:cNvPicPr>
              <p:nvPr/>
            </p:nvPicPr>
            <p:blipFill>
              <a:blip r:embed="rId5"/>
              <a:stretch>
                <a:fillRect/>
              </a:stretch>
            </p:blipFill>
            <p:spPr>
              <a:xfrm rot="1501351">
                <a:off x="6435289" y="1586659"/>
                <a:ext cx="451556" cy="462844"/>
              </a:xfrm>
              <a:prstGeom prst="rect">
                <a:avLst/>
              </a:prstGeom>
            </p:spPr>
          </p:pic>
          <p:pic>
            <p:nvPicPr>
              <p:cNvPr id="32" name="Picture 31">
                <a:extLst>
                  <a:ext uri="{FF2B5EF4-FFF2-40B4-BE49-F238E27FC236}">
                    <a16:creationId xmlns:a16="http://schemas.microsoft.com/office/drawing/2014/main" id="{E046219D-E348-437B-8C77-E800F6C13A61}"/>
                  </a:ext>
                </a:extLst>
              </p:cNvPr>
              <p:cNvPicPr>
                <a:picLocks noChangeAspect="1"/>
              </p:cNvPicPr>
              <p:nvPr/>
            </p:nvPicPr>
            <p:blipFill>
              <a:blip r:embed="rId5"/>
              <a:stretch>
                <a:fillRect/>
              </a:stretch>
            </p:blipFill>
            <p:spPr>
              <a:xfrm rot="4125720">
                <a:off x="7056764" y="2888711"/>
                <a:ext cx="451556" cy="462844"/>
              </a:xfrm>
              <a:prstGeom prst="rect">
                <a:avLst/>
              </a:prstGeom>
            </p:spPr>
          </p:pic>
          <p:pic>
            <p:nvPicPr>
              <p:cNvPr id="33" name="Picture 32">
                <a:extLst>
                  <a:ext uri="{FF2B5EF4-FFF2-40B4-BE49-F238E27FC236}">
                    <a16:creationId xmlns:a16="http://schemas.microsoft.com/office/drawing/2014/main" id="{F8D34A32-493C-472D-BF0E-0DBACAE0BAE5}"/>
                  </a:ext>
                </a:extLst>
              </p:cNvPr>
              <p:cNvPicPr>
                <a:picLocks noChangeAspect="1"/>
              </p:cNvPicPr>
              <p:nvPr/>
            </p:nvPicPr>
            <p:blipFill>
              <a:blip r:embed="rId5"/>
              <a:stretch>
                <a:fillRect/>
              </a:stretch>
            </p:blipFill>
            <p:spPr>
              <a:xfrm rot="6374567">
                <a:off x="6507052" y="4359470"/>
                <a:ext cx="451556" cy="462844"/>
              </a:xfrm>
              <a:prstGeom prst="rect">
                <a:avLst/>
              </a:prstGeom>
            </p:spPr>
          </p:pic>
        </p:grpSp>
      </p:grpSp>
      <p:sp>
        <p:nvSpPr>
          <p:cNvPr id="2" name="TextBox 1">
            <a:extLst>
              <a:ext uri="{FF2B5EF4-FFF2-40B4-BE49-F238E27FC236}">
                <a16:creationId xmlns:a16="http://schemas.microsoft.com/office/drawing/2014/main" id="{4E3A047E-76DB-4743-92B6-259D7FFCA051}"/>
              </a:ext>
            </a:extLst>
          </p:cNvPr>
          <p:cNvSpPr txBox="1"/>
          <p:nvPr/>
        </p:nvSpPr>
        <p:spPr>
          <a:xfrm>
            <a:off x="1887195" y="2338390"/>
            <a:ext cx="6448772"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0070C0"/>
                </a:solidFill>
                <a:effectLst>
                  <a:glow rad="228600">
                    <a:srgbClr val="FFC000">
                      <a:satMod val="175000"/>
                      <a:alpha val="40000"/>
                    </a:srgbClr>
                  </a:glow>
                </a:effectLst>
                <a:uLnTx/>
                <a:uFillTx/>
                <a:latin typeface="Coiny" panose="02000903060500060000" pitchFamily="2" charset="0"/>
                <a:ea typeface="+mn-ea"/>
                <a:cs typeface="+mn-cs"/>
              </a:rPr>
              <a:t>Mở</a:t>
            </a:r>
            <a:r>
              <a:rPr kumimoji="0" lang="en-US" sz="7200" b="0" i="0" u="none" strike="noStrike" kern="1200" cap="none" spc="0" normalizeH="0" baseline="0" noProof="0" dirty="0">
                <a:ln>
                  <a:noFill/>
                </a:ln>
                <a:solidFill>
                  <a:srgbClr val="0070C0"/>
                </a:solidFill>
                <a:effectLst>
                  <a:glow rad="228600">
                    <a:srgbClr val="FFC000">
                      <a:satMod val="175000"/>
                      <a:alpha val="40000"/>
                    </a:srgbClr>
                  </a:glow>
                </a:effectLst>
                <a:uLnTx/>
                <a:uFillTx/>
                <a:latin typeface="Coiny" panose="02000903060500060000" pitchFamily="2" charset="0"/>
                <a:ea typeface="+mn-ea"/>
                <a:cs typeface="+mn-cs"/>
              </a:rPr>
              <a:t> </a:t>
            </a:r>
            <a:r>
              <a:rPr kumimoji="0" lang="en-US" sz="7200" b="0" i="0" u="none" strike="noStrike" kern="1200" cap="none" spc="0" normalizeH="0" baseline="0" noProof="0" dirty="0" err="1">
                <a:ln>
                  <a:noFill/>
                </a:ln>
                <a:solidFill>
                  <a:srgbClr val="0070C0"/>
                </a:solidFill>
                <a:effectLst>
                  <a:glow rad="228600">
                    <a:srgbClr val="FFC000">
                      <a:satMod val="175000"/>
                      <a:alpha val="40000"/>
                    </a:srgbClr>
                  </a:glow>
                </a:effectLst>
                <a:uLnTx/>
                <a:uFillTx/>
                <a:latin typeface="Coiny" panose="02000903060500060000" pitchFamily="2" charset="0"/>
                <a:ea typeface="+mn-ea"/>
                <a:cs typeface="+mn-cs"/>
              </a:rPr>
              <a:t>rộng</a:t>
            </a:r>
            <a:r>
              <a:rPr kumimoji="0" lang="en-US" sz="7200" b="0" i="0" u="none" strike="noStrike" kern="1200" cap="none" spc="0" normalizeH="0" baseline="0" noProof="0" dirty="0">
                <a:ln>
                  <a:noFill/>
                </a:ln>
                <a:solidFill>
                  <a:srgbClr val="0070C0"/>
                </a:solidFill>
                <a:effectLst>
                  <a:glow rad="228600">
                    <a:srgbClr val="FFC000">
                      <a:satMod val="175000"/>
                      <a:alpha val="40000"/>
                    </a:srgbClr>
                  </a:glow>
                </a:effectLst>
                <a:uLnTx/>
                <a:uFillTx/>
                <a:latin typeface="Coiny" panose="02000903060500060000" pitchFamily="2" charset="0"/>
                <a:ea typeface="+mn-ea"/>
                <a:cs typeface="+mn-cs"/>
              </a:rPr>
              <a:t> </a:t>
            </a:r>
            <a:r>
              <a:rPr kumimoji="0" lang="en-US" sz="7200" b="0" i="0" u="none" strike="noStrike" kern="1200" cap="none" spc="0" normalizeH="0" baseline="0" noProof="0" dirty="0" err="1">
                <a:ln>
                  <a:noFill/>
                </a:ln>
                <a:solidFill>
                  <a:srgbClr val="0070C0"/>
                </a:solidFill>
                <a:effectLst>
                  <a:glow rad="228600">
                    <a:srgbClr val="FFC000">
                      <a:satMod val="175000"/>
                      <a:alpha val="40000"/>
                    </a:srgbClr>
                  </a:glow>
                </a:effectLst>
                <a:uLnTx/>
                <a:uFillTx/>
                <a:latin typeface="Coiny" panose="02000903060500060000" pitchFamily="2" charset="0"/>
                <a:ea typeface="+mn-ea"/>
                <a:cs typeface="+mn-cs"/>
              </a:rPr>
              <a:t>và</a:t>
            </a:r>
            <a:r>
              <a:rPr kumimoji="0" lang="en-US" sz="7200" b="0" i="0" u="none" strike="noStrike" kern="1200" cap="none" spc="0" normalizeH="0" baseline="0" noProof="0" dirty="0">
                <a:ln>
                  <a:noFill/>
                </a:ln>
                <a:solidFill>
                  <a:srgbClr val="0070C0"/>
                </a:solidFill>
                <a:effectLst>
                  <a:glow rad="228600">
                    <a:srgbClr val="FFC000">
                      <a:satMod val="175000"/>
                      <a:alpha val="40000"/>
                    </a:srgbClr>
                  </a:glow>
                </a:effectLst>
                <a:uLnTx/>
                <a:uFillTx/>
                <a:latin typeface="Coiny" panose="02000903060500060000" pitchFamily="2" charset="0"/>
                <a:ea typeface="+mn-ea"/>
                <a:cs typeface="+mn-cs"/>
              </a:rPr>
              <a:t> </a:t>
            </a:r>
            <a:r>
              <a:rPr kumimoji="0" lang="en-US" sz="7200" b="0" i="0" u="none" strike="noStrike" kern="1200" cap="none" spc="0" normalizeH="0" baseline="0" noProof="0" dirty="0" err="1">
                <a:ln>
                  <a:noFill/>
                </a:ln>
                <a:solidFill>
                  <a:srgbClr val="0070C0"/>
                </a:solidFill>
                <a:effectLst>
                  <a:glow rad="228600">
                    <a:srgbClr val="FFC000">
                      <a:satMod val="175000"/>
                      <a:alpha val="40000"/>
                    </a:srgbClr>
                  </a:glow>
                </a:effectLst>
                <a:uLnTx/>
                <a:uFillTx/>
                <a:latin typeface="Coiny" panose="02000903060500060000" pitchFamily="2" charset="0"/>
                <a:ea typeface="+mn-ea"/>
                <a:cs typeface="+mn-cs"/>
              </a:rPr>
              <a:t>tổng</a:t>
            </a:r>
            <a:r>
              <a:rPr kumimoji="0" lang="en-US" sz="7200" b="0" i="0" u="none" strike="noStrike" kern="1200" cap="none" spc="0" normalizeH="0" baseline="0" noProof="0" dirty="0">
                <a:ln>
                  <a:noFill/>
                </a:ln>
                <a:solidFill>
                  <a:srgbClr val="0070C0"/>
                </a:solidFill>
                <a:effectLst>
                  <a:glow rad="228600">
                    <a:srgbClr val="FFC000">
                      <a:satMod val="175000"/>
                      <a:alpha val="40000"/>
                    </a:srgbClr>
                  </a:glow>
                </a:effectLst>
                <a:uLnTx/>
                <a:uFillTx/>
                <a:latin typeface="Coiny" panose="02000903060500060000" pitchFamily="2" charset="0"/>
                <a:ea typeface="+mn-ea"/>
                <a:cs typeface="+mn-cs"/>
              </a:rPr>
              <a:t> </a:t>
            </a:r>
            <a:r>
              <a:rPr kumimoji="0" lang="en-US" sz="7200" b="0" i="0" u="none" strike="noStrike" kern="1200" cap="none" spc="0" normalizeH="0" baseline="0" noProof="0" dirty="0" err="1">
                <a:ln>
                  <a:noFill/>
                </a:ln>
                <a:solidFill>
                  <a:srgbClr val="0070C0"/>
                </a:solidFill>
                <a:effectLst>
                  <a:glow rad="228600">
                    <a:srgbClr val="FFC000">
                      <a:satMod val="175000"/>
                      <a:alpha val="40000"/>
                    </a:srgbClr>
                  </a:glow>
                </a:effectLst>
                <a:uLnTx/>
                <a:uFillTx/>
                <a:latin typeface="Coiny" panose="02000903060500060000" pitchFamily="2" charset="0"/>
                <a:ea typeface="+mn-ea"/>
                <a:cs typeface="+mn-cs"/>
              </a:rPr>
              <a:t>kết</a:t>
            </a:r>
            <a:endParaRPr kumimoji="0" lang="en-US" sz="7200" b="0" i="0" u="none" strike="noStrike" kern="1200" cap="none" spc="0" normalizeH="0" baseline="0" noProof="0" dirty="0">
              <a:ln>
                <a:noFill/>
              </a:ln>
              <a:solidFill>
                <a:srgbClr val="0070C0"/>
              </a:solidFill>
              <a:effectLst>
                <a:glow rad="228600">
                  <a:srgbClr val="FFC000">
                    <a:satMod val="175000"/>
                    <a:alpha val="40000"/>
                  </a:srgbClr>
                </a:glow>
              </a:effectLst>
              <a:uLnTx/>
              <a:uFillTx/>
              <a:latin typeface="Coiny" panose="02000903060500060000" pitchFamily="2" charset="0"/>
              <a:ea typeface="+mn-ea"/>
              <a:cs typeface="+mn-cs"/>
            </a:endParaRPr>
          </a:p>
        </p:txBody>
      </p:sp>
    </p:spTree>
    <p:extLst>
      <p:ext uri="{BB962C8B-B14F-4D97-AF65-F5344CB8AC3E}">
        <p14:creationId xmlns:p14="http://schemas.microsoft.com/office/powerpoint/2010/main" val="175805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A66DE39-8E0B-4C37-9516-1B5603FE6486}"/>
              </a:ext>
            </a:extLst>
          </p:cNvPr>
          <p:cNvPicPr>
            <a:picLocks noChangeAspect="1"/>
          </p:cNvPicPr>
          <p:nvPr/>
        </p:nvPicPr>
        <p:blipFill>
          <a:blip r:embed="rId2"/>
          <a:stretch>
            <a:fillRect/>
          </a:stretch>
        </p:blipFill>
        <p:spPr>
          <a:xfrm>
            <a:off x="-23814" y="0"/>
            <a:ext cx="12215813" cy="6858000"/>
          </a:xfrm>
          <a:prstGeom prst="rect">
            <a:avLst/>
          </a:prstGeom>
        </p:spPr>
      </p:pic>
      <p:pic>
        <p:nvPicPr>
          <p:cNvPr id="4" name="Picture 3">
            <a:extLst>
              <a:ext uri="{FF2B5EF4-FFF2-40B4-BE49-F238E27FC236}">
                <a16:creationId xmlns:a16="http://schemas.microsoft.com/office/drawing/2014/main" id="{9D4FB897-1F53-4F38-810B-72D48793A62F}"/>
              </a:ext>
            </a:extLst>
          </p:cNvPr>
          <p:cNvPicPr>
            <a:picLocks noChangeAspect="1"/>
          </p:cNvPicPr>
          <p:nvPr/>
        </p:nvPicPr>
        <p:blipFill>
          <a:blip r:embed="rId3"/>
          <a:stretch>
            <a:fillRect/>
          </a:stretch>
        </p:blipFill>
        <p:spPr>
          <a:xfrm>
            <a:off x="9296400" y="3017842"/>
            <a:ext cx="3031922" cy="3873743"/>
          </a:xfrm>
          <a:prstGeom prst="rect">
            <a:avLst/>
          </a:prstGeom>
        </p:spPr>
      </p:pic>
      <p:sp>
        <p:nvSpPr>
          <p:cNvPr id="5" name="Speech Bubble: Rectangle with Corners Rounded 4">
            <a:extLst>
              <a:ext uri="{FF2B5EF4-FFF2-40B4-BE49-F238E27FC236}">
                <a16:creationId xmlns:a16="http://schemas.microsoft.com/office/drawing/2014/main" id="{F05EBE59-6458-40F2-9EFF-212C108A6CD2}"/>
              </a:ext>
            </a:extLst>
          </p:cNvPr>
          <p:cNvSpPr/>
          <p:nvPr/>
        </p:nvSpPr>
        <p:spPr>
          <a:xfrm>
            <a:off x="484906" y="1541043"/>
            <a:ext cx="8451273"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6000" b="1" dirty="0" smtClean="0">
                <a:solidFill>
                  <a:srgbClr val="0070C0"/>
                </a:solidFill>
                <a:latin typeface="Arial" panose="020B0604020202020204" pitchFamily="34" charset="0"/>
                <a:cs typeface="Arial" panose="020B0604020202020204" pitchFamily="34" charset="0"/>
              </a:rPr>
              <a:t>HĐ2: Người biết </a:t>
            </a:r>
          </a:p>
          <a:p>
            <a:pPr lvl="0" algn="ctr"/>
            <a:r>
              <a:rPr lang="pt-BR" sz="6000" b="1" dirty="0" smtClean="0">
                <a:solidFill>
                  <a:srgbClr val="0070C0"/>
                </a:solidFill>
                <a:latin typeface="Arial" panose="020B0604020202020204" pitchFamily="34" charset="0"/>
                <a:cs typeface="Arial" panose="020B0604020202020204" pitchFamily="34" charset="0"/>
              </a:rPr>
              <a:t>“ Lắng nghe tích cực”</a:t>
            </a:r>
            <a:endParaRPr kumimoji="0" lang="en-US" sz="60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93183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ADC74700-50F4-4E81-B07B-D88427D32CD0}"/>
              </a:ext>
            </a:extLst>
          </p:cNvPr>
          <p:cNvPicPr>
            <a:picLocks noChangeAspect="1"/>
          </p:cNvPicPr>
          <p:nvPr/>
        </p:nvPicPr>
        <p:blipFill>
          <a:blip r:embed="rId2"/>
          <a:stretch>
            <a:fillRect/>
          </a:stretch>
        </p:blipFill>
        <p:spPr>
          <a:xfrm>
            <a:off x="-23814" y="0"/>
            <a:ext cx="12215813" cy="6858000"/>
          </a:xfrm>
          <a:prstGeom prst="rect">
            <a:avLst/>
          </a:prstGeom>
        </p:spPr>
      </p:pic>
      <p:pic>
        <p:nvPicPr>
          <p:cNvPr id="3" name="Picture 2">
            <a:extLst>
              <a:ext uri="{FF2B5EF4-FFF2-40B4-BE49-F238E27FC236}">
                <a16:creationId xmlns:a16="http://schemas.microsoft.com/office/drawing/2014/main" id="{715179DC-0911-4537-BF13-D10F678DBEA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46314" y="502074"/>
            <a:ext cx="11136086" cy="5909611"/>
          </a:xfrm>
          <a:prstGeom prst="rect">
            <a:avLst/>
          </a:prstGeom>
        </p:spPr>
      </p:pic>
      <p:grpSp>
        <p:nvGrpSpPr>
          <p:cNvPr id="15" name="Group 14">
            <a:extLst>
              <a:ext uri="{FF2B5EF4-FFF2-40B4-BE49-F238E27FC236}">
                <a16:creationId xmlns:a16="http://schemas.microsoft.com/office/drawing/2014/main" id="{656712B3-E02C-43B0-9F8B-962D4D6FEE7B}"/>
              </a:ext>
            </a:extLst>
          </p:cNvPr>
          <p:cNvGrpSpPr/>
          <p:nvPr/>
        </p:nvGrpSpPr>
        <p:grpSpPr>
          <a:xfrm>
            <a:off x="7565570" y="1356317"/>
            <a:ext cx="3903397" cy="3878273"/>
            <a:chOff x="3906736" y="2197503"/>
            <a:chExt cx="4073723" cy="4073723"/>
          </a:xfrm>
        </p:grpSpPr>
        <p:pic>
          <p:nvPicPr>
            <p:cNvPr id="16" name="Picture 15">
              <a:extLst>
                <a:ext uri="{FF2B5EF4-FFF2-40B4-BE49-F238E27FC236}">
                  <a16:creationId xmlns:a16="http://schemas.microsoft.com/office/drawing/2014/main" id="{1E65BC95-837E-4434-B739-D6AE9B482A1A}"/>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3906736" y="2197503"/>
              <a:ext cx="4073723" cy="4073723"/>
            </a:xfrm>
            <a:prstGeom prst="rect">
              <a:avLst/>
            </a:prstGeom>
          </p:spPr>
        </p:pic>
        <p:pic>
          <p:nvPicPr>
            <p:cNvPr id="17" name="Graphic 16">
              <a:extLst>
                <a:ext uri="{FF2B5EF4-FFF2-40B4-BE49-F238E27FC236}">
                  <a16:creationId xmlns:a16="http://schemas.microsoft.com/office/drawing/2014/main" id="{E7FEB094-D44C-4F16-8C5A-43642CC13F45}"/>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5497810" y="3356436"/>
              <a:ext cx="891573" cy="1358588"/>
            </a:xfrm>
            <a:prstGeom prst="rect">
              <a:avLst/>
            </a:prstGeom>
          </p:spPr>
        </p:pic>
      </p:grpSp>
      <p:sp>
        <p:nvSpPr>
          <p:cNvPr id="18" name="TextBox 17">
            <a:extLst>
              <a:ext uri="{FF2B5EF4-FFF2-40B4-BE49-F238E27FC236}">
                <a16:creationId xmlns:a16="http://schemas.microsoft.com/office/drawing/2014/main" id="{553565F6-62CA-4907-8748-75690FD4B75B}"/>
              </a:ext>
            </a:extLst>
          </p:cNvPr>
          <p:cNvSpPr txBox="1"/>
          <p:nvPr/>
        </p:nvSpPr>
        <p:spPr>
          <a:xfrm>
            <a:off x="860323" y="1231430"/>
            <a:ext cx="6705248" cy="4573560"/>
          </a:xfrm>
          <a:prstGeom prst="rect">
            <a:avLst/>
          </a:prstGeom>
          <a:noFill/>
        </p:spPr>
        <p:txBody>
          <a:bodyPr wrap="square" rtlCol="0">
            <a:spAutoFit/>
          </a:bodyPr>
          <a:lstStyle/>
          <a:p>
            <a:pPr algn="just">
              <a:lnSpc>
                <a:spcPct val="130000"/>
              </a:lnSpc>
            </a:pPr>
            <a:r>
              <a:rPr lang="en-US" sz="3200" dirty="0" err="1">
                <a:latin typeface="Arial" panose="020B0604020202020204" pitchFamily="34" charset="0"/>
                <a:cs typeface="Arial" panose="020B0604020202020204" pitchFamily="34" charset="0"/>
              </a:rPr>
              <a:t>Các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bạn</a:t>
            </a:r>
            <a:r>
              <a:rPr lang="en-US" sz="3200" dirty="0">
                <a:latin typeface="Arial" panose="020B0604020202020204" pitchFamily="34" charset="0"/>
                <a:cs typeface="Arial" panose="020B0604020202020204" pitchFamily="34" charset="0"/>
              </a:rPr>
              <a:t> </a:t>
            </a:r>
            <a:r>
              <a:rPr lang="vi-VN" sz="3200" dirty="0">
                <a:latin typeface="Arial" panose="020B0604020202020204" pitchFamily="34" charset="0"/>
                <a:cs typeface="Arial" panose="020B0604020202020204" pitchFamily="34" charset="0"/>
              </a:rPr>
              <a:t>ngồi </a:t>
            </a:r>
            <a:r>
              <a:rPr lang="vi-VN" sz="3200" dirty="0" smtClean="0">
                <a:latin typeface="Arial" panose="020B0604020202020204" pitchFamily="34" charset="0"/>
                <a:cs typeface="Arial" panose="020B0604020202020204" pitchFamily="34" charset="0"/>
              </a:rPr>
              <a:t>theo nhóm</a:t>
            </a:r>
            <a:r>
              <a:rPr lang="en-US" sz="3200" dirty="0" smtClean="0">
                <a:latin typeface="Arial" panose="020B0604020202020204" pitchFamily="34" charset="0"/>
                <a:cs typeface="Arial" panose="020B0604020202020204" pitchFamily="34" charset="0"/>
              </a:rPr>
              <a:t> 6</a:t>
            </a:r>
            <a:r>
              <a:rPr lang="vi-VN" sz="3200" dirty="0" smtClean="0">
                <a:latin typeface="Arial" panose="020B0604020202020204" pitchFamily="34" charset="0"/>
                <a:cs typeface="Arial" panose="020B0604020202020204" pitchFamily="34" charset="0"/>
              </a:rPr>
              <a:t>, </a:t>
            </a:r>
            <a:r>
              <a:rPr lang="vi-VN" sz="3200" dirty="0">
                <a:latin typeface="Arial" panose="020B0604020202020204" pitchFamily="34" charset="0"/>
                <a:cs typeface="Arial" panose="020B0604020202020204" pitchFamily="34" charset="0"/>
              </a:rPr>
              <a:t>mỗi nhóm sẽ lắng nghe câu chuyện của một bạn kể hoặc chơi trò chơi đố vui theo nhóm</a:t>
            </a:r>
            <a:r>
              <a:rPr lang="en-US" sz="3200" dirty="0" smtClean="0">
                <a:latin typeface="Arial" panose="020B0604020202020204" pitchFamily="34" charset="0"/>
                <a:cs typeface="Arial" panose="020B0604020202020204" pitchFamily="34" charset="0"/>
              </a:rPr>
              <a:t>. Sau đó thảo luận để khám phá xem ai là người biết </a:t>
            </a:r>
          </a:p>
          <a:p>
            <a:pPr algn="just">
              <a:lnSpc>
                <a:spcPct val="130000"/>
              </a:lnSpc>
            </a:pPr>
            <a:r>
              <a:rPr lang="en-US" sz="3200" dirty="0" smtClean="0">
                <a:latin typeface="Arial" panose="020B0604020202020204" pitchFamily="34" charset="0"/>
                <a:cs typeface="Arial" panose="020B0604020202020204" pitchFamily="34" charset="0"/>
              </a:rPr>
              <a:t>“ Lắng nghe tích cực” ở trong nhóm của mình nhé!</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4979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A66DE39-8E0B-4C37-9516-1B5603FE6486}"/>
              </a:ext>
            </a:extLst>
          </p:cNvPr>
          <p:cNvPicPr>
            <a:picLocks noChangeAspect="1"/>
          </p:cNvPicPr>
          <p:nvPr/>
        </p:nvPicPr>
        <p:blipFill>
          <a:blip r:embed="rId2"/>
          <a:stretch>
            <a:fillRect/>
          </a:stretch>
        </p:blipFill>
        <p:spPr>
          <a:xfrm>
            <a:off x="-23814" y="0"/>
            <a:ext cx="12215813" cy="6858000"/>
          </a:xfrm>
          <a:prstGeom prst="rect">
            <a:avLst/>
          </a:prstGeom>
        </p:spPr>
      </p:pic>
      <p:sp>
        <p:nvSpPr>
          <p:cNvPr id="3" name="Wave 2"/>
          <p:cNvSpPr/>
          <p:nvPr/>
        </p:nvSpPr>
        <p:spPr>
          <a:xfrm>
            <a:off x="3519051" y="180109"/>
            <a:ext cx="4932222" cy="1330034"/>
          </a:xfrm>
          <a:prstGeom prst="wav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PHIẾU THẢO LUẬN NHÓM</a:t>
            </a:r>
            <a:endParaRPr lang="en-US" sz="3200" b="1" dirty="0"/>
          </a:p>
        </p:txBody>
      </p:sp>
      <p:sp>
        <p:nvSpPr>
          <p:cNvPr id="13" name="Speech Bubble: Rectangle with Corners Rounded 4">
            <a:extLst>
              <a:ext uri="{FF2B5EF4-FFF2-40B4-BE49-F238E27FC236}">
                <a16:creationId xmlns:a16="http://schemas.microsoft.com/office/drawing/2014/main" id="{F05EBE59-6458-40F2-9EFF-212C108A6CD2}"/>
              </a:ext>
            </a:extLst>
          </p:cNvPr>
          <p:cNvSpPr/>
          <p:nvPr/>
        </p:nvSpPr>
        <p:spPr>
          <a:xfrm>
            <a:off x="1516491" y="2105886"/>
            <a:ext cx="9650273" cy="734296"/>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smtClean="0">
                <a:solidFill>
                  <a:srgbClr val="0070C0"/>
                </a:solidFill>
              </a:rPr>
              <a:t>Bạn</a:t>
            </a:r>
            <a:r>
              <a:rPr lang="vi-VN" sz="2800" b="1" dirty="0" smtClean="0">
                <a:solidFill>
                  <a:srgbClr val="0070C0"/>
                </a:solidFill>
              </a:rPr>
              <a:t> </a:t>
            </a:r>
            <a:r>
              <a:rPr lang="vi-VN" sz="2800" b="1" dirty="0">
                <a:solidFill>
                  <a:srgbClr val="0070C0"/>
                </a:solidFill>
              </a:rPr>
              <a:t>biết nghe không ngắt lời?</a:t>
            </a:r>
            <a:endParaRPr kumimoji="0" lang="en-US" sz="2800" b="1" i="0" u="none" strike="noStrike" kern="1200" cap="none" spc="0" normalizeH="0" baseline="0" noProof="0" dirty="0">
              <a:ln>
                <a:noFill/>
              </a:ln>
              <a:solidFill>
                <a:srgbClr val="0070C0"/>
              </a:solidFill>
              <a:effectLst/>
              <a:uLnTx/>
              <a:uFillTx/>
              <a:latin typeface="Calibri" panose="020F0502020204030204"/>
            </a:endParaRPr>
          </a:p>
        </p:txBody>
      </p:sp>
      <p:sp>
        <p:nvSpPr>
          <p:cNvPr id="14" name="Speech Bubble: Rectangle with Corners Rounded 7">
            <a:extLst>
              <a:ext uri="{FF2B5EF4-FFF2-40B4-BE49-F238E27FC236}">
                <a16:creationId xmlns:a16="http://schemas.microsoft.com/office/drawing/2014/main" id="{E8AAC050-6CB2-469E-8A54-3F3C4BA8CD69}"/>
              </a:ext>
            </a:extLst>
          </p:cNvPr>
          <p:cNvSpPr/>
          <p:nvPr/>
        </p:nvSpPr>
        <p:spPr>
          <a:xfrm>
            <a:off x="1563008" y="3028438"/>
            <a:ext cx="9603756" cy="607706"/>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smtClean="0">
                <a:solidFill>
                  <a:srgbClr val="0070C0"/>
                </a:solidFill>
              </a:rPr>
              <a:t>Bạn</a:t>
            </a:r>
            <a:r>
              <a:rPr lang="vi-VN" sz="2800" b="1" dirty="0" smtClean="0">
                <a:solidFill>
                  <a:srgbClr val="0070C0"/>
                </a:solidFill>
              </a:rPr>
              <a:t> </a:t>
            </a:r>
            <a:r>
              <a:rPr lang="vi-VN" sz="2800" b="1" dirty="0">
                <a:solidFill>
                  <a:srgbClr val="0070C0"/>
                </a:solidFill>
              </a:rPr>
              <a:t>biết nhìn bạn chăm chú?</a:t>
            </a:r>
            <a:endParaRPr kumimoji="0" lang="en-US" sz="2800" b="1" i="0" u="none" strike="noStrike" kern="1200" cap="none" spc="0" normalizeH="0" baseline="0" noProof="0" dirty="0">
              <a:ln>
                <a:noFill/>
              </a:ln>
              <a:solidFill>
                <a:srgbClr val="0070C0"/>
              </a:solidFill>
              <a:effectLst/>
              <a:uLnTx/>
              <a:uFillTx/>
              <a:latin typeface="Calibri" panose="020F0502020204030204"/>
            </a:endParaRPr>
          </a:p>
        </p:txBody>
      </p:sp>
      <p:sp>
        <p:nvSpPr>
          <p:cNvPr id="15" name="Speech Bubble: Rectangle with Corners Rounded 8">
            <a:extLst>
              <a:ext uri="{FF2B5EF4-FFF2-40B4-BE49-F238E27FC236}">
                <a16:creationId xmlns:a16="http://schemas.microsoft.com/office/drawing/2014/main" id="{718FBFB2-9025-41E6-AE08-9F03B2790B23}"/>
              </a:ext>
            </a:extLst>
          </p:cNvPr>
          <p:cNvSpPr/>
          <p:nvPr/>
        </p:nvSpPr>
        <p:spPr>
          <a:xfrm>
            <a:off x="1563006" y="4020447"/>
            <a:ext cx="9635919" cy="7194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smtClean="0">
                <a:solidFill>
                  <a:srgbClr val="0070C0"/>
                </a:solidFill>
              </a:rPr>
              <a:t>Bạn</a:t>
            </a:r>
            <a:r>
              <a:rPr lang="vi-VN" sz="2800" b="1" dirty="0" smtClean="0">
                <a:solidFill>
                  <a:srgbClr val="0070C0"/>
                </a:solidFill>
              </a:rPr>
              <a:t> </a:t>
            </a:r>
            <a:r>
              <a:rPr lang="vi-VN" sz="2800" b="1" dirty="0">
                <a:solidFill>
                  <a:srgbClr val="0070C0"/>
                </a:solidFill>
              </a:rPr>
              <a:t>biết gật đầu cổ vũ, động viên bạn?</a:t>
            </a:r>
            <a:endParaRPr kumimoji="0" lang="en-US" sz="2800" b="1" i="0" u="none" strike="noStrike" kern="1200" cap="none" spc="0" normalizeH="0" baseline="0" noProof="0" dirty="0">
              <a:ln>
                <a:noFill/>
              </a:ln>
              <a:solidFill>
                <a:srgbClr val="0070C0"/>
              </a:solidFill>
              <a:effectLst/>
              <a:uLnTx/>
              <a:uFillTx/>
              <a:latin typeface="Calibri" panose="020F0502020204030204"/>
            </a:endParaRPr>
          </a:p>
        </p:txBody>
      </p:sp>
      <p:sp>
        <p:nvSpPr>
          <p:cNvPr id="16" name="Speech Bubble: Rectangle with Corners Rounded 9">
            <a:extLst>
              <a:ext uri="{FF2B5EF4-FFF2-40B4-BE49-F238E27FC236}">
                <a16:creationId xmlns:a16="http://schemas.microsoft.com/office/drawing/2014/main" id="{BEEA2734-61F1-4D85-A8AE-791B8A587463}"/>
              </a:ext>
            </a:extLst>
          </p:cNvPr>
          <p:cNvSpPr/>
          <p:nvPr/>
        </p:nvSpPr>
        <p:spPr>
          <a:xfrm>
            <a:off x="1563006" y="4894926"/>
            <a:ext cx="9635919" cy="7194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smtClean="0">
                <a:solidFill>
                  <a:srgbClr val="0070C0"/>
                </a:solidFill>
              </a:rPr>
              <a:t>Bạn</a:t>
            </a:r>
            <a:r>
              <a:rPr lang="en-US" sz="2800" b="1" dirty="0" smtClean="0">
                <a:solidFill>
                  <a:srgbClr val="0070C0"/>
                </a:solidFill>
              </a:rPr>
              <a:t> </a:t>
            </a:r>
            <a:r>
              <a:rPr lang="vi-VN" sz="2800" b="1" dirty="0" smtClean="0">
                <a:solidFill>
                  <a:srgbClr val="0070C0"/>
                </a:solidFill>
              </a:rPr>
              <a:t>biết </a:t>
            </a:r>
            <a:r>
              <a:rPr lang="vi-VN" sz="2800" b="1" dirty="0">
                <a:solidFill>
                  <a:srgbClr val="0070C0"/>
                </a:solidFill>
              </a:rPr>
              <a:t>đặt câu hỏi cho bạn khi bạn kể xong?</a:t>
            </a:r>
            <a:endParaRPr kumimoji="0" lang="en-US" sz="2800" b="1" i="0" u="none" strike="noStrike" kern="1200" cap="none" spc="0" normalizeH="0" baseline="0" noProof="0" dirty="0">
              <a:ln>
                <a:noFill/>
              </a:ln>
              <a:solidFill>
                <a:srgbClr val="0070C0"/>
              </a:solidFill>
              <a:effectLst/>
              <a:uLnTx/>
              <a:uFillTx/>
              <a:latin typeface="Calibri" panose="020F0502020204030204"/>
            </a:endParaRPr>
          </a:p>
        </p:txBody>
      </p:sp>
      <p:sp>
        <p:nvSpPr>
          <p:cNvPr id="17" name="Speech Bubble: Rectangle with Corners Rounded 10">
            <a:extLst>
              <a:ext uri="{FF2B5EF4-FFF2-40B4-BE49-F238E27FC236}">
                <a16:creationId xmlns:a16="http://schemas.microsoft.com/office/drawing/2014/main" id="{81226085-D0DA-4C4C-B71E-BF6EAD907867}"/>
              </a:ext>
            </a:extLst>
          </p:cNvPr>
          <p:cNvSpPr/>
          <p:nvPr/>
        </p:nvSpPr>
        <p:spPr>
          <a:xfrm>
            <a:off x="1530845" y="5920155"/>
            <a:ext cx="9635919" cy="67460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smtClean="0">
                <a:solidFill>
                  <a:srgbClr val="0070C0"/>
                </a:solidFill>
              </a:rPr>
              <a:t>Bạn</a:t>
            </a:r>
            <a:r>
              <a:rPr lang="en-US" sz="2800" b="1" dirty="0" smtClean="0">
                <a:solidFill>
                  <a:srgbClr val="0070C0"/>
                </a:solidFill>
              </a:rPr>
              <a:t> </a:t>
            </a:r>
            <a:r>
              <a:rPr lang="vi-VN" sz="2800" b="1" dirty="0" smtClean="0">
                <a:solidFill>
                  <a:srgbClr val="0070C0"/>
                </a:solidFill>
              </a:rPr>
              <a:t>biết </a:t>
            </a:r>
            <a:r>
              <a:rPr lang="vi-VN" sz="2800" b="1" dirty="0">
                <a:solidFill>
                  <a:srgbClr val="0070C0"/>
                </a:solidFill>
              </a:rPr>
              <a:t>chia sẻ với bạn, góp ý hay đồng tình với bạn?</a:t>
            </a:r>
            <a:endParaRPr kumimoji="0" lang="en-US" sz="2800" b="1" i="0" u="none" strike="noStrike" kern="1200" cap="none" spc="0" normalizeH="0" baseline="0" noProof="0" dirty="0">
              <a:ln>
                <a:noFill/>
              </a:ln>
              <a:solidFill>
                <a:srgbClr val="0070C0"/>
              </a:solidFill>
              <a:effectLst/>
              <a:uLnTx/>
              <a:uFillTx/>
              <a:latin typeface="Calibri" panose="020F0502020204030204"/>
            </a:endParaRPr>
          </a:p>
        </p:txBody>
      </p:sp>
    </p:spTree>
    <p:extLst>
      <p:ext uri="{BB962C8B-B14F-4D97-AF65-F5344CB8AC3E}">
        <p14:creationId xmlns:p14="http://schemas.microsoft.com/office/powerpoint/2010/main" val="396275611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anim calcmode="lin" valueType="num">
                                      <p:cBhvr>
                                        <p:cTn id="15" dur="500" fill="hold"/>
                                        <p:tgtEl>
                                          <p:spTgt spid="14"/>
                                        </p:tgtEl>
                                        <p:attrNameLst>
                                          <p:attrName>ppt_x</p:attrName>
                                        </p:attrNameLst>
                                      </p:cBhvr>
                                      <p:tavLst>
                                        <p:tav tm="0">
                                          <p:val>
                                            <p:strVal val="#ppt_x"/>
                                          </p:val>
                                        </p:tav>
                                        <p:tav tm="100000">
                                          <p:val>
                                            <p:strVal val="#ppt_x"/>
                                          </p:val>
                                        </p:tav>
                                      </p:tavLst>
                                    </p:anim>
                                    <p:anim calcmode="lin" valueType="num">
                                      <p:cBhvr>
                                        <p:cTn id="16"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anim calcmode="lin" valueType="num">
                                      <p:cBhvr>
                                        <p:cTn id="22" dur="500" fill="hold"/>
                                        <p:tgtEl>
                                          <p:spTgt spid="15"/>
                                        </p:tgtEl>
                                        <p:attrNameLst>
                                          <p:attrName>ppt_x</p:attrName>
                                        </p:attrNameLst>
                                      </p:cBhvr>
                                      <p:tavLst>
                                        <p:tav tm="0">
                                          <p:val>
                                            <p:strVal val="#ppt_x"/>
                                          </p:val>
                                        </p:tav>
                                        <p:tav tm="100000">
                                          <p:val>
                                            <p:strVal val="#ppt_x"/>
                                          </p:val>
                                        </p:tav>
                                      </p:tavLst>
                                    </p:anim>
                                    <p:anim calcmode="lin" valueType="num">
                                      <p:cBhvr>
                                        <p:cTn id="23"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anim calcmode="lin" valueType="num">
                                      <p:cBhvr>
                                        <p:cTn id="29" dur="500" fill="hold"/>
                                        <p:tgtEl>
                                          <p:spTgt spid="16"/>
                                        </p:tgtEl>
                                        <p:attrNameLst>
                                          <p:attrName>ppt_x</p:attrName>
                                        </p:attrNameLst>
                                      </p:cBhvr>
                                      <p:tavLst>
                                        <p:tav tm="0">
                                          <p:val>
                                            <p:strVal val="#ppt_x"/>
                                          </p:val>
                                        </p:tav>
                                        <p:tav tm="100000">
                                          <p:val>
                                            <p:strVal val="#ppt_x"/>
                                          </p:val>
                                        </p:tav>
                                      </p:tavLst>
                                    </p:anim>
                                    <p:anim calcmode="lin" valueType="num">
                                      <p:cBhvr>
                                        <p:cTn id="30"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anim calcmode="lin" valueType="num">
                                      <p:cBhvr>
                                        <p:cTn id="36" dur="500" fill="hold"/>
                                        <p:tgtEl>
                                          <p:spTgt spid="17"/>
                                        </p:tgtEl>
                                        <p:attrNameLst>
                                          <p:attrName>ppt_x</p:attrName>
                                        </p:attrNameLst>
                                      </p:cBhvr>
                                      <p:tavLst>
                                        <p:tav tm="0">
                                          <p:val>
                                            <p:strVal val="#ppt_x"/>
                                          </p:val>
                                        </p:tav>
                                        <p:tav tm="100000">
                                          <p:val>
                                            <p:strVal val="#ppt_x"/>
                                          </p:val>
                                        </p:tav>
                                      </p:tavLst>
                                    </p:anim>
                                    <p:anim calcmode="lin" valueType="num">
                                      <p:cBhvr>
                                        <p:cTn id="37"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175159" y="1607125"/>
            <a:ext cx="8160183" cy="3416320"/>
          </a:xfrm>
          <a:prstGeom prst="rect">
            <a:avLst/>
          </a:prstGeom>
          <a:noFill/>
        </p:spPr>
        <p:txBody>
          <a:bodyPr wrap="none" rtlCol="0">
            <a:spAutoFit/>
          </a:bodyPr>
          <a:lstStyle/>
          <a:p>
            <a:pPr marL="457200" indent="-457200">
              <a:buFontTx/>
              <a:buChar char="-"/>
            </a:pPr>
            <a:r>
              <a:rPr lang="en-US" sz="3600" dirty="0" smtClean="0">
                <a:solidFill>
                  <a:srgbClr val="FFFF00"/>
                </a:solidFill>
              </a:rPr>
              <a:t>Biết lắng nghe, không ngắt lời</a:t>
            </a:r>
          </a:p>
          <a:p>
            <a:pPr marL="457200" indent="-457200">
              <a:buFontTx/>
              <a:buChar char="-"/>
            </a:pPr>
            <a:r>
              <a:rPr lang="en-US" sz="3600" dirty="0" smtClean="0">
                <a:solidFill>
                  <a:srgbClr val="FFFF00"/>
                </a:solidFill>
              </a:rPr>
              <a:t>Chăm chú nghe bạn nói</a:t>
            </a:r>
          </a:p>
          <a:p>
            <a:pPr marL="457200" indent="-457200">
              <a:buFontTx/>
              <a:buChar char="-"/>
            </a:pPr>
            <a:r>
              <a:rPr lang="en-US" sz="3600" dirty="0" smtClean="0">
                <a:solidFill>
                  <a:srgbClr val="FFFF00"/>
                </a:solidFill>
              </a:rPr>
              <a:t>Biết gật đầu cổ vũ, động viên bạn</a:t>
            </a:r>
          </a:p>
          <a:p>
            <a:pPr marL="457200" indent="-457200">
              <a:buFontTx/>
              <a:buChar char="-"/>
            </a:pPr>
            <a:r>
              <a:rPr lang="en-US" sz="3600" dirty="0" smtClean="0">
                <a:solidFill>
                  <a:srgbClr val="FFFF00"/>
                </a:solidFill>
              </a:rPr>
              <a:t>Biết đặt câu hỏi cho bạn khi bạn kể xong</a:t>
            </a:r>
          </a:p>
          <a:p>
            <a:pPr marL="457200" indent="-457200">
              <a:buFontTx/>
              <a:buChar char="-"/>
            </a:pPr>
            <a:r>
              <a:rPr lang="en-US" sz="3600" dirty="0" smtClean="0">
                <a:solidFill>
                  <a:srgbClr val="FFFF00"/>
                </a:solidFill>
              </a:rPr>
              <a:t>Biết chia sẻ với bạn, góp ý hoặc</a:t>
            </a:r>
          </a:p>
          <a:p>
            <a:r>
              <a:rPr lang="en-US" sz="3600" dirty="0" smtClean="0">
                <a:solidFill>
                  <a:srgbClr val="FFFF00"/>
                </a:solidFill>
              </a:rPr>
              <a:t> đồng tình với bạn,…</a:t>
            </a:r>
            <a:endParaRPr lang="en-US" sz="3600" dirty="0">
              <a:solidFill>
                <a:srgbClr val="FFFF00"/>
              </a:solidFill>
            </a:endParaRPr>
          </a:p>
        </p:txBody>
      </p:sp>
    </p:spTree>
    <p:extLst>
      <p:ext uri="{BB962C8B-B14F-4D97-AF65-F5344CB8AC3E}">
        <p14:creationId xmlns:p14="http://schemas.microsoft.com/office/powerpoint/2010/main" val="226226674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thao">
            <a:extLst>
              <a:ext uri="{FF2B5EF4-FFF2-40B4-BE49-F238E27FC236}">
                <a16:creationId xmlns:a16="http://schemas.microsoft.com/office/drawing/2014/main" id="{2D742921-B8EF-4356-AE75-C91AF5AF2FC8}"/>
              </a:ext>
            </a:extLst>
          </p:cNvPr>
          <p:cNvPicPr>
            <a:picLocks noChangeAspect="1"/>
          </p:cNvPicPr>
          <p:nvPr/>
        </p:nvPicPr>
        <p:blipFill>
          <a:blip r:embed="rId2"/>
          <a:stretch>
            <a:fillRect/>
          </a:stretch>
        </p:blipFill>
        <p:spPr>
          <a:xfrm>
            <a:off x="10118372" y="-464679"/>
            <a:ext cx="2185670" cy="2185670"/>
          </a:xfrm>
          <a:prstGeom prst="rect">
            <a:avLst/>
          </a:prstGeom>
        </p:spPr>
      </p:pic>
      <p:pic>
        <p:nvPicPr>
          <p:cNvPr id="4" name="Picture 3">
            <a:extLst>
              <a:ext uri="{FF2B5EF4-FFF2-40B4-BE49-F238E27FC236}">
                <a16:creationId xmlns:a16="http://schemas.microsoft.com/office/drawing/2014/main" id="{06DBADD9-287C-4547-A223-4453DDA88384}"/>
              </a:ext>
            </a:extLst>
          </p:cNvPr>
          <p:cNvPicPr>
            <a:picLocks noChangeAspect="1"/>
          </p:cNvPicPr>
          <p:nvPr/>
        </p:nvPicPr>
        <p:blipFill>
          <a:blip r:embed="rId3"/>
          <a:stretch>
            <a:fillRect/>
          </a:stretch>
        </p:blipFill>
        <p:spPr>
          <a:xfrm>
            <a:off x="0" y="-270933"/>
            <a:ext cx="12192000" cy="7128933"/>
          </a:xfrm>
          <a:prstGeom prst="rect">
            <a:avLst/>
          </a:prstGeom>
        </p:spPr>
      </p:pic>
      <p:pic>
        <p:nvPicPr>
          <p:cNvPr id="5" name="1166">
            <a:extLst>
              <a:ext uri="{FF2B5EF4-FFF2-40B4-BE49-F238E27FC236}">
                <a16:creationId xmlns:a16="http://schemas.microsoft.com/office/drawing/2014/main" id="{32C3F5BC-DEC8-42FE-A096-AB14434A1E41}"/>
              </a:ext>
            </a:extLst>
          </p:cNvPr>
          <p:cNvPicPr>
            <a:picLocks noChangeAspect="1"/>
          </p:cNvPicPr>
          <p:nvPr/>
        </p:nvPicPr>
        <p:blipFill>
          <a:blip r:embed="rId4"/>
          <a:stretch>
            <a:fillRect/>
          </a:stretch>
        </p:blipFill>
        <p:spPr>
          <a:xfrm>
            <a:off x="219418" y="3064617"/>
            <a:ext cx="1737567" cy="2758388"/>
          </a:xfrm>
          <a:prstGeom prst="rect">
            <a:avLst/>
          </a:prstGeom>
        </p:spPr>
      </p:pic>
      <p:pic>
        <p:nvPicPr>
          <p:cNvPr id="6" name="3">
            <a:extLst>
              <a:ext uri="{FF2B5EF4-FFF2-40B4-BE49-F238E27FC236}">
                <a16:creationId xmlns:a16="http://schemas.microsoft.com/office/drawing/2014/main" id="{FEBBEC0D-F2AA-4FEC-859D-8E9F93CF671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2172" r="6123"/>
          <a:stretch>
            <a:fillRect/>
          </a:stretch>
        </p:blipFill>
        <p:spPr>
          <a:xfrm>
            <a:off x="0" y="4640366"/>
            <a:ext cx="5503492" cy="2217634"/>
          </a:xfrm>
          <a:prstGeom prst="rect">
            <a:avLst/>
          </a:prstGeom>
        </p:spPr>
      </p:pic>
      <p:pic>
        <p:nvPicPr>
          <p:cNvPr id="7" name="1165">
            <a:extLst>
              <a:ext uri="{FF2B5EF4-FFF2-40B4-BE49-F238E27FC236}">
                <a16:creationId xmlns:a16="http://schemas.microsoft.com/office/drawing/2014/main" id="{D8341300-D21C-4F92-A269-092F7C3E5496}"/>
              </a:ext>
            </a:extLst>
          </p:cNvPr>
          <p:cNvPicPr>
            <a:picLocks noChangeAspect="1"/>
          </p:cNvPicPr>
          <p:nvPr/>
        </p:nvPicPr>
        <p:blipFill>
          <a:blip r:embed="rId6"/>
          <a:stretch>
            <a:fillRect/>
          </a:stretch>
        </p:blipFill>
        <p:spPr>
          <a:xfrm>
            <a:off x="7984929" y="3568775"/>
            <a:ext cx="3986883" cy="3136469"/>
          </a:xfrm>
          <a:prstGeom prst="rect">
            <a:avLst/>
          </a:prstGeom>
        </p:spPr>
      </p:pic>
      <p:sp>
        <p:nvSpPr>
          <p:cNvPr id="8" name="13">
            <a:extLst>
              <a:ext uri="{FF2B5EF4-FFF2-40B4-BE49-F238E27FC236}">
                <a16:creationId xmlns:a16="http://schemas.microsoft.com/office/drawing/2014/main" id="{519AA487-D934-416E-888B-725FA424F705}"/>
              </a:ext>
            </a:extLst>
          </p:cNvPr>
          <p:cNvSpPr txBox="1"/>
          <p:nvPr/>
        </p:nvSpPr>
        <p:spPr>
          <a:xfrm>
            <a:off x="2176402" y="2025202"/>
            <a:ext cx="7170797"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smtClean="0">
                <a:ln>
                  <a:noFill/>
                </a:ln>
                <a:solidFill>
                  <a:srgbClr val="F74F4F"/>
                </a:solidFill>
                <a:effectLst/>
                <a:uLnTx/>
                <a:uFillTx/>
                <a:latin typeface="UTM Cookies" panose="02040603050506020204" pitchFamily="18" charset="0"/>
                <a:ea typeface="等线" panose="02010600030101010101" pitchFamily="2" charset="-122"/>
                <a:cs typeface="+mn-ea"/>
                <a:sym typeface="+mn-lt"/>
              </a:rPr>
              <a:t>KHỞI</a:t>
            </a:r>
            <a:r>
              <a:rPr kumimoji="0" lang="en-US" altLang="zh-CN" sz="8800" b="1" i="0" u="none" strike="noStrike" kern="1200" cap="none" spc="0" normalizeH="0" noProof="0" dirty="0" smtClean="0">
                <a:ln>
                  <a:noFill/>
                </a:ln>
                <a:solidFill>
                  <a:srgbClr val="F74F4F"/>
                </a:solidFill>
                <a:effectLst/>
                <a:uLnTx/>
                <a:uFillTx/>
                <a:latin typeface="UTM Cookies" panose="02040603050506020204" pitchFamily="18" charset="0"/>
                <a:ea typeface="等线" panose="02010600030101010101" pitchFamily="2" charset="-122"/>
                <a:cs typeface="+mn-ea"/>
                <a:sym typeface="+mn-lt"/>
              </a:rPr>
              <a:t> ĐỘNG</a:t>
            </a:r>
            <a:endParaRPr kumimoji="0" lang="zh-CN" altLang="en-US" sz="8800" b="1" i="0" u="none" strike="noStrike" kern="1200" cap="none" spc="0" normalizeH="0" baseline="0" noProof="0" dirty="0">
              <a:ln>
                <a:noFill/>
              </a:ln>
              <a:solidFill>
                <a:srgbClr val="F74F4F"/>
              </a:solidFill>
              <a:effectLst/>
              <a:uLnTx/>
              <a:uFillTx/>
              <a:latin typeface="UTM Cookies" panose="02040603050506020204" pitchFamily="18" charset="0"/>
              <a:ea typeface="等线" panose="02010600030101010101" pitchFamily="2" charset="-122"/>
              <a:cs typeface="+mn-ea"/>
              <a:sym typeface="+mn-lt"/>
            </a:endParaRPr>
          </a:p>
        </p:txBody>
      </p:sp>
    </p:spTree>
    <p:extLst>
      <p:ext uri="{BB962C8B-B14F-4D97-AF65-F5344CB8AC3E}">
        <p14:creationId xmlns:p14="http://schemas.microsoft.com/office/powerpoint/2010/main" val="9139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3"/>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D28872-C5E5-4F6D-8A89-D2B3363BBA8A}"/>
              </a:ext>
            </a:extLst>
          </p:cNvPr>
          <p:cNvPicPr>
            <a:picLocks noChangeAspect="1"/>
          </p:cNvPicPr>
          <p:nvPr/>
        </p:nvPicPr>
        <p:blipFill rotWithShape="1">
          <a:blip r:embed="rId2"/>
          <a:srcRect r="624"/>
          <a:stretch/>
        </p:blipFill>
        <p:spPr>
          <a:xfrm>
            <a:off x="-23648" y="0"/>
            <a:ext cx="12215648" cy="6858000"/>
          </a:xfrm>
          <a:prstGeom prst="rect">
            <a:avLst/>
          </a:prstGeom>
        </p:spPr>
      </p:pic>
      <p:pic>
        <p:nvPicPr>
          <p:cNvPr id="9" name="Picture 8">
            <a:extLst>
              <a:ext uri="{FF2B5EF4-FFF2-40B4-BE49-F238E27FC236}">
                <a16:creationId xmlns:a16="http://schemas.microsoft.com/office/drawing/2014/main" id="{726554C8-C6D5-41BF-881A-0A507BEA22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14601" y="80956"/>
            <a:ext cx="7467600" cy="3410101"/>
          </a:xfrm>
          <a:prstGeom prst="rect">
            <a:avLst/>
          </a:prstGeom>
        </p:spPr>
      </p:pic>
      <p:pic>
        <p:nvPicPr>
          <p:cNvPr id="7" name="Picture 6">
            <a:extLst>
              <a:ext uri="{FF2B5EF4-FFF2-40B4-BE49-F238E27FC236}">
                <a16:creationId xmlns:a16="http://schemas.microsoft.com/office/drawing/2014/main" id="{16052BAB-C40C-4398-84A1-D7BFA371D57A}"/>
              </a:ext>
            </a:extLst>
          </p:cNvPr>
          <p:cNvPicPr>
            <a:picLocks noChangeAspect="1"/>
          </p:cNvPicPr>
          <p:nvPr/>
        </p:nvPicPr>
        <p:blipFill>
          <a:blip r:embed="rId4"/>
          <a:stretch>
            <a:fillRect/>
          </a:stretch>
        </p:blipFill>
        <p:spPr>
          <a:xfrm>
            <a:off x="-99415" y="271456"/>
            <a:ext cx="2208421" cy="4443450"/>
          </a:xfrm>
          <a:prstGeom prst="rect">
            <a:avLst/>
          </a:prstGeom>
        </p:spPr>
      </p:pic>
      <p:pic>
        <p:nvPicPr>
          <p:cNvPr id="8" name="Picture 7">
            <a:extLst>
              <a:ext uri="{FF2B5EF4-FFF2-40B4-BE49-F238E27FC236}">
                <a16:creationId xmlns:a16="http://schemas.microsoft.com/office/drawing/2014/main" id="{3C9A4B57-4C0D-40FD-A3D2-619044901DFE}"/>
              </a:ext>
            </a:extLst>
          </p:cNvPr>
          <p:cNvPicPr>
            <a:picLocks noChangeAspect="1"/>
          </p:cNvPicPr>
          <p:nvPr/>
        </p:nvPicPr>
        <p:blipFill>
          <a:blip r:embed="rId5"/>
          <a:stretch>
            <a:fillRect/>
          </a:stretch>
        </p:blipFill>
        <p:spPr>
          <a:xfrm>
            <a:off x="9877127" y="-118931"/>
            <a:ext cx="2403675" cy="4267200"/>
          </a:xfrm>
          <a:prstGeom prst="rect">
            <a:avLst/>
          </a:prstGeom>
        </p:spPr>
      </p:pic>
      <p:sp>
        <p:nvSpPr>
          <p:cNvPr id="2" name="TextBox 1">
            <a:extLst>
              <a:ext uri="{FF2B5EF4-FFF2-40B4-BE49-F238E27FC236}">
                <a16:creationId xmlns:a16="http://schemas.microsoft.com/office/drawing/2014/main" id="{F6ABC6A7-5520-4D24-A8C4-A755CA558BFD}"/>
              </a:ext>
            </a:extLst>
          </p:cNvPr>
          <p:cNvSpPr txBox="1"/>
          <p:nvPr/>
        </p:nvSpPr>
        <p:spPr>
          <a:xfrm>
            <a:off x="2514601" y="184617"/>
            <a:ext cx="7273724" cy="23698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effectLst/>
                <a:uLnTx/>
                <a:uFillTx/>
                <a:latin typeface="Arial" panose="020B0604020202020204" pitchFamily="34" charset="0"/>
                <a:ea typeface="+mn-ea"/>
                <a:cs typeface="+mn-cs"/>
              </a:rPr>
              <a:t>KẾT</a:t>
            </a:r>
            <a:r>
              <a:rPr kumimoji="0" lang="en-US" sz="4000" b="1" i="0" u="none" strike="noStrike" kern="1200" cap="none" spc="0" normalizeH="0" noProof="0" dirty="0" smtClean="0">
                <a:ln>
                  <a:noFill/>
                </a:ln>
                <a:effectLst/>
                <a:uLnTx/>
                <a:uFillTx/>
                <a:latin typeface="Arial" panose="020B0604020202020204" pitchFamily="34" charset="0"/>
                <a:ea typeface="+mn-ea"/>
                <a:cs typeface="+mn-cs"/>
              </a:rPr>
              <a:t> LUẬN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smtClean="0">
                <a:ln>
                  <a:noFill/>
                </a:ln>
                <a:solidFill>
                  <a:srgbClr val="FF558E"/>
                </a:solidFill>
                <a:effectLst/>
                <a:uLnTx/>
                <a:uFillTx/>
                <a:latin typeface="Arial" panose="020B0604020202020204" pitchFamily="34" charset="0"/>
                <a:ea typeface="+mn-ea"/>
                <a:cs typeface="+mn-cs"/>
              </a:rPr>
              <a:t>Để </a:t>
            </a:r>
            <a:r>
              <a:rPr kumimoji="0" lang="vi-VN" sz="3600" b="1" i="0" u="none" strike="noStrike" kern="1200" cap="none" spc="0" normalizeH="0" baseline="0" noProof="0" dirty="0">
                <a:ln>
                  <a:noFill/>
                </a:ln>
                <a:solidFill>
                  <a:srgbClr val="FF558E"/>
                </a:solidFill>
                <a:effectLst/>
                <a:uLnTx/>
                <a:uFillTx/>
                <a:latin typeface="Arial" panose="020B0604020202020204" pitchFamily="34" charset="0"/>
                <a:ea typeface="+mn-ea"/>
                <a:cs typeface="+mn-cs"/>
              </a:rPr>
              <a:t>bạn hiểu mình và mình hiểu bạn, em hãy trở thành người biết “lắng nghe tích cực”. </a:t>
            </a:r>
            <a:endParaRPr kumimoji="0" lang="en-US" sz="3600" b="1" i="0" u="none" strike="noStrike" kern="1200" cap="none" spc="0" normalizeH="0" baseline="0" noProof="0" dirty="0">
              <a:ln>
                <a:noFill/>
              </a:ln>
              <a:solidFill>
                <a:srgbClr val="FF558E"/>
              </a:solidFill>
              <a:effectLst/>
              <a:uLnTx/>
              <a:uFillTx/>
              <a:latin typeface="Calibri" panose="020F0502020204030204"/>
              <a:ea typeface="+mn-ea"/>
              <a:cs typeface="+mn-cs"/>
            </a:endParaRPr>
          </a:p>
        </p:txBody>
      </p:sp>
      <p:sp>
        <p:nvSpPr>
          <p:cNvPr id="3" name="Oval 2"/>
          <p:cNvSpPr/>
          <p:nvPr/>
        </p:nvSpPr>
        <p:spPr>
          <a:xfrm>
            <a:off x="3548716" y="3702815"/>
            <a:ext cx="5205494" cy="202418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rgbClr val="FF0000"/>
                </a:solidFill>
              </a:rPr>
              <a:t>LẮNG NGHE</a:t>
            </a:r>
            <a:endParaRPr lang="en-US" sz="5400" b="1" dirty="0">
              <a:solidFill>
                <a:srgbClr val="FF0000"/>
              </a:solidFill>
            </a:endParaRPr>
          </a:p>
        </p:txBody>
      </p:sp>
    </p:spTree>
    <p:extLst>
      <p:ext uri="{BB962C8B-B14F-4D97-AF65-F5344CB8AC3E}">
        <p14:creationId xmlns:p14="http://schemas.microsoft.com/office/powerpoint/2010/main" val="32060609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nodeType="withEffect">
                                  <p:stCondLst>
                                    <p:cond delay="0"/>
                                  </p:stCondLst>
                                  <p:childTnLst>
                                    <p:animMotion origin="layout" path="M -1.875E-6 4.07407E-6 L 0.02071 0.07523 " pathEditMode="relative" rAng="0" ptsTypes="AA">
                                      <p:cBhvr>
                                        <p:cTn id="6" dur="2500" fill="hold"/>
                                        <p:tgtEl>
                                          <p:spTgt spid="7"/>
                                        </p:tgtEl>
                                        <p:attrNameLst>
                                          <p:attrName>ppt_x</p:attrName>
                                          <p:attrName>ppt_y</p:attrName>
                                        </p:attrNameLst>
                                      </p:cBhvr>
                                      <p:rCtr x="1029" y="3750"/>
                                    </p:animMotion>
                                  </p:childTnLst>
                                </p:cTn>
                              </p:par>
                              <p:par>
                                <p:cTn id="7" presetID="42" presetClass="path" presetSubtype="0" repeatCount="indefinite" accel="50000" decel="50000" autoRev="1" fill="hold" nodeType="withEffect">
                                  <p:stCondLst>
                                    <p:cond delay="0"/>
                                  </p:stCondLst>
                                  <p:childTnLst>
                                    <p:animMotion origin="layout" path="M -3.95833E-6 0 L -0.025 -0.0463 " pathEditMode="relative" rAng="0" ptsTypes="AA">
                                      <p:cBhvr>
                                        <p:cTn id="8" dur="2500" fill="hold"/>
                                        <p:tgtEl>
                                          <p:spTgt spid="8"/>
                                        </p:tgtEl>
                                        <p:attrNameLst>
                                          <p:attrName>ppt_x</p:attrName>
                                          <p:attrName>ppt_y</p:attrName>
                                        </p:attrNameLst>
                                      </p:cBhvr>
                                      <p:rCtr x="-1250" y="-2315"/>
                                    </p:animMotion>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extBox 1"/>
          <p:cNvSpPr txBox="1"/>
          <p:nvPr/>
        </p:nvSpPr>
        <p:spPr>
          <a:xfrm>
            <a:off x="4197057" y="1194947"/>
            <a:ext cx="6535764" cy="2646878"/>
          </a:xfrm>
          <a:prstGeom prst="rect">
            <a:avLst/>
          </a:prstGeom>
          <a:noFill/>
        </p:spPr>
        <p:txBody>
          <a:bodyPr wrap="none" rtlCol="0">
            <a:spAutoFit/>
          </a:bodyPr>
          <a:lstStyle/>
          <a:p>
            <a:r>
              <a:rPr lang="en-US" sz="16600" dirty="0" smtClean="0">
                <a:solidFill>
                  <a:schemeClr val="bg1"/>
                </a:solidFill>
                <a:latin typeface="UTM Cookies" panose="02040603050506020204" pitchFamily="18" charset="0"/>
              </a:rPr>
              <a:t>ĐỐ VUI</a:t>
            </a:r>
            <a:endParaRPr lang="en-US" sz="16600" dirty="0">
              <a:solidFill>
                <a:schemeClr val="bg1"/>
              </a:solidFill>
              <a:latin typeface="UTM Cookies" panose="02040603050506020204" pitchFamily="18" charset="0"/>
            </a:endParaRPr>
          </a:p>
        </p:txBody>
      </p:sp>
    </p:spTree>
    <p:extLst>
      <p:ext uri="{BB962C8B-B14F-4D97-AF65-F5344CB8AC3E}">
        <p14:creationId xmlns:p14="http://schemas.microsoft.com/office/powerpoint/2010/main" val="291796444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854939" y="1953489"/>
            <a:ext cx="8364789" cy="1754326"/>
          </a:xfrm>
          <a:prstGeom prst="rect">
            <a:avLst/>
          </a:prstGeom>
          <a:noFill/>
        </p:spPr>
        <p:txBody>
          <a:bodyPr wrap="none" rtlCol="0">
            <a:spAutoFit/>
          </a:bodyPr>
          <a:lstStyle/>
          <a:p>
            <a:pPr algn="ctr"/>
            <a:r>
              <a:rPr lang="en-US" sz="3600" b="1" dirty="0" smtClean="0">
                <a:latin typeface="Arial" panose="020B0604020202020204" pitchFamily="34" charset="0"/>
                <a:cs typeface="Arial" panose="020B0604020202020204" pitchFamily="34" charset="0"/>
              </a:rPr>
              <a:t>Con gì đẹp nhất loài chim</a:t>
            </a:r>
          </a:p>
          <a:p>
            <a:pPr algn="ctr"/>
            <a:r>
              <a:rPr lang="en-US" sz="3600" b="1" dirty="0" smtClean="0">
                <a:latin typeface="Arial" panose="020B0604020202020204" pitchFamily="34" charset="0"/>
                <a:cs typeface="Arial" panose="020B0604020202020204" pitchFamily="34" charset="0"/>
              </a:rPr>
              <a:t>Đuôi xòe rực rỡ như nghìn cánh hoa.</a:t>
            </a:r>
          </a:p>
          <a:p>
            <a:pPr algn="ctr"/>
            <a:r>
              <a:rPr lang="en-US" sz="3600" b="1" dirty="0" smtClean="0">
                <a:latin typeface="Arial" panose="020B0604020202020204" pitchFamily="34" charset="0"/>
                <a:cs typeface="Arial" panose="020B0604020202020204" pitchFamily="34" charset="0"/>
              </a:rPr>
              <a:t>                                  ( Là con gì ?)</a:t>
            </a:r>
            <a:endParaRPr lang="en-US" sz="3600" b="1" dirty="0">
              <a:latin typeface="Arial" panose="020B0604020202020204" pitchFamily="34" charset="0"/>
              <a:cs typeface="Arial" panose="020B0604020202020204" pitchFamily="34" charset="0"/>
            </a:endParaRPr>
          </a:p>
        </p:txBody>
      </p:sp>
      <p:sp>
        <p:nvSpPr>
          <p:cNvPr id="5" name="TextBox 4"/>
          <p:cNvSpPr txBox="1"/>
          <p:nvPr/>
        </p:nvSpPr>
        <p:spPr>
          <a:xfrm>
            <a:off x="4111624" y="3962405"/>
            <a:ext cx="3518912" cy="646331"/>
          </a:xfrm>
          <a:prstGeom prst="rect">
            <a:avLst/>
          </a:prstGeom>
          <a:noFill/>
        </p:spPr>
        <p:txBody>
          <a:bodyPr wrap="none" rtlCol="0">
            <a:spAutoFit/>
          </a:bodyPr>
          <a:lstStyle/>
          <a:p>
            <a:pPr algn="ctr"/>
            <a:r>
              <a:rPr lang="en-US" sz="3600" b="1" dirty="0" smtClean="0">
                <a:solidFill>
                  <a:srgbClr val="FFFF00"/>
                </a:solidFill>
                <a:latin typeface="Arial" panose="020B0604020202020204" pitchFamily="34" charset="0"/>
                <a:cs typeface="Arial" panose="020B0604020202020204" pitchFamily="34" charset="0"/>
              </a:rPr>
              <a:t>Con chim công</a:t>
            </a:r>
            <a:endParaRPr lang="en-US" sz="36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812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3739273" y="1136068"/>
            <a:ext cx="4596130" cy="2862322"/>
          </a:xfrm>
          <a:prstGeom prst="rect">
            <a:avLst/>
          </a:prstGeom>
          <a:noFill/>
        </p:spPr>
        <p:txBody>
          <a:bodyPr wrap="none" rtlCol="0">
            <a:spAutoFit/>
          </a:bodyPr>
          <a:lstStyle/>
          <a:p>
            <a:pPr algn="ctr"/>
            <a:r>
              <a:rPr lang="en-US" sz="3600" b="1" dirty="0" smtClean="0">
                <a:latin typeface="Arial" panose="020B0604020202020204" pitchFamily="34" charset="0"/>
                <a:cs typeface="Arial" panose="020B0604020202020204" pitchFamily="34" charset="0"/>
              </a:rPr>
              <a:t>Con gì cổ dài</a:t>
            </a:r>
          </a:p>
          <a:p>
            <a:pPr algn="ctr"/>
            <a:r>
              <a:rPr lang="en-US" sz="3600" b="1" dirty="0" smtClean="0">
                <a:latin typeface="Arial" panose="020B0604020202020204" pitchFamily="34" charset="0"/>
                <a:cs typeface="Arial" panose="020B0604020202020204" pitchFamily="34" charset="0"/>
              </a:rPr>
              <a:t>Ăn lá trên cao</a:t>
            </a:r>
          </a:p>
          <a:p>
            <a:pPr algn="ctr"/>
            <a:r>
              <a:rPr lang="en-US" sz="3600" b="1" dirty="0" smtClean="0">
                <a:latin typeface="Arial" panose="020B0604020202020204" pitchFamily="34" charset="0"/>
                <a:cs typeface="Arial" panose="020B0604020202020204" pitchFamily="34" charset="0"/>
              </a:rPr>
              <a:t>Da lốm đốm sao</a:t>
            </a:r>
          </a:p>
          <a:p>
            <a:pPr algn="ctr"/>
            <a:r>
              <a:rPr lang="en-US" sz="3600" b="1" dirty="0" smtClean="0">
                <a:latin typeface="Arial" panose="020B0604020202020204" pitchFamily="34" charset="0"/>
                <a:cs typeface="Arial" panose="020B0604020202020204" pitchFamily="34" charset="0"/>
              </a:rPr>
              <a:t>Sống trên đồng cỏ.</a:t>
            </a:r>
          </a:p>
          <a:p>
            <a:pPr algn="ctr"/>
            <a:r>
              <a:rPr lang="en-US" sz="3600" b="1" dirty="0" smtClean="0">
                <a:latin typeface="Arial" panose="020B0604020202020204" pitchFamily="34" charset="0"/>
                <a:cs typeface="Arial" panose="020B0604020202020204" pitchFamily="34" charset="0"/>
              </a:rPr>
              <a:t>            ( Là con gì ?)</a:t>
            </a:r>
            <a:endParaRPr lang="en-US" sz="3600" b="1" dirty="0">
              <a:latin typeface="Arial" panose="020B0604020202020204" pitchFamily="34" charset="0"/>
              <a:cs typeface="Arial" panose="020B0604020202020204" pitchFamily="34" charset="0"/>
            </a:endParaRPr>
          </a:p>
        </p:txBody>
      </p:sp>
      <p:sp>
        <p:nvSpPr>
          <p:cNvPr id="5" name="TextBox 4"/>
          <p:cNvSpPr txBox="1"/>
          <p:nvPr/>
        </p:nvSpPr>
        <p:spPr>
          <a:xfrm>
            <a:off x="3856748" y="3962405"/>
            <a:ext cx="4028668" cy="646331"/>
          </a:xfrm>
          <a:prstGeom prst="rect">
            <a:avLst/>
          </a:prstGeom>
          <a:noFill/>
        </p:spPr>
        <p:txBody>
          <a:bodyPr wrap="none" rtlCol="0">
            <a:spAutoFit/>
          </a:bodyPr>
          <a:lstStyle/>
          <a:p>
            <a:pPr algn="ctr"/>
            <a:r>
              <a:rPr lang="en-US" sz="3600" b="1" dirty="0" smtClean="0">
                <a:solidFill>
                  <a:srgbClr val="FFFF00"/>
                </a:solidFill>
                <a:latin typeface="Arial" panose="020B0604020202020204" pitchFamily="34" charset="0"/>
                <a:cs typeface="Arial" panose="020B0604020202020204" pitchFamily="34" charset="0"/>
              </a:rPr>
              <a:t>Con hươu cao cổ</a:t>
            </a:r>
            <a:endParaRPr lang="en-US" sz="36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881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3394627" y="1136068"/>
            <a:ext cx="5285421" cy="2862322"/>
          </a:xfrm>
          <a:prstGeom prst="rect">
            <a:avLst/>
          </a:prstGeom>
          <a:noFill/>
        </p:spPr>
        <p:txBody>
          <a:bodyPr wrap="none" rtlCol="0">
            <a:spAutoFit/>
          </a:bodyPr>
          <a:lstStyle/>
          <a:p>
            <a:pPr algn="ctr"/>
            <a:r>
              <a:rPr lang="en-US" sz="3600" b="1" dirty="0" smtClean="0">
                <a:latin typeface="Arial" panose="020B0604020202020204" pitchFamily="34" charset="0"/>
                <a:cs typeface="Arial" panose="020B0604020202020204" pitchFamily="34" charset="0"/>
              </a:rPr>
              <a:t>Da xù xì như mít</a:t>
            </a:r>
          </a:p>
          <a:p>
            <a:pPr algn="ctr"/>
            <a:r>
              <a:rPr lang="en-US" sz="3600" b="1" dirty="0" smtClean="0">
                <a:latin typeface="Arial" panose="020B0604020202020204" pitchFamily="34" charset="0"/>
                <a:cs typeface="Arial" panose="020B0604020202020204" pitchFamily="34" charset="0"/>
              </a:rPr>
              <a:t>Nhưng quả lại nhỏ hơn</a:t>
            </a:r>
          </a:p>
          <a:p>
            <a:pPr algn="ctr"/>
            <a:r>
              <a:rPr lang="en-US" sz="3600" b="1" dirty="0" smtClean="0">
                <a:latin typeface="Arial" panose="020B0604020202020204" pitchFamily="34" charset="0"/>
                <a:cs typeface="Arial" panose="020B0604020202020204" pitchFamily="34" charset="0"/>
              </a:rPr>
              <a:t>Mùi thơm tỏa ngát trời</a:t>
            </a:r>
          </a:p>
          <a:p>
            <a:pPr algn="ctr"/>
            <a:r>
              <a:rPr lang="en-US" sz="3600" b="1" dirty="0" smtClean="0">
                <a:latin typeface="Arial" panose="020B0604020202020204" pitchFamily="34" charset="0"/>
                <a:cs typeface="Arial" panose="020B0604020202020204" pitchFamily="34" charset="0"/>
              </a:rPr>
              <a:t>Chỉ miền Nam mới có.</a:t>
            </a:r>
          </a:p>
          <a:p>
            <a:pPr algn="ctr"/>
            <a:r>
              <a:rPr lang="en-US" sz="3600" b="1" dirty="0" smtClean="0">
                <a:latin typeface="Arial" panose="020B0604020202020204" pitchFamily="34" charset="0"/>
                <a:cs typeface="Arial" panose="020B0604020202020204" pitchFamily="34" charset="0"/>
              </a:rPr>
              <a:t>            ( Là quả gì ?)</a:t>
            </a:r>
            <a:endParaRPr lang="en-US" sz="3600" b="1" dirty="0">
              <a:latin typeface="Arial" panose="020B0604020202020204" pitchFamily="34" charset="0"/>
              <a:cs typeface="Arial" panose="020B0604020202020204" pitchFamily="34" charset="0"/>
            </a:endParaRPr>
          </a:p>
        </p:txBody>
      </p:sp>
      <p:sp>
        <p:nvSpPr>
          <p:cNvPr id="5" name="TextBox 4"/>
          <p:cNvSpPr txBox="1"/>
          <p:nvPr/>
        </p:nvSpPr>
        <p:spPr>
          <a:xfrm>
            <a:off x="4489249" y="4461171"/>
            <a:ext cx="3262433" cy="646331"/>
          </a:xfrm>
          <a:prstGeom prst="rect">
            <a:avLst/>
          </a:prstGeom>
          <a:noFill/>
        </p:spPr>
        <p:txBody>
          <a:bodyPr wrap="none" rtlCol="0">
            <a:spAutoFit/>
          </a:bodyPr>
          <a:lstStyle/>
          <a:p>
            <a:pPr algn="ctr"/>
            <a:r>
              <a:rPr lang="en-US" sz="3600" b="1" dirty="0" smtClean="0">
                <a:solidFill>
                  <a:srgbClr val="FFFF00"/>
                </a:solidFill>
                <a:latin typeface="Arial" panose="020B0604020202020204" pitchFamily="34" charset="0"/>
                <a:cs typeface="Arial" panose="020B0604020202020204" pitchFamily="34" charset="0"/>
              </a:rPr>
              <a:t>Qủa sầu riêng</a:t>
            </a:r>
            <a:endParaRPr lang="en-US" sz="36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428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3739272" y="1136068"/>
            <a:ext cx="4596131" cy="2862322"/>
          </a:xfrm>
          <a:prstGeom prst="rect">
            <a:avLst/>
          </a:prstGeom>
          <a:noFill/>
        </p:spPr>
        <p:txBody>
          <a:bodyPr wrap="none" rtlCol="0">
            <a:spAutoFit/>
          </a:bodyPr>
          <a:lstStyle/>
          <a:p>
            <a:pPr algn="ctr"/>
            <a:r>
              <a:rPr lang="en-US" sz="3600" b="1" dirty="0" smtClean="0">
                <a:latin typeface="Arial" panose="020B0604020202020204" pitchFamily="34" charset="0"/>
                <a:cs typeface="Arial" panose="020B0604020202020204" pitchFamily="34" charset="0"/>
              </a:rPr>
              <a:t>Con gì quang quác</a:t>
            </a:r>
          </a:p>
          <a:p>
            <a:pPr algn="ctr"/>
            <a:r>
              <a:rPr lang="en-US" sz="3600" b="1" dirty="0" smtClean="0">
                <a:latin typeface="Arial" panose="020B0604020202020204" pitchFamily="34" charset="0"/>
                <a:cs typeface="Arial" panose="020B0604020202020204" pitchFamily="34" charset="0"/>
              </a:rPr>
              <a:t>Cục tác cục te</a:t>
            </a:r>
          </a:p>
          <a:p>
            <a:pPr algn="ctr"/>
            <a:r>
              <a:rPr lang="en-US" sz="3600" b="1" dirty="0" smtClean="0">
                <a:latin typeface="Arial" panose="020B0604020202020204" pitchFamily="34" charset="0"/>
                <a:cs typeface="Arial" panose="020B0604020202020204" pitchFamily="34" charset="0"/>
              </a:rPr>
              <a:t>Đẻ trứng tròn xoe</a:t>
            </a:r>
          </a:p>
          <a:p>
            <a:pPr algn="ctr"/>
            <a:r>
              <a:rPr lang="en-US" sz="3600" b="1" dirty="0" smtClean="0">
                <a:latin typeface="Arial" panose="020B0604020202020204" pitchFamily="34" charset="0"/>
                <a:cs typeface="Arial" panose="020B0604020202020204" pitchFamily="34" charset="0"/>
              </a:rPr>
              <a:t>Gọi người đến lấy</a:t>
            </a:r>
          </a:p>
          <a:p>
            <a:pPr algn="ctr"/>
            <a:r>
              <a:rPr lang="en-US" sz="3600" b="1" dirty="0" smtClean="0">
                <a:latin typeface="Arial" panose="020B0604020202020204" pitchFamily="34" charset="0"/>
                <a:cs typeface="Arial" panose="020B0604020202020204" pitchFamily="34" charset="0"/>
              </a:rPr>
              <a:t>            ( Là con gì ?)</a:t>
            </a:r>
            <a:endParaRPr lang="en-US" sz="3600" b="1" dirty="0">
              <a:latin typeface="Arial" panose="020B0604020202020204" pitchFamily="34" charset="0"/>
              <a:cs typeface="Arial" panose="020B0604020202020204" pitchFamily="34" charset="0"/>
            </a:endParaRPr>
          </a:p>
        </p:txBody>
      </p:sp>
      <p:sp>
        <p:nvSpPr>
          <p:cNvPr id="5" name="TextBox 4"/>
          <p:cNvSpPr txBox="1"/>
          <p:nvPr/>
        </p:nvSpPr>
        <p:spPr>
          <a:xfrm>
            <a:off x="5425979" y="4461171"/>
            <a:ext cx="1749198" cy="646331"/>
          </a:xfrm>
          <a:prstGeom prst="rect">
            <a:avLst/>
          </a:prstGeom>
          <a:noFill/>
        </p:spPr>
        <p:txBody>
          <a:bodyPr wrap="none" rtlCol="0">
            <a:spAutoFit/>
          </a:bodyPr>
          <a:lstStyle/>
          <a:p>
            <a:pPr algn="ctr"/>
            <a:r>
              <a:rPr lang="en-US" sz="3600" b="1" dirty="0" smtClean="0">
                <a:solidFill>
                  <a:srgbClr val="FFFF00"/>
                </a:solidFill>
                <a:latin typeface="Arial" panose="020B0604020202020204" pitchFamily="34" charset="0"/>
                <a:cs typeface="Arial" panose="020B0604020202020204" pitchFamily="34" charset="0"/>
              </a:rPr>
              <a:t>Con gà</a:t>
            </a:r>
            <a:endParaRPr lang="en-US" sz="36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375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ADC74700-50F4-4E81-B07B-D88427D32CD0}"/>
              </a:ext>
            </a:extLst>
          </p:cNvPr>
          <p:cNvPicPr>
            <a:picLocks noChangeAspect="1"/>
          </p:cNvPicPr>
          <p:nvPr/>
        </p:nvPicPr>
        <p:blipFill>
          <a:blip r:embed="rId2"/>
          <a:stretch>
            <a:fillRect/>
          </a:stretch>
        </p:blipFill>
        <p:spPr>
          <a:xfrm>
            <a:off x="-23814" y="0"/>
            <a:ext cx="12215813" cy="6858000"/>
          </a:xfrm>
          <a:prstGeom prst="rect">
            <a:avLst/>
          </a:prstGeom>
        </p:spPr>
      </p:pic>
      <p:pic>
        <p:nvPicPr>
          <p:cNvPr id="5" name="Picture 4">
            <a:extLst>
              <a:ext uri="{FF2B5EF4-FFF2-40B4-BE49-F238E27FC236}">
                <a16:creationId xmlns:a16="http://schemas.microsoft.com/office/drawing/2014/main" id="{CAC7C582-A865-41C4-90A4-F155BF5EFBD6}"/>
              </a:ext>
            </a:extLst>
          </p:cNvPr>
          <p:cNvPicPr>
            <a:picLocks noChangeAspect="1"/>
          </p:cNvPicPr>
          <p:nvPr/>
        </p:nvPicPr>
        <p:blipFill>
          <a:blip r:embed="rId3"/>
          <a:stretch>
            <a:fillRect/>
          </a:stretch>
        </p:blipFill>
        <p:spPr>
          <a:xfrm>
            <a:off x="590576" y="2480849"/>
            <a:ext cx="4038600" cy="4044880"/>
          </a:xfrm>
          <a:prstGeom prst="rect">
            <a:avLst/>
          </a:prstGeom>
        </p:spPr>
      </p:pic>
      <p:grpSp>
        <p:nvGrpSpPr>
          <p:cNvPr id="15" name="Group 14">
            <a:extLst>
              <a:ext uri="{FF2B5EF4-FFF2-40B4-BE49-F238E27FC236}">
                <a16:creationId xmlns:a16="http://schemas.microsoft.com/office/drawing/2014/main" id="{44006AC3-16D2-4A74-87D4-4F91FB05F757}"/>
              </a:ext>
            </a:extLst>
          </p:cNvPr>
          <p:cNvGrpSpPr/>
          <p:nvPr/>
        </p:nvGrpSpPr>
        <p:grpSpPr>
          <a:xfrm>
            <a:off x="4211597" y="918749"/>
            <a:ext cx="7860660" cy="2510251"/>
            <a:chOff x="4436414" y="1551563"/>
            <a:chExt cx="7327378" cy="4327762"/>
          </a:xfrm>
        </p:grpSpPr>
        <p:sp>
          <p:nvSpPr>
            <p:cNvPr id="16" name="Rectangle: Diagonal Corners Rounded 15">
              <a:extLst>
                <a:ext uri="{FF2B5EF4-FFF2-40B4-BE49-F238E27FC236}">
                  <a16:creationId xmlns:a16="http://schemas.microsoft.com/office/drawing/2014/main" id="{BC3944D7-32E0-4A4A-B993-DB413703505C}"/>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Diagonal Corners Rounded 16">
              <a:extLst>
                <a:ext uri="{FF2B5EF4-FFF2-40B4-BE49-F238E27FC236}">
                  <a16:creationId xmlns:a16="http://schemas.microsoft.com/office/drawing/2014/main" id="{AEB7E186-BE47-4E74-8843-B0262F4F29BC}"/>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9" name="TextBox 18">
            <a:extLst>
              <a:ext uri="{FF2B5EF4-FFF2-40B4-BE49-F238E27FC236}">
                <a16:creationId xmlns:a16="http://schemas.microsoft.com/office/drawing/2014/main" id="{A528142F-AC1E-4F8B-977E-003797E3D3E6}"/>
              </a:ext>
            </a:extLst>
          </p:cNvPr>
          <p:cNvSpPr txBox="1"/>
          <p:nvPr/>
        </p:nvSpPr>
        <p:spPr>
          <a:xfrm>
            <a:off x="4390321" y="1202694"/>
            <a:ext cx="7211103" cy="190821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dirty="0" err="1">
                <a:ln>
                  <a:noFill/>
                </a:ln>
                <a:solidFill>
                  <a:prstClr val="black"/>
                </a:solidFill>
                <a:effectLst/>
                <a:uLnTx/>
                <a:uFillTx/>
                <a:latin typeface="Coiny" panose="02000903060500060000" pitchFamily="2" charset="0"/>
                <a:ea typeface="+mn-ea"/>
                <a:cs typeface="+mn-cs"/>
              </a:rPr>
              <a:t>Về</a:t>
            </a:r>
            <a:r>
              <a:rPr kumimoji="0" lang="en-US" sz="3800" b="0" i="0" u="none" strike="noStrike" kern="1200" cap="none" spc="0" normalizeH="0" baseline="0" noProof="0" dirty="0">
                <a:ln>
                  <a:noFill/>
                </a:ln>
                <a:solidFill>
                  <a:prstClr val="black"/>
                </a:solidFill>
                <a:effectLst/>
                <a:uLnTx/>
                <a:uFillTx/>
                <a:latin typeface="Coiny" panose="02000903060500060000" pitchFamily="2" charset="0"/>
                <a:ea typeface="+mn-ea"/>
                <a:cs typeface="+mn-cs"/>
              </a:rPr>
              <a:t> </a:t>
            </a:r>
            <a:r>
              <a:rPr kumimoji="0" lang="en-US" sz="3800" b="0" i="0" u="none" strike="noStrike" kern="1200" cap="none" spc="0" normalizeH="0" baseline="0" noProof="0" dirty="0" err="1">
                <a:ln>
                  <a:noFill/>
                </a:ln>
                <a:solidFill>
                  <a:prstClr val="black"/>
                </a:solidFill>
                <a:effectLst/>
                <a:uLnTx/>
                <a:uFillTx/>
                <a:latin typeface="Coiny" panose="02000903060500060000" pitchFamily="2" charset="0"/>
                <a:ea typeface="+mn-ea"/>
                <a:cs typeface="+mn-cs"/>
              </a:rPr>
              <a:t>nhà</a:t>
            </a:r>
            <a:endParaRPr kumimoji="0" lang="en-US" sz="3800" b="0" i="0" u="none" strike="noStrike" kern="1200" cap="none" spc="0" normalizeH="0" baseline="0" noProof="0" dirty="0">
              <a:ln>
                <a:noFill/>
              </a:ln>
              <a:solidFill>
                <a:prstClr val="black"/>
              </a:solidFill>
              <a:effectLst/>
              <a:uLnTx/>
              <a:uFillTx/>
              <a:latin typeface="Coiny" panose="02000903060500060000" pitchFamily="2" charset="0"/>
              <a:ea typeface="+mn-ea"/>
              <a:cs typeface="+mn-cs"/>
            </a:endParaRPr>
          </a:p>
          <a:p>
            <a:pPr marL="457200" lvl="0" indent="-457200" algn="just">
              <a:buFont typeface="Arial" panose="020B0604020202020204" pitchFamily="34" charset="0"/>
              <a:buChar char="•"/>
            </a:pPr>
            <a:r>
              <a:rPr lang="en-US" sz="4000" dirty="0" err="1">
                <a:solidFill>
                  <a:srgbClr val="FF0000"/>
                </a:solidFill>
                <a:latin typeface="Arial" panose="020B0604020202020204" pitchFamily="34" charset="0"/>
                <a:cs typeface="Arial" panose="020B0604020202020204" pitchFamily="34" charset="0"/>
              </a:rPr>
              <a:t>Hãy</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tìm</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gặp</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bạn</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thân</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của</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mình</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để</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trò</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chuyện</a:t>
            </a:r>
            <a:r>
              <a:rPr lang="en-US" sz="4000" dirty="0">
                <a:solidFill>
                  <a:srgbClr val="FF0000"/>
                </a:solidFill>
                <a:latin typeface="Arial" panose="020B0604020202020204" pitchFamily="34" charset="0"/>
                <a:cs typeface="Arial" panose="020B0604020202020204" pitchFamily="34" charset="0"/>
              </a:rPr>
              <a:t>, chia </a:t>
            </a:r>
            <a:r>
              <a:rPr lang="en-US" sz="4000" dirty="0" err="1">
                <a:solidFill>
                  <a:srgbClr val="FF0000"/>
                </a:solidFill>
                <a:latin typeface="Arial" panose="020B0604020202020204" pitchFamily="34" charset="0"/>
                <a:cs typeface="Arial" panose="020B0604020202020204" pitchFamily="34" charset="0"/>
              </a:rPr>
              <a:t>sẻ</a:t>
            </a:r>
            <a:r>
              <a:rPr lang="en-US" sz="4000" dirty="0">
                <a:solidFill>
                  <a:srgbClr val="FF0000"/>
                </a:solidFill>
                <a:latin typeface="Arial" panose="020B0604020202020204" pitchFamily="34" charset="0"/>
                <a:cs typeface="Arial" panose="020B0604020202020204" pitchFamily="34" charset="0"/>
              </a:rPr>
              <a:t>.</a:t>
            </a:r>
            <a:endParaRPr kumimoji="0" lang="en-US" sz="40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8585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31f7217a017c2d9a8a7bcbd9844c1629"/>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flipV="1">
            <a:off x="1496292" y="816525"/>
            <a:ext cx="10224654" cy="4559037"/>
          </a:xfrm>
          <a:prstGeom prst="rect">
            <a:avLst/>
          </a:prstGeom>
        </p:spPr>
      </p:pic>
      <p:pic>
        <p:nvPicPr>
          <p:cNvPr id="9" name="图片 8" descr="觅元素58b0fbac4bf9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67072" y="6390644"/>
            <a:ext cx="5212715" cy="740410"/>
          </a:xfrm>
          <a:prstGeom prst="rect">
            <a:avLst/>
          </a:prstGeom>
        </p:spPr>
      </p:pic>
      <p:sp>
        <p:nvSpPr>
          <p:cNvPr id="3" name="文本框 11"/>
          <p:cNvSpPr txBox="1"/>
          <p:nvPr/>
        </p:nvSpPr>
        <p:spPr>
          <a:xfrm>
            <a:off x="1717966" y="1897183"/>
            <a:ext cx="9172353" cy="1938992"/>
          </a:xfrm>
          <a:prstGeom prst="rect">
            <a:avLst/>
          </a:prstGeom>
          <a:noFill/>
          <a:ln w="9525">
            <a:noFill/>
            <a:miter/>
          </a:ln>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smtClean="0">
                <a:ln>
                  <a:noFill/>
                </a:ln>
                <a:solidFill>
                  <a:prstClr val="white"/>
                </a:solidFill>
                <a:effectLst/>
                <a:uLnTx/>
                <a:uFillTx/>
                <a:latin typeface="Calibri"/>
                <a:ea typeface="inpin heiti" charset="-122"/>
                <a:sym typeface="+mn-ea"/>
              </a:rPr>
              <a:t>Trò</a:t>
            </a:r>
            <a:r>
              <a:rPr kumimoji="0" lang="en-US" altLang="zh-CN" sz="6000" b="1" i="0" u="none" strike="noStrike" kern="1200" cap="none" spc="0" normalizeH="0" noProof="0" dirty="0" smtClean="0">
                <a:ln>
                  <a:noFill/>
                </a:ln>
                <a:solidFill>
                  <a:prstClr val="white"/>
                </a:solidFill>
                <a:effectLst/>
                <a:uLnTx/>
                <a:uFillTx/>
                <a:latin typeface="Calibri"/>
                <a:ea typeface="inpin heiti" charset="-122"/>
                <a:sym typeface="+mn-ea"/>
              </a:rPr>
              <a:t> chơi</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6000" b="1" baseline="0" dirty="0" smtClean="0">
                <a:solidFill>
                  <a:prstClr val="white"/>
                </a:solidFill>
                <a:latin typeface="Calibri"/>
                <a:ea typeface="inpin heiti" charset="-122"/>
                <a:sym typeface="+mn-ea"/>
              </a:rPr>
              <a:t>“ Đứng</a:t>
            </a:r>
            <a:r>
              <a:rPr lang="en-US" altLang="zh-CN" sz="6000" b="1" dirty="0" smtClean="0">
                <a:solidFill>
                  <a:prstClr val="white"/>
                </a:solidFill>
                <a:latin typeface="Calibri"/>
                <a:ea typeface="inpin heiti" charset="-122"/>
                <a:sym typeface="+mn-ea"/>
              </a:rPr>
              <a:t> theo hiệu lệnh “</a:t>
            </a:r>
            <a:endParaRPr kumimoji="0" lang="en-US" altLang="zh-CN" sz="6000" b="1" i="0" u="none" strike="noStrike" kern="1200" cap="none" spc="0" normalizeH="0" baseline="0" noProof="0" dirty="0">
              <a:ln>
                <a:noFill/>
              </a:ln>
              <a:solidFill>
                <a:prstClr val="white"/>
              </a:solidFill>
              <a:effectLst/>
              <a:uLnTx/>
              <a:uFillTx/>
              <a:latin typeface="Calibri"/>
              <a:ea typeface="inpin heiti" charset="-122"/>
              <a:sym typeface="+mn-ea"/>
            </a:endParaRPr>
          </a:p>
        </p:txBody>
      </p:sp>
      <p:pic>
        <p:nvPicPr>
          <p:cNvPr id="4" name="图片 3" descr="fc85f2a324e3c42c2067966f589847d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4570360" y="5264730"/>
            <a:ext cx="3406140" cy="1648056"/>
          </a:xfrm>
          <a:prstGeom prst="rect">
            <a:avLst/>
          </a:prstGeom>
        </p:spPr>
      </p:pic>
    </p:spTree>
    <p:extLst>
      <p:ext uri="{BB962C8B-B14F-4D97-AF65-F5344CB8AC3E}">
        <p14:creationId xmlns:p14="http://schemas.microsoft.com/office/powerpoint/2010/main" val="420282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觅元素58b0fbac4bf9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67072" y="6119178"/>
            <a:ext cx="5212715" cy="740410"/>
          </a:xfrm>
          <a:prstGeom prst="rect">
            <a:avLst/>
          </a:prstGeom>
        </p:spPr>
      </p:pic>
      <p:sp>
        <p:nvSpPr>
          <p:cNvPr id="3" name="文本框 11"/>
          <p:cNvSpPr txBox="1"/>
          <p:nvPr/>
        </p:nvSpPr>
        <p:spPr>
          <a:xfrm>
            <a:off x="1717966" y="1897183"/>
            <a:ext cx="9172353" cy="1938992"/>
          </a:xfrm>
          <a:prstGeom prst="rect">
            <a:avLst/>
          </a:prstGeom>
          <a:noFill/>
          <a:ln w="9525">
            <a:noFill/>
            <a:miter/>
          </a:ln>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smtClean="0">
                <a:ln>
                  <a:noFill/>
                </a:ln>
                <a:solidFill>
                  <a:prstClr val="white"/>
                </a:solidFill>
                <a:effectLst/>
                <a:uLnTx/>
                <a:uFillTx/>
                <a:latin typeface="Calibri"/>
                <a:ea typeface="inpin heiti" charset="-122"/>
                <a:sym typeface="+mn-ea"/>
              </a:rPr>
              <a:t>Trò</a:t>
            </a:r>
            <a:r>
              <a:rPr kumimoji="0" lang="en-US" altLang="zh-CN" sz="6000" b="1" i="0" u="none" strike="noStrike" kern="1200" cap="none" spc="0" normalizeH="0" noProof="0" dirty="0" smtClean="0">
                <a:ln>
                  <a:noFill/>
                </a:ln>
                <a:solidFill>
                  <a:prstClr val="white"/>
                </a:solidFill>
                <a:effectLst/>
                <a:uLnTx/>
                <a:uFillTx/>
                <a:latin typeface="Calibri"/>
                <a:ea typeface="inpin heiti" charset="-122"/>
                <a:sym typeface="+mn-ea"/>
              </a:rPr>
              <a:t> chơi</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6000" b="1" baseline="0" dirty="0" smtClean="0">
                <a:solidFill>
                  <a:prstClr val="white"/>
                </a:solidFill>
                <a:latin typeface="Calibri"/>
                <a:ea typeface="inpin heiti" charset="-122"/>
                <a:sym typeface="+mn-ea"/>
              </a:rPr>
              <a:t>“ Đứng</a:t>
            </a:r>
            <a:r>
              <a:rPr lang="en-US" altLang="zh-CN" sz="6000" b="1" dirty="0" smtClean="0">
                <a:solidFill>
                  <a:prstClr val="white"/>
                </a:solidFill>
                <a:latin typeface="Calibri"/>
                <a:ea typeface="inpin heiti" charset="-122"/>
                <a:sym typeface="+mn-ea"/>
              </a:rPr>
              <a:t> theo hiệu lệnh “</a:t>
            </a:r>
            <a:endParaRPr kumimoji="0" lang="en-US" altLang="zh-CN" sz="6000" b="1" i="0" u="none" strike="noStrike" kern="1200" cap="none" spc="0" normalizeH="0" baseline="0" noProof="0" dirty="0">
              <a:ln>
                <a:noFill/>
              </a:ln>
              <a:solidFill>
                <a:prstClr val="white"/>
              </a:solidFill>
              <a:effectLst/>
              <a:uLnTx/>
              <a:uFillTx/>
              <a:latin typeface="Calibri"/>
              <a:ea typeface="inpin heiti" charset="-122"/>
              <a:sym typeface="+mn-ea"/>
            </a:endParaRPr>
          </a:p>
        </p:txBody>
      </p:sp>
      <p:sp>
        <p:nvSpPr>
          <p:cNvPr id="2" name="TextBox 1"/>
          <p:cNvSpPr txBox="1"/>
          <p:nvPr/>
        </p:nvSpPr>
        <p:spPr>
          <a:xfrm>
            <a:off x="265660" y="168409"/>
            <a:ext cx="11926340" cy="4401205"/>
          </a:xfrm>
          <a:prstGeom prst="rect">
            <a:avLst/>
          </a:prstGeom>
          <a:noFill/>
        </p:spPr>
        <p:txBody>
          <a:bodyPr wrap="square" rtlCol="0">
            <a:spAutoFit/>
          </a:bodyPr>
          <a:lstStyle/>
          <a:p>
            <a:pPr algn="ctr"/>
            <a:r>
              <a:rPr lang="en-US" sz="2800" b="1" dirty="0" smtClean="0">
                <a:solidFill>
                  <a:srgbClr val="FF0000"/>
                </a:solidFill>
                <a:latin typeface="Arial" panose="020B0604020202020204" pitchFamily="34" charset="0"/>
                <a:cs typeface="Arial" panose="020B0604020202020204" pitchFamily="34" charset="0"/>
              </a:rPr>
              <a:t>Luật chơi</a:t>
            </a:r>
          </a:p>
          <a:p>
            <a:r>
              <a:rPr lang="en-US" sz="2800" dirty="0" smtClean="0">
                <a:latin typeface="Arial" panose="020B0604020202020204" pitchFamily="34" charset="0"/>
                <a:cs typeface="Arial" panose="020B0604020202020204" pitchFamily="34" charset="0"/>
              </a:rPr>
              <a:t>Các nhóm cùng lắng nghe tiếng hô của cô. Cô hô số chân như thế nào thì các nhóm phải co chân lên, sao cho tổng số chân của cả nhóm bằng với con số trong hiệu lệnh.</a:t>
            </a:r>
          </a:p>
          <a:p>
            <a:r>
              <a:rPr lang="vi-VN" sz="2800" i="1" dirty="0">
                <a:solidFill>
                  <a:srgbClr val="00B050"/>
                </a:solidFill>
                <a:latin typeface="Arial" panose="020B0604020202020204" pitchFamily="34" charset="0"/>
                <a:cs typeface="Arial" panose="020B0604020202020204" pitchFamily="34" charset="0"/>
              </a:rPr>
              <a:t>Lưu ý: Nếu đứng nhóm 2 người, khi </a:t>
            </a:r>
            <a:r>
              <a:rPr lang="en-US" sz="2800" i="1" dirty="0" smtClean="0">
                <a:solidFill>
                  <a:srgbClr val="00B050"/>
                </a:solidFill>
                <a:latin typeface="Arial" panose="020B0604020202020204" pitchFamily="34" charset="0"/>
                <a:cs typeface="Arial" panose="020B0604020202020204" pitchFamily="34" charset="0"/>
              </a:rPr>
              <a:t>cô</a:t>
            </a:r>
            <a:r>
              <a:rPr lang="vi-VN" sz="2800" i="1" dirty="0" smtClean="0">
                <a:solidFill>
                  <a:srgbClr val="00B050"/>
                </a:solidFill>
                <a:latin typeface="Arial" panose="020B0604020202020204" pitchFamily="34" charset="0"/>
                <a:cs typeface="Arial" panose="020B0604020202020204" pitchFamily="34" charset="0"/>
              </a:rPr>
              <a:t> </a:t>
            </a:r>
            <a:r>
              <a:rPr lang="vi-VN" sz="2800" i="1" dirty="0">
                <a:solidFill>
                  <a:srgbClr val="00B050"/>
                </a:solidFill>
                <a:latin typeface="Arial" panose="020B0604020202020204" pitchFamily="34" charset="0"/>
                <a:cs typeface="Arial" panose="020B0604020202020204" pitchFamily="34" charset="0"/>
              </a:rPr>
              <a:t>hô: “1 chân” thì hai bạn phải cõng nhau, người cõng còn phải co một chân lên</a:t>
            </a:r>
            <a:r>
              <a:rPr lang="vi-VN" sz="2800" i="1" dirty="0" smtClean="0">
                <a:solidFill>
                  <a:srgbClr val="00B050"/>
                </a:solidFill>
                <a:latin typeface="Arial" panose="020B0604020202020204" pitchFamily="34" charset="0"/>
                <a:cs typeface="Arial" panose="020B0604020202020204" pitchFamily="34" charset="0"/>
              </a:rPr>
              <a:t>.</a:t>
            </a:r>
            <a:r>
              <a:rPr lang="en-US" sz="2800" i="1" dirty="0" smtClean="0">
                <a:solidFill>
                  <a:srgbClr val="00B050"/>
                </a:solidFill>
                <a:latin typeface="Arial" panose="020B0604020202020204" pitchFamily="34" charset="0"/>
                <a:cs typeface="Arial" panose="020B0604020202020204" pitchFamily="34" charset="0"/>
              </a:rPr>
              <a:t> Nhưng cũng có thể cùng nhau ngồi bệt xuống, giơ chân lên cao, chỉ để 1 chân của 1 người chạm xuống.</a:t>
            </a:r>
            <a:endParaRPr lang="en-US" sz="2800" i="1" dirty="0">
              <a:solidFill>
                <a:srgbClr val="00B050"/>
              </a:solidFill>
              <a:latin typeface="Arial" panose="020B0604020202020204" pitchFamily="34" charset="0"/>
              <a:cs typeface="Arial" panose="020B0604020202020204" pitchFamily="34" charset="0"/>
            </a:endParaRPr>
          </a:p>
          <a:p>
            <a:endParaRPr lang="en-US" sz="2800" dirty="0" smtClean="0">
              <a:latin typeface="+mj-lt"/>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75" y="3629892"/>
            <a:ext cx="10558463" cy="3229696"/>
          </a:xfrm>
          <a:prstGeom prst="rect">
            <a:avLst/>
          </a:prstGeom>
        </p:spPr>
      </p:pic>
    </p:spTree>
    <p:extLst>
      <p:ext uri="{BB962C8B-B14F-4D97-AF65-F5344CB8AC3E}">
        <p14:creationId xmlns:p14="http://schemas.microsoft.com/office/powerpoint/2010/main" val="4293733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36F8054-4816-4BDF-90A5-545DDF61EE59}"/>
              </a:ext>
            </a:extLst>
          </p:cNvPr>
          <p:cNvPicPr>
            <a:picLocks noChangeAspect="1"/>
          </p:cNvPicPr>
          <p:nvPr/>
        </p:nvPicPr>
        <p:blipFill>
          <a:blip r:embed="rId2"/>
          <a:stretch>
            <a:fillRect/>
          </a:stretch>
        </p:blipFill>
        <p:spPr>
          <a:xfrm>
            <a:off x="-23814" y="0"/>
            <a:ext cx="12215813" cy="6858000"/>
          </a:xfrm>
          <a:prstGeom prst="rect">
            <a:avLst/>
          </a:prstGeom>
        </p:spPr>
      </p:pic>
      <p:grpSp>
        <p:nvGrpSpPr>
          <p:cNvPr id="2" name="Group 1">
            <a:extLst>
              <a:ext uri="{FF2B5EF4-FFF2-40B4-BE49-F238E27FC236}">
                <a16:creationId xmlns:a16="http://schemas.microsoft.com/office/drawing/2014/main" id="{EEDFEE64-E266-4A2A-BDC3-0A8C1007460A}"/>
              </a:ext>
            </a:extLst>
          </p:cNvPr>
          <p:cNvGrpSpPr/>
          <p:nvPr/>
        </p:nvGrpSpPr>
        <p:grpSpPr>
          <a:xfrm>
            <a:off x="1828799" y="1186190"/>
            <a:ext cx="8534402" cy="5166909"/>
            <a:chOff x="1828799" y="1186190"/>
            <a:chExt cx="8534402" cy="5166909"/>
          </a:xfrm>
        </p:grpSpPr>
        <p:pic>
          <p:nvPicPr>
            <p:cNvPr id="9" name="Picture 8">
              <a:extLst>
                <a:ext uri="{FF2B5EF4-FFF2-40B4-BE49-F238E27FC236}">
                  <a16:creationId xmlns:a16="http://schemas.microsoft.com/office/drawing/2014/main" id="{726554C8-C6D5-41BF-881A-0A507BEA22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28799" y="1557010"/>
              <a:ext cx="8534402" cy="4796089"/>
            </a:xfrm>
            <a:prstGeom prst="rect">
              <a:avLst/>
            </a:prstGeom>
          </p:spPr>
        </p:pic>
        <p:pic>
          <p:nvPicPr>
            <p:cNvPr id="10" name="Picture 9">
              <a:extLst>
                <a:ext uri="{FF2B5EF4-FFF2-40B4-BE49-F238E27FC236}">
                  <a16:creationId xmlns:a16="http://schemas.microsoft.com/office/drawing/2014/main" id="{F49AEC24-D0E5-4CE9-84DC-757BCB7C679F}"/>
                </a:ext>
              </a:extLst>
            </p:cNvPr>
            <p:cNvPicPr>
              <a:picLocks noChangeAspect="1"/>
            </p:cNvPicPr>
            <p:nvPr/>
          </p:nvPicPr>
          <p:blipFill>
            <a:blip r:embed="rId4"/>
            <a:stretch>
              <a:fillRect/>
            </a:stretch>
          </p:blipFill>
          <p:spPr>
            <a:xfrm>
              <a:off x="3381022" y="1186190"/>
              <a:ext cx="5429956" cy="959556"/>
            </a:xfrm>
            <a:prstGeom prst="rect">
              <a:avLst/>
            </a:prstGeom>
          </p:spPr>
        </p:pic>
        <p:sp>
          <p:nvSpPr>
            <p:cNvPr id="14" name="TextBox 13">
              <a:extLst>
                <a:ext uri="{FF2B5EF4-FFF2-40B4-BE49-F238E27FC236}">
                  <a16:creationId xmlns:a16="http://schemas.microsoft.com/office/drawing/2014/main" id="{E6B0A731-31FE-41EB-A22E-107C348379F7}"/>
                </a:ext>
              </a:extLst>
            </p:cNvPr>
            <p:cNvSpPr txBox="1"/>
            <p:nvPr/>
          </p:nvSpPr>
          <p:spPr>
            <a:xfrm>
              <a:off x="3693958" y="1305580"/>
              <a:ext cx="4797980"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HOẠT ĐỘNG TRẢI NGHIỆM</a:t>
              </a:r>
            </a:p>
          </p:txBody>
        </p:sp>
      </p:grpSp>
      <p:pic>
        <p:nvPicPr>
          <p:cNvPr id="7" name="Picture 6">
            <a:extLst>
              <a:ext uri="{FF2B5EF4-FFF2-40B4-BE49-F238E27FC236}">
                <a16:creationId xmlns:a16="http://schemas.microsoft.com/office/drawing/2014/main" id="{16052BAB-C40C-4398-84A1-D7BFA371D57A}"/>
              </a:ext>
            </a:extLst>
          </p:cNvPr>
          <p:cNvPicPr>
            <a:picLocks noChangeAspect="1"/>
          </p:cNvPicPr>
          <p:nvPr/>
        </p:nvPicPr>
        <p:blipFill>
          <a:blip r:embed="rId5"/>
          <a:stretch>
            <a:fillRect/>
          </a:stretch>
        </p:blipFill>
        <p:spPr>
          <a:xfrm>
            <a:off x="617272" y="1911917"/>
            <a:ext cx="2583702" cy="5198533"/>
          </a:xfrm>
          <a:prstGeom prst="rect">
            <a:avLst/>
          </a:prstGeom>
        </p:spPr>
      </p:pic>
      <p:pic>
        <p:nvPicPr>
          <p:cNvPr id="8" name="Picture 7">
            <a:extLst>
              <a:ext uri="{FF2B5EF4-FFF2-40B4-BE49-F238E27FC236}">
                <a16:creationId xmlns:a16="http://schemas.microsoft.com/office/drawing/2014/main" id="{3C9A4B57-4C0D-40FD-A3D2-619044901DFE}"/>
              </a:ext>
            </a:extLst>
          </p:cNvPr>
          <p:cNvPicPr>
            <a:picLocks noChangeAspect="1"/>
          </p:cNvPicPr>
          <p:nvPr/>
        </p:nvPicPr>
        <p:blipFill>
          <a:blip r:embed="rId6"/>
          <a:stretch>
            <a:fillRect/>
          </a:stretch>
        </p:blipFill>
        <p:spPr>
          <a:xfrm>
            <a:off x="9146089" y="1685445"/>
            <a:ext cx="2736555" cy="4858154"/>
          </a:xfrm>
          <a:prstGeom prst="rect">
            <a:avLst/>
          </a:prstGeom>
        </p:spPr>
      </p:pic>
      <p:pic>
        <p:nvPicPr>
          <p:cNvPr id="11" name="Picture 10">
            <a:extLst>
              <a:ext uri="{FF2B5EF4-FFF2-40B4-BE49-F238E27FC236}">
                <a16:creationId xmlns:a16="http://schemas.microsoft.com/office/drawing/2014/main" id="{9A77BB1B-FCBC-4660-B7E3-15860B31F5CD}"/>
              </a:ext>
            </a:extLst>
          </p:cNvPr>
          <p:cNvPicPr>
            <a:picLocks noChangeAspect="1"/>
          </p:cNvPicPr>
          <p:nvPr/>
        </p:nvPicPr>
        <p:blipFill>
          <a:blip r:embed="rId7"/>
          <a:stretch>
            <a:fillRect/>
          </a:stretch>
        </p:blipFill>
        <p:spPr>
          <a:xfrm>
            <a:off x="3772374" y="5334277"/>
            <a:ext cx="4797778" cy="1399822"/>
          </a:xfrm>
          <a:prstGeom prst="rect">
            <a:avLst/>
          </a:prstGeom>
        </p:spPr>
      </p:pic>
      <p:sp>
        <p:nvSpPr>
          <p:cNvPr id="16" name="TextBox 15">
            <a:extLst>
              <a:ext uri="{FF2B5EF4-FFF2-40B4-BE49-F238E27FC236}">
                <a16:creationId xmlns:a16="http://schemas.microsoft.com/office/drawing/2014/main" id="{46831CB7-4E9D-4A43-85B2-A1E9391F2FA8}"/>
              </a:ext>
            </a:extLst>
          </p:cNvPr>
          <p:cNvSpPr txBox="1"/>
          <p:nvPr/>
        </p:nvSpPr>
        <p:spPr>
          <a:xfrm>
            <a:off x="2915491" y="395035"/>
            <a:ext cx="6361037"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lumMod val="65000"/>
                    <a:lumOff val="35000"/>
                  </a:prstClr>
                </a:solidFill>
                <a:effectLst/>
                <a:uLnTx/>
                <a:uFillTx/>
                <a:latin typeface="Arial" panose="020B0604020202020204" pitchFamily="34" charset="0"/>
                <a:cs typeface="Arial" panose="020B0604020202020204" pitchFamily="34" charset="0"/>
              </a:rPr>
              <a:t>Thứ</a:t>
            </a:r>
            <a:r>
              <a:rPr kumimoji="0" lang="en-US" sz="2800" b="1" i="0" u="none" strike="noStrike" kern="1200" cap="none" spc="0" normalizeH="0" noProof="0" dirty="0" smtClean="0">
                <a:ln>
                  <a:noFill/>
                </a:ln>
                <a:solidFill>
                  <a:prstClr val="black">
                    <a:lumMod val="65000"/>
                    <a:lumOff val="35000"/>
                  </a:prstClr>
                </a:solidFill>
                <a:effectLst/>
                <a:uLnTx/>
                <a:uFillTx/>
                <a:latin typeface="Arial" panose="020B0604020202020204" pitchFamily="34" charset="0"/>
                <a:cs typeface="Arial" panose="020B0604020202020204" pitchFamily="34" charset="0"/>
              </a:rPr>
              <a:t> bảy ngày 29 tháng 10 năm 2022</a:t>
            </a:r>
            <a:endParaRPr kumimoji="0" lang="en-US" sz="28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p:txBody>
      </p:sp>
      <p:sp>
        <p:nvSpPr>
          <p:cNvPr id="3" name="TextBox 2"/>
          <p:cNvSpPr txBox="1"/>
          <p:nvPr/>
        </p:nvSpPr>
        <p:spPr>
          <a:xfrm>
            <a:off x="3280154" y="2784764"/>
            <a:ext cx="5960350" cy="1446550"/>
          </a:xfrm>
          <a:prstGeom prst="rect">
            <a:avLst/>
          </a:prstGeom>
          <a:noFill/>
        </p:spPr>
        <p:txBody>
          <a:bodyPr wrap="none" rtlCol="0">
            <a:spAutoFit/>
          </a:bodyPr>
          <a:lstStyle/>
          <a:p>
            <a:pPr algn="ctr"/>
            <a:r>
              <a:rPr lang="en-US" sz="4400" b="1" dirty="0" smtClean="0">
                <a:solidFill>
                  <a:srgbClr val="FF0000"/>
                </a:solidFill>
              </a:rPr>
              <a:t>BÀI 9: CÓ BẠN THẬT VUI </a:t>
            </a:r>
          </a:p>
          <a:p>
            <a:pPr algn="ctr"/>
            <a:r>
              <a:rPr lang="en-US" sz="4400" b="1" dirty="0" smtClean="0">
                <a:solidFill>
                  <a:srgbClr val="FF0000"/>
                </a:solidFill>
              </a:rPr>
              <a:t>(trang 26)</a:t>
            </a:r>
            <a:endParaRPr lang="en-US" sz="4400" b="1" dirty="0">
              <a:solidFill>
                <a:srgbClr val="FF0000"/>
              </a:solidFill>
            </a:endParaRPr>
          </a:p>
        </p:txBody>
      </p:sp>
    </p:spTree>
    <p:extLst>
      <p:ext uri="{BB962C8B-B14F-4D97-AF65-F5344CB8AC3E}">
        <p14:creationId xmlns:p14="http://schemas.microsoft.com/office/powerpoint/2010/main" val="31565561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500"/>
                                        <p:tgtEl>
                                          <p:spTgt spid="16"/>
                                        </p:tgtEl>
                                      </p:cBhvr>
                                    </p:animEffect>
                                  </p:childTnLst>
                                </p:cTn>
                              </p:par>
                              <p:par>
                                <p:cTn id="8" presetID="47"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42" presetClass="path" presetSubtype="0" repeatCount="indefinite" accel="50000" decel="50000" autoRev="1" fill="hold" nodeType="afterEffect">
                                  <p:stCondLst>
                                    <p:cond delay="0"/>
                                  </p:stCondLst>
                                  <p:childTnLst>
                                    <p:animMotion origin="layout" path="M -4.16667E-7 1.11111E-6 L -0.00651 0.05347 " pathEditMode="relative" rAng="0" ptsTypes="AA">
                                      <p:cBhvr>
                                        <p:cTn id="23" dur="2750" fill="hold"/>
                                        <p:tgtEl>
                                          <p:spTgt spid="7"/>
                                        </p:tgtEl>
                                        <p:attrNameLst>
                                          <p:attrName>ppt_x</p:attrName>
                                          <p:attrName>ppt_y</p:attrName>
                                        </p:attrNameLst>
                                      </p:cBhvr>
                                      <p:rCtr x="-326" y="2662"/>
                                    </p:animMotion>
                                  </p:childTnLst>
                                </p:cTn>
                              </p:par>
                              <p:par>
                                <p:cTn id="24" presetID="42" presetClass="path" presetSubtype="0" repeatCount="indefinite" accel="50000" decel="50000" autoRev="1" fill="hold" nodeType="withEffect">
                                  <p:stCondLst>
                                    <p:cond delay="0"/>
                                  </p:stCondLst>
                                  <p:childTnLst>
                                    <p:animMotion origin="layout" path="M -4.16667E-7 1.11111E-6 L -0.00651 0.05347 " pathEditMode="relative" rAng="0" ptsTypes="AA">
                                      <p:cBhvr>
                                        <p:cTn id="25" dur="2750" fill="hold"/>
                                        <p:tgtEl>
                                          <p:spTgt spid="8"/>
                                        </p:tgtEl>
                                        <p:attrNameLst>
                                          <p:attrName>ppt_x</p:attrName>
                                          <p:attrName>ppt_y</p:attrName>
                                        </p:attrNameLst>
                                      </p:cBhvr>
                                      <p:rCtr x="-326" y="2662"/>
                                    </p:animMotion>
                                  </p:childTnLst>
                                </p:cTn>
                              </p:par>
                              <p:par>
                                <p:cTn id="26" presetID="53" presetClass="entr" presetSubtype="528"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anim calcmode="lin" valueType="num">
                                      <p:cBhvr>
                                        <p:cTn id="31" dur="500" fill="hold"/>
                                        <p:tgtEl>
                                          <p:spTgt spid="11"/>
                                        </p:tgtEl>
                                        <p:attrNameLst>
                                          <p:attrName>ppt_x</p:attrName>
                                        </p:attrNameLst>
                                      </p:cBhvr>
                                      <p:tavLst>
                                        <p:tav tm="0">
                                          <p:val>
                                            <p:fltVal val="0.5"/>
                                          </p:val>
                                        </p:tav>
                                        <p:tav tm="100000">
                                          <p:val>
                                            <p:strVal val="#ppt_x"/>
                                          </p:val>
                                        </p:tav>
                                      </p:tavLst>
                                    </p:anim>
                                    <p:anim calcmode="lin" valueType="num">
                                      <p:cBhvr>
                                        <p:cTn id="32" dur="500" fill="hold"/>
                                        <p:tgtEl>
                                          <p:spTgt spid="11"/>
                                        </p:tgtEl>
                                        <p:attrNameLst>
                                          <p:attrName>ppt_y</p:attrName>
                                        </p:attrNameLst>
                                      </p:cBhvr>
                                      <p:tavLst>
                                        <p:tav tm="0">
                                          <p:val>
                                            <p:fltVal val="0.5"/>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A66DE39-8E0B-4C37-9516-1B5603FE6486}"/>
              </a:ext>
            </a:extLst>
          </p:cNvPr>
          <p:cNvPicPr>
            <a:picLocks noChangeAspect="1"/>
          </p:cNvPicPr>
          <p:nvPr/>
        </p:nvPicPr>
        <p:blipFill>
          <a:blip r:embed="rId2"/>
          <a:stretch>
            <a:fillRect/>
          </a:stretch>
        </p:blipFill>
        <p:spPr>
          <a:xfrm>
            <a:off x="-23814" y="0"/>
            <a:ext cx="12215813" cy="6858000"/>
          </a:xfrm>
          <a:prstGeom prst="rect">
            <a:avLst/>
          </a:prstGeom>
        </p:spPr>
      </p:pic>
      <p:pic>
        <p:nvPicPr>
          <p:cNvPr id="4" name="Picture 3">
            <a:extLst>
              <a:ext uri="{FF2B5EF4-FFF2-40B4-BE49-F238E27FC236}">
                <a16:creationId xmlns:a16="http://schemas.microsoft.com/office/drawing/2014/main" id="{9D4FB897-1F53-4F38-810B-72D48793A62F}"/>
              </a:ext>
            </a:extLst>
          </p:cNvPr>
          <p:cNvPicPr>
            <a:picLocks noChangeAspect="1"/>
          </p:cNvPicPr>
          <p:nvPr/>
        </p:nvPicPr>
        <p:blipFill>
          <a:blip r:embed="rId3"/>
          <a:stretch>
            <a:fillRect/>
          </a:stretch>
        </p:blipFill>
        <p:spPr>
          <a:xfrm>
            <a:off x="9296400" y="4534434"/>
            <a:ext cx="3031922" cy="2357151"/>
          </a:xfrm>
          <a:prstGeom prst="rect">
            <a:avLst/>
          </a:prstGeom>
        </p:spPr>
      </p:pic>
      <p:sp>
        <p:nvSpPr>
          <p:cNvPr id="6" name="TextBox 5">
            <a:extLst>
              <a:ext uri="{FF2B5EF4-FFF2-40B4-BE49-F238E27FC236}">
                <a16:creationId xmlns:a16="http://schemas.microsoft.com/office/drawing/2014/main" id="{030888EE-05C7-4779-ABB0-E630643B495B}"/>
              </a:ext>
            </a:extLst>
          </p:cNvPr>
          <p:cNvSpPr txBox="1"/>
          <p:nvPr/>
        </p:nvSpPr>
        <p:spPr>
          <a:xfrm>
            <a:off x="391885" y="1207561"/>
            <a:ext cx="11590317" cy="3326873"/>
          </a:xfrm>
          <a:prstGeom prst="rect">
            <a:avLst/>
          </a:prstGeom>
          <a:noFill/>
        </p:spPr>
        <p:txBody>
          <a:bodyPr wrap="square" rtlCol="0">
            <a:spAutoFit/>
          </a:bodyPr>
          <a:lstStyle/>
          <a:p>
            <a:pPr algn="just">
              <a:lnSpc>
                <a:spcPct val="150000"/>
              </a:lnSpc>
            </a:pPr>
            <a:r>
              <a:rPr lang="vi-VN" sz="3600" dirty="0"/>
              <a:t>– Nhận biết được những việc làm thể hiện tình bạn.</a:t>
            </a:r>
          </a:p>
          <a:p>
            <a:pPr algn="just">
              <a:lnSpc>
                <a:spcPct val="150000"/>
              </a:lnSpc>
            </a:pPr>
            <a:r>
              <a:rPr lang="vi-VN" sz="3600" dirty="0"/>
              <a:t>– Biết nói những lời phù hợp khi giao tiếp với bạn,</a:t>
            </a:r>
            <a:r>
              <a:rPr lang="en-US" sz="3600" dirty="0"/>
              <a:t> </a:t>
            </a:r>
            <a:r>
              <a:rPr lang="vi-VN" sz="3600" dirty="0"/>
              <a:t>lắng nghe và cổ vũ khi bạn nói.</a:t>
            </a:r>
          </a:p>
          <a:p>
            <a:pPr algn="just">
              <a:lnSpc>
                <a:spcPct val="150000"/>
              </a:lnSpc>
            </a:pPr>
            <a:r>
              <a:rPr lang="vi-VN" sz="3600" dirty="0"/>
              <a:t>– Biết chia sẻ thông tin và cảm xúc để bạn hiểu mình.</a:t>
            </a:r>
            <a:endParaRPr lang="en-US" sz="3600" dirty="0"/>
          </a:p>
        </p:txBody>
      </p:sp>
      <p:sp>
        <p:nvSpPr>
          <p:cNvPr id="7" name="Rectangle 6">
            <a:extLst>
              <a:ext uri="{FF2B5EF4-FFF2-40B4-BE49-F238E27FC236}">
                <a16:creationId xmlns:a16="http://schemas.microsoft.com/office/drawing/2014/main" id="{6CEAF8DE-5331-4B15-9990-DFE0D38BE2A9}"/>
              </a:ext>
            </a:extLst>
          </p:cNvPr>
          <p:cNvSpPr/>
          <p:nvPr/>
        </p:nvSpPr>
        <p:spPr>
          <a:xfrm>
            <a:off x="3954483" y="285008"/>
            <a:ext cx="4870862" cy="73627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dirty="0" smtClean="0">
                <a:latin typeface="Arial" panose="020B0604020202020204" pitchFamily="34" charset="0"/>
                <a:cs typeface="Arial" panose="020B0604020202020204" pitchFamily="34" charset="0"/>
              </a:rPr>
              <a:t>YÊU CẦU CẦN ĐẠT</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422300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ADC74700-50F4-4E81-B07B-D88427D32CD0}"/>
              </a:ext>
            </a:extLst>
          </p:cNvPr>
          <p:cNvPicPr>
            <a:picLocks noChangeAspect="1"/>
          </p:cNvPicPr>
          <p:nvPr/>
        </p:nvPicPr>
        <p:blipFill>
          <a:blip r:embed="rId2"/>
          <a:stretch>
            <a:fillRect/>
          </a:stretch>
        </p:blipFill>
        <p:spPr>
          <a:xfrm>
            <a:off x="-23814" y="0"/>
            <a:ext cx="12215813" cy="6858000"/>
          </a:xfrm>
          <a:prstGeom prst="rect">
            <a:avLst/>
          </a:prstGeom>
        </p:spPr>
      </p:pic>
      <p:pic>
        <p:nvPicPr>
          <p:cNvPr id="3" name="Picture 2">
            <a:extLst>
              <a:ext uri="{FF2B5EF4-FFF2-40B4-BE49-F238E27FC236}">
                <a16:creationId xmlns:a16="http://schemas.microsoft.com/office/drawing/2014/main" id="{715179DC-0911-4537-BF13-D10F678DBEA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85800" y="502075"/>
            <a:ext cx="9296400" cy="5853850"/>
          </a:xfrm>
          <a:prstGeom prst="rect">
            <a:avLst/>
          </a:prstGeom>
        </p:spPr>
      </p:pic>
      <p:pic>
        <p:nvPicPr>
          <p:cNvPr id="5" name="Picture 4">
            <a:extLst>
              <a:ext uri="{FF2B5EF4-FFF2-40B4-BE49-F238E27FC236}">
                <a16:creationId xmlns:a16="http://schemas.microsoft.com/office/drawing/2014/main" id="{CAC7C582-A865-41C4-90A4-F155BF5EFBD6}"/>
              </a:ext>
            </a:extLst>
          </p:cNvPr>
          <p:cNvPicPr>
            <a:picLocks noChangeAspect="1"/>
          </p:cNvPicPr>
          <p:nvPr/>
        </p:nvPicPr>
        <p:blipFill>
          <a:blip r:embed="rId4"/>
          <a:stretch>
            <a:fillRect/>
          </a:stretch>
        </p:blipFill>
        <p:spPr>
          <a:xfrm>
            <a:off x="7467600" y="2624274"/>
            <a:ext cx="4038600" cy="4044880"/>
          </a:xfrm>
          <a:prstGeom prst="rect">
            <a:avLst/>
          </a:prstGeom>
        </p:spPr>
      </p:pic>
      <p:grpSp>
        <p:nvGrpSpPr>
          <p:cNvPr id="4" name="Group 3">
            <a:extLst>
              <a:ext uri="{FF2B5EF4-FFF2-40B4-BE49-F238E27FC236}">
                <a16:creationId xmlns:a16="http://schemas.microsoft.com/office/drawing/2014/main" id="{FA6EB38F-C3A3-4C1F-B164-043A3D9D72F4}"/>
              </a:ext>
            </a:extLst>
          </p:cNvPr>
          <p:cNvGrpSpPr/>
          <p:nvPr/>
        </p:nvGrpSpPr>
        <p:grpSpPr>
          <a:xfrm>
            <a:off x="1893125" y="1586659"/>
            <a:ext cx="6712395" cy="3230011"/>
            <a:chOff x="1893125" y="1586659"/>
            <a:chExt cx="5498275" cy="3230011"/>
          </a:xfrm>
        </p:grpSpPr>
        <p:grpSp>
          <p:nvGrpSpPr>
            <p:cNvPr id="29" name="Group 28">
              <a:extLst>
                <a:ext uri="{FF2B5EF4-FFF2-40B4-BE49-F238E27FC236}">
                  <a16:creationId xmlns:a16="http://schemas.microsoft.com/office/drawing/2014/main" id="{FA171096-98BB-4214-82DD-A71C5639EA50}"/>
                </a:ext>
              </a:extLst>
            </p:cNvPr>
            <p:cNvGrpSpPr/>
            <p:nvPr/>
          </p:nvGrpSpPr>
          <p:grpSpPr>
            <a:xfrm>
              <a:off x="6312725" y="1586659"/>
              <a:ext cx="1078675" cy="3230011"/>
              <a:chOff x="6435289" y="1586659"/>
              <a:chExt cx="1078675" cy="3230011"/>
            </a:xfrm>
          </p:grpSpPr>
          <p:pic>
            <p:nvPicPr>
              <p:cNvPr id="26" name="Picture 25">
                <a:extLst>
                  <a:ext uri="{FF2B5EF4-FFF2-40B4-BE49-F238E27FC236}">
                    <a16:creationId xmlns:a16="http://schemas.microsoft.com/office/drawing/2014/main" id="{B2C93620-BB5F-435D-B9C1-E2D1461C77DE}"/>
                  </a:ext>
                </a:extLst>
              </p:cNvPr>
              <p:cNvPicPr>
                <a:picLocks noChangeAspect="1"/>
              </p:cNvPicPr>
              <p:nvPr/>
            </p:nvPicPr>
            <p:blipFill>
              <a:blip r:embed="rId5"/>
              <a:stretch>
                <a:fillRect/>
              </a:stretch>
            </p:blipFill>
            <p:spPr>
              <a:xfrm rot="1501351">
                <a:off x="6435289" y="1586659"/>
                <a:ext cx="451556" cy="462844"/>
              </a:xfrm>
              <a:prstGeom prst="rect">
                <a:avLst/>
              </a:prstGeom>
            </p:spPr>
          </p:pic>
          <p:pic>
            <p:nvPicPr>
              <p:cNvPr id="27" name="Picture 26">
                <a:extLst>
                  <a:ext uri="{FF2B5EF4-FFF2-40B4-BE49-F238E27FC236}">
                    <a16:creationId xmlns:a16="http://schemas.microsoft.com/office/drawing/2014/main" id="{AF05B9F6-33C4-4EC0-BE8A-A2CFAEC92965}"/>
                  </a:ext>
                </a:extLst>
              </p:cNvPr>
              <p:cNvPicPr>
                <a:picLocks noChangeAspect="1"/>
              </p:cNvPicPr>
              <p:nvPr/>
            </p:nvPicPr>
            <p:blipFill>
              <a:blip r:embed="rId5"/>
              <a:stretch>
                <a:fillRect/>
              </a:stretch>
            </p:blipFill>
            <p:spPr>
              <a:xfrm rot="4125720">
                <a:off x="7056764" y="2888711"/>
                <a:ext cx="451556" cy="462844"/>
              </a:xfrm>
              <a:prstGeom prst="rect">
                <a:avLst/>
              </a:prstGeom>
            </p:spPr>
          </p:pic>
          <p:pic>
            <p:nvPicPr>
              <p:cNvPr id="28" name="Picture 27">
                <a:extLst>
                  <a:ext uri="{FF2B5EF4-FFF2-40B4-BE49-F238E27FC236}">
                    <a16:creationId xmlns:a16="http://schemas.microsoft.com/office/drawing/2014/main" id="{E182F274-D8E6-4D0C-9CB1-B9954B017763}"/>
                  </a:ext>
                </a:extLst>
              </p:cNvPr>
              <p:cNvPicPr>
                <a:picLocks noChangeAspect="1"/>
              </p:cNvPicPr>
              <p:nvPr/>
            </p:nvPicPr>
            <p:blipFill>
              <a:blip r:embed="rId5"/>
              <a:stretch>
                <a:fillRect/>
              </a:stretch>
            </p:blipFill>
            <p:spPr>
              <a:xfrm rot="6374567">
                <a:off x="6507052" y="4359470"/>
                <a:ext cx="451556" cy="462844"/>
              </a:xfrm>
              <a:prstGeom prst="rect">
                <a:avLst/>
              </a:prstGeom>
            </p:spPr>
          </p:pic>
        </p:grpSp>
        <p:grpSp>
          <p:nvGrpSpPr>
            <p:cNvPr id="30" name="Group 29">
              <a:extLst>
                <a:ext uri="{FF2B5EF4-FFF2-40B4-BE49-F238E27FC236}">
                  <a16:creationId xmlns:a16="http://schemas.microsoft.com/office/drawing/2014/main" id="{2B19F82E-F323-4447-ABDC-6E6C66BE38C1}"/>
                </a:ext>
              </a:extLst>
            </p:cNvPr>
            <p:cNvGrpSpPr/>
            <p:nvPr/>
          </p:nvGrpSpPr>
          <p:grpSpPr>
            <a:xfrm flipH="1">
              <a:off x="1893125" y="1586659"/>
              <a:ext cx="1078675" cy="3230011"/>
              <a:chOff x="6435289" y="1586659"/>
              <a:chExt cx="1078675" cy="3230011"/>
            </a:xfrm>
          </p:grpSpPr>
          <p:pic>
            <p:nvPicPr>
              <p:cNvPr id="31" name="Picture 30">
                <a:extLst>
                  <a:ext uri="{FF2B5EF4-FFF2-40B4-BE49-F238E27FC236}">
                    <a16:creationId xmlns:a16="http://schemas.microsoft.com/office/drawing/2014/main" id="{9C10372A-5B32-444C-B792-85CA62591831}"/>
                  </a:ext>
                </a:extLst>
              </p:cNvPr>
              <p:cNvPicPr>
                <a:picLocks noChangeAspect="1"/>
              </p:cNvPicPr>
              <p:nvPr/>
            </p:nvPicPr>
            <p:blipFill>
              <a:blip r:embed="rId5"/>
              <a:stretch>
                <a:fillRect/>
              </a:stretch>
            </p:blipFill>
            <p:spPr>
              <a:xfrm rot="1501351">
                <a:off x="6435289" y="1586659"/>
                <a:ext cx="451556" cy="462844"/>
              </a:xfrm>
              <a:prstGeom prst="rect">
                <a:avLst/>
              </a:prstGeom>
            </p:spPr>
          </p:pic>
          <p:pic>
            <p:nvPicPr>
              <p:cNvPr id="32" name="Picture 31">
                <a:extLst>
                  <a:ext uri="{FF2B5EF4-FFF2-40B4-BE49-F238E27FC236}">
                    <a16:creationId xmlns:a16="http://schemas.microsoft.com/office/drawing/2014/main" id="{E046219D-E348-437B-8C77-E800F6C13A61}"/>
                  </a:ext>
                </a:extLst>
              </p:cNvPr>
              <p:cNvPicPr>
                <a:picLocks noChangeAspect="1"/>
              </p:cNvPicPr>
              <p:nvPr/>
            </p:nvPicPr>
            <p:blipFill>
              <a:blip r:embed="rId5"/>
              <a:stretch>
                <a:fillRect/>
              </a:stretch>
            </p:blipFill>
            <p:spPr>
              <a:xfrm rot="4125720">
                <a:off x="7056764" y="2888711"/>
                <a:ext cx="451556" cy="462844"/>
              </a:xfrm>
              <a:prstGeom prst="rect">
                <a:avLst/>
              </a:prstGeom>
            </p:spPr>
          </p:pic>
          <p:pic>
            <p:nvPicPr>
              <p:cNvPr id="33" name="Picture 32">
                <a:extLst>
                  <a:ext uri="{FF2B5EF4-FFF2-40B4-BE49-F238E27FC236}">
                    <a16:creationId xmlns:a16="http://schemas.microsoft.com/office/drawing/2014/main" id="{F8D34A32-493C-472D-BF0E-0DBACAE0BAE5}"/>
                  </a:ext>
                </a:extLst>
              </p:cNvPr>
              <p:cNvPicPr>
                <a:picLocks noChangeAspect="1"/>
              </p:cNvPicPr>
              <p:nvPr/>
            </p:nvPicPr>
            <p:blipFill>
              <a:blip r:embed="rId5"/>
              <a:stretch>
                <a:fillRect/>
              </a:stretch>
            </p:blipFill>
            <p:spPr>
              <a:xfrm rot="6374567">
                <a:off x="6507052" y="4359470"/>
                <a:ext cx="451556" cy="462844"/>
              </a:xfrm>
              <a:prstGeom prst="rect">
                <a:avLst/>
              </a:prstGeom>
            </p:spPr>
          </p:pic>
        </p:grpSp>
      </p:grpSp>
      <p:sp>
        <p:nvSpPr>
          <p:cNvPr id="2" name="TextBox 1">
            <a:extLst>
              <a:ext uri="{FF2B5EF4-FFF2-40B4-BE49-F238E27FC236}">
                <a16:creationId xmlns:a16="http://schemas.microsoft.com/office/drawing/2014/main" id="{4E3A047E-76DB-4743-92B6-259D7FFCA051}"/>
              </a:ext>
            </a:extLst>
          </p:cNvPr>
          <p:cNvSpPr txBox="1"/>
          <p:nvPr/>
        </p:nvSpPr>
        <p:spPr>
          <a:xfrm>
            <a:off x="2934357" y="2663681"/>
            <a:ext cx="644877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0070C0"/>
                </a:solidFill>
                <a:effectLst>
                  <a:glow rad="228600">
                    <a:srgbClr val="FFC000">
                      <a:satMod val="175000"/>
                      <a:alpha val="40000"/>
                    </a:srgbClr>
                  </a:glow>
                </a:effectLst>
                <a:uLnTx/>
                <a:uFillTx/>
                <a:latin typeface="Coiny" panose="02000903060500060000" pitchFamily="2" charset="0"/>
                <a:ea typeface="+mn-ea"/>
                <a:cs typeface="+mn-cs"/>
              </a:rPr>
              <a:t>Khám</a:t>
            </a:r>
            <a:r>
              <a:rPr kumimoji="0" lang="en-US" sz="7200" b="0" i="0" u="none" strike="noStrike" kern="1200" cap="none" spc="0" normalizeH="0" baseline="0" noProof="0" dirty="0">
                <a:ln>
                  <a:noFill/>
                </a:ln>
                <a:solidFill>
                  <a:srgbClr val="0070C0"/>
                </a:solidFill>
                <a:effectLst>
                  <a:glow rad="228600">
                    <a:srgbClr val="FFC000">
                      <a:satMod val="175000"/>
                      <a:alpha val="40000"/>
                    </a:srgbClr>
                  </a:glow>
                </a:effectLst>
                <a:uLnTx/>
                <a:uFillTx/>
                <a:latin typeface="Coiny" panose="02000903060500060000" pitchFamily="2" charset="0"/>
                <a:ea typeface="+mn-ea"/>
                <a:cs typeface="+mn-cs"/>
              </a:rPr>
              <a:t> </a:t>
            </a:r>
            <a:r>
              <a:rPr kumimoji="0" lang="en-US" sz="7200" b="0" i="0" u="none" strike="noStrike" kern="1200" cap="none" spc="0" normalizeH="0" baseline="0" noProof="0" dirty="0" err="1">
                <a:ln>
                  <a:noFill/>
                </a:ln>
                <a:solidFill>
                  <a:srgbClr val="0070C0"/>
                </a:solidFill>
                <a:effectLst>
                  <a:glow rad="228600">
                    <a:srgbClr val="FFC000">
                      <a:satMod val="175000"/>
                      <a:alpha val="40000"/>
                    </a:srgbClr>
                  </a:glow>
                </a:effectLst>
                <a:uLnTx/>
                <a:uFillTx/>
                <a:latin typeface="Coiny" panose="02000903060500060000" pitchFamily="2" charset="0"/>
                <a:ea typeface="+mn-ea"/>
                <a:cs typeface="+mn-cs"/>
              </a:rPr>
              <a:t>phá</a:t>
            </a:r>
            <a:endParaRPr kumimoji="0" lang="en-US" sz="7200" b="0" i="0" u="none" strike="noStrike" kern="1200" cap="none" spc="0" normalizeH="0" baseline="0" noProof="0" dirty="0">
              <a:ln>
                <a:noFill/>
              </a:ln>
              <a:solidFill>
                <a:srgbClr val="0070C0"/>
              </a:solidFill>
              <a:effectLst>
                <a:glow rad="228600">
                  <a:srgbClr val="FFC000">
                    <a:satMod val="175000"/>
                    <a:alpha val="40000"/>
                  </a:srgbClr>
                </a:glow>
              </a:effectLst>
              <a:uLnTx/>
              <a:uFillTx/>
              <a:latin typeface="Coiny" panose="02000903060500060000" pitchFamily="2" charset="0"/>
              <a:ea typeface="+mn-ea"/>
              <a:cs typeface="+mn-cs"/>
            </a:endParaRPr>
          </a:p>
        </p:txBody>
      </p:sp>
    </p:spTree>
    <p:extLst>
      <p:ext uri="{BB962C8B-B14F-4D97-AF65-F5344CB8AC3E}">
        <p14:creationId xmlns:p14="http://schemas.microsoft.com/office/powerpoint/2010/main" val="50798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A66DE39-8E0B-4C37-9516-1B5603FE6486}"/>
              </a:ext>
            </a:extLst>
          </p:cNvPr>
          <p:cNvPicPr>
            <a:picLocks noChangeAspect="1"/>
          </p:cNvPicPr>
          <p:nvPr/>
        </p:nvPicPr>
        <p:blipFill>
          <a:blip r:embed="rId2"/>
          <a:stretch>
            <a:fillRect/>
          </a:stretch>
        </p:blipFill>
        <p:spPr>
          <a:xfrm>
            <a:off x="-23814" y="0"/>
            <a:ext cx="12215813" cy="6858000"/>
          </a:xfrm>
          <a:prstGeom prst="rect">
            <a:avLst/>
          </a:prstGeom>
        </p:spPr>
      </p:pic>
      <p:pic>
        <p:nvPicPr>
          <p:cNvPr id="4" name="Picture 3">
            <a:extLst>
              <a:ext uri="{FF2B5EF4-FFF2-40B4-BE49-F238E27FC236}">
                <a16:creationId xmlns:a16="http://schemas.microsoft.com/office/drawing/2014/main" id="{9D4FB897-1F53-4F38-810B-72D48793A62F}"/>
              </a:ext>
            </a:extLst>
          </p:cNvPr>
          <p:cNvPicPr>
            <a:picLocks noChangeAspect="1"/>
          </p:cNvPicPr>
          <p:nvPr/>
        </p:nvPicPr>
        <p:blipFill>
          <a:blip r:embed="rId3"/>
          <a:stretch>
            <a:fillRect/>
          </a:stretch>
        </p:blipFill>
        <p:spPr>
          <a:xfrm>
            <a:off x="9296400" y="3017842"/>
            <a:ext cx="3031922" cy="3873743"/>
          </a:xfrm>
          <a:prstGeom prst="rect">
            <a:avLst/>
          </a:prstGeom>
        </p:spPr>
      </p:pic>
      <p:sp>
        <p:nvSpPr>
          <p:cNvPr id="5" name="Speech Bubble: Rectangle with Corners Rounded 4">
            <a:extLst>
              <a:ext uri="{FF2B5EF4-FFF2-40B4-BE49-F238E27FC236}">
                <a16:creationId xmlns:a16="http://schemas.microsoft.com/office/drawing/2014/main" id="{F05EBE59-6458-40F2-9EFF-212C108A6CD2}"/>
              </a:ext>
            </a:extLst>
          </p:cNvPr>
          <p:cNvSpPr/>
          <p:nvPr/>
        </p:nvSpPr>
        <p:spPr>
          <a:xfrm>
            <a:off x="2133600" y="1541043"/>
            <a:ext cx="7302500"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6000" b="1" dirty="0" smtClean="0">
                <a:solidFill>
                  <a:srgbClr val="0070C0"/>
                </a:solidFill>
                <a:latin typeface="Arial" panose="020B0604020202020204" pitchFamily="34" charset="0"/>
                <a:cs typeface="Arial" panose="020B0604020202020204" pitchFamily="34" charset="0"/>
              </a:rPr>
              <a:t>HĐ1</a:t>
            </a:r>
            <a:r>
              <a:rPr lang="pt-BR" sz="6000" b="1" dirty="0">
                <a:solidFill>
                  <a:srgbClr val="0070C0"/>
                </a:solidFill>
                <a:latin typeface="Arial" panose="020B0604020202020204" pitchFamily="34" charset="0"/>
                <a:cs typeface="Arial" panose="020B0604020202020204" pitchFamily="34" charset="0"/>
              </a:rPr>
              <a:t>. Sắm vai xử lí tình huống</a:t>
            </a:r>
            <a:endParaRPr kumimoji="0" lang="en-US" sz="60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121854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8D793BA5-8222-4213-AEFF-02FEB2E49780}"/>
              </a:ext>
            </a:extLst>
          </p:cNvPr>
          <p:cNvPicPr>
            <a:picLocks noChangeAspect="1"/>
          </p:cNvPicPr>
          <p:nvPr/>
        </p:nvPicPr>
        <p:blipFill>
          <a:blip r:embed="rId2"/>
          <a:stretch>
            <a:fillRect/>
          </a:stretch>
        </p:blipFill>
        <p:spPr>
          <a:xfrm>
            <a:off x="-123749" y="48438"/>
            <a:ext cx="12215813" cy="6858000"/>
          </a:xfrm>
          <a:prstGeom prst="rect">
            <a:avLst/>
          </a:prstGeom>
        </p:spPr>
      </p:pic>
      <p:pic>
        <p:nvPicPr>
          <p:cNvPr id="39" name="Picture 38">
            <a:extLst>
              <a:ext uri="{FF2B5EF4-FFF2-40B4-BE49-F238E27FC236}">
                <a16:creationId xmlns:a16="http://schemas.microsoft.com/office/drawing/2014/main" id="{FA3A6D4F-9D67-4B20-B500-8294818B739C}"/>
              </a:ext>
            </a:extLst>
          </p:cNvPr>
          <p:cNvPicPr>
            <a:picLocks noChangeAspect="1"/>
          </p:cNvPicPr>
          <p:nvPr/>
        </p:nvPicPr>
        <p:blipFill>
          <a:blip r:embed="rId3"/>
          <a:stretch>
            <a:fillRect/>
          </a:stretch>
        </p:blipFill>
        <p:spPr>
          <a:xfrm>
            <a:off x="1720029" y="-3830874"/>
            <a:ext cx="8751940" cy="117814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942968"/>
            <a:ext cx="4724263" cy="375337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5947" y="2888811"/>
            <a:ext cx="5296171" cy="3753374"/>
          </a:xfrm>
          <a:prstGeom prst="rect">
            <a:avLst/>
          </a:prstGeom>
        </p:spPr>
      </p:pic>
      <p:sp>
        <p:nvSpPr>
          <p:cNvPr id="4" name="Cloud 3"/>
          <p:cNvSpPr/>
          <p:nvPr/>
        </p:nvSpPr>
        <p:spPr>
          <a:xfrm>
            <a:off x="-123749" y="33324"/>
            <a:ext cx="5804113" cy="274798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TextBox 19">
            <a:extLst>
              <a:ext uri="{FF2B5EF4-FFF2-40B4-BE49-F238E27FC236}">
                <a16:creationId xmlns:a16="http://schemas.microsoft.com/office/drawing/2014/main" id="{AE409B3E-F450-4FFE-8A25-9B7B5F82D1F8}"/>
              </a:ext>
            </a:extLst>
          </p:cNvPr>
          <p:cNvSpPr txBox="1"/>
          <p:nvPr/>
        </p:nvSpPr>
        <p:spPr>
          <a:xfrm>
            <a:off x="299788" y="560186"/>
            <a:ext cx="5041283" cy="1815882"/>
          </a:xfrm>
          <a:prstGeom prst="rect">
            <a:avLst/>
          </a:prstGeom>
          <a:noFill/>
          <a:effectLst/>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vi-VN"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Tình huống 1: </a:t>
            </a:r>
            <a:r>
              <a:rPr kumimoji="0" lang="vi-VN" sz="2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Bút </a:t>
            </a:r>
            <a:r>
              <a:rPr kumimoji="0" lang="en-US" sz="2800" b="1"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của</a:t>
            </a:r>
            <a:r>
              <a:rPr kumimoji="0" lang="en-US" sz="2800" b="1" i="0" u="none" strike="noStrike" kern="1200" cap="none" spc="0" normalizeH="0" noProof="0" dirty="0" smtClean="0">
                <a:ln>
                  <a:noFill/>
                </a:ln>
                <a:solidFill>
                  <a:schemeClr val="bg1"/>
                </a:solidFill>
                <a:effectLst/>
                <a:uLnTx/>
                <a:uFillTx/>
                <a:latin typeface="Arial" panose="020B0604020202020204" pitchFamily="34" charset="0"/>
                <a:ea typeface="+mn-ea"/>
                <a:cs typeface="Arial" panose="020B0604020202020204" pitchFamily="34" charset="0"/>
              </a:rPr>
              <a:t> Nam bị hỏng, bạn cho Nam mượn bút. Nếu là Nam, em sẽ nói gì với bạn ?</a:t>
            </a:r>
            <a:endParaRPr kumimoji="0" lang="vi-VN" sz="2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21" name="Cloud 20"/>
          <p:cNvSpPr/>
          <p:nvPr/>
        </p:nvSpPr>
        <p:spPr>
          <a:xfrm rot="205106">
            <a:off x="5709847" y="-168765"/>
            <a:ext cx="6510164" cy="296756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TextBox 21">
            <a:extLst>
              <a:ext uri="{FF2B5EF4-FFF2-40B4-BE49-F238E27FC236}">
                <a16:creationId xmlns:a16="http://schemas.microsoft.com/office/drawing/2014/main" id="{AE409B3E-F450-4FFE-8A25-9B7B5F82D1F8}"/>
              </a:ext>
            </a:extLst>
          </p:cNvPr>
          <p:cNvSpPr txBox="1"/>
          <p:nvPr/>
        </p:nvSpPr>
        <p:spPr>
          <a:xfrm>
            <a:off x="6109857" y="475728"/>
            <a:ext cx="5996062" cy="1815882"/>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Tình huống 2: </a:t>
            </a:r>
            <a:r>
              <a:rPr kumimoji="0" lang="en-US" sz="2800" b="1"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Trong giờ</a:t>
            </a:r>
            <a:r>
              <a:rPr kumimoji="0" lang="en-US" sz="2800" b="1" i="0" u="none" strike="noStrike" kern="1200" cap="none" spc="0" normalizeH="0" noProof="0" dirty="0" smtClean="0">
                <a:ln>
                  <a:noFill/>
                </a:ln>
                <a:solidFill>
                  <a:schemeClr val="bg1"/>
                </a:solidFill>
                <a:effectLst/>
                <a:uLnTx/>
                <a:uFillTx/>
                <a:latin typeface="Arial" panose="020B0604020202020204" pitchFamily="34" charset="0"/>
                <a:ea typeface="+mn-ea"/>
                <a:cs typeface="Arial" panose="020B0604020202020204" pitchFamily="34" charset="0"/>
              </a:rPr>
              <a:t> học, bạn bên cạnh Trung cảm thấy mệt. Nếu là Trung, em sẽ làm gì và nói gì với bạn ?</a:t>
            </a:r>
            <a:endParaRPr kumimoji="0" lang="vi-VN" sz="2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8" name="Explosion 1 7"/>
          <p:cNvSpPr/>
          <p:nvPr/>
        </p:nvSpPr>
        <p:spPr>
          <a:xfrm>
            <a:off x="4225344" y="2537727"/>
            <a:ext cx="3157537" cy="339741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FF00"/>
                </a:solidFill>
              </a:rPr>
              <a:t>Thảo luận nhóm 2</a:t>
            </a:r>
            <a:endParaRPr lang="en-US" sz="2800" b="1" dirty="0">
              <a:solidFill>
                <a:srgbClr val="FFFF00"/>
              </a:solidFill>
            </a:endParaRPr>
          </a:p>
        </p:txBody>
      </p:sp>
    </p:spTree>
    <p:extLst>
      <p:ext uri="{BB962C8B-B14F-4D97-AF65-F5344CB8AC3E}">
        <p14:creationId xmlns:p14="http://schemas.microsoft.com/office/powerpoint/2010/main" val="3839658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down)">
                                      <p:cBhvr>
                                        <p:cTn id="21" dur="500"/>
                                        <p:tgtEl>
                                          <p:spTgt spid="22"/>
                                        </p:tgtEl>
                                      </p:cBhvr>
                                    </p:animEffect>
                                  </p:childTnLst>
                                </p:cTn>
                              </p:par>
                              <p:par>
                                <p:cTn id="22" presetID="22" presetClass="entr" presetSubtype="4"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p:bldP spid="21" grpId="0" animBg="1"/>
      <p:bldP spid="22" grpId="0"/>
      <p:bldP spid="8" grpId="0" animBg="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TotalTime>
  <Words>737</Words>
  <Application>Microsoft Office PowerPoint</Application>
  <PresentationFormat>Widescreen</PresentationFormat>
  <Paragraphs>81</Paragraphs>
  <Slides>26</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26</vt:i4>
      </vt:variant>
    </vt:vector>
  </HeadingPairs>
  <TitlesOfParts>
    <vt:vector size="37" baseType="lpstr">
      <vt:lpstr>等线</vt:lpstr>
      <vt:lpstr>宋体</vt:lpstr>
      <vt:lpstr>Arial</vt:lpstr>
      <vt:lpstr>Calibri</vt:lpstr>
      <vt:lpstr>Calibri Light</vt:lpstr>
      <vt:lpstr>Coiny</vt:lpstr>
      <vt:lpstr>inpin heiti</vt:lpstr>
      <vt:lpstr>UTM Cookies</vt:lpstr>
      <vt:lpstr>2_Office Theme</vt:lpstr>
      <vt:lpstr>1_Office Theme</vt:lpstr>
      <vt:lpstr>5_Office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Hi</cp:lastModifiedBy>
  <cp:revision>40</cp:revision>
  <dcterms:created xsi:type="dcterms:W3CDTF">2021-06-11T14:30:21Z</dcterms:created>
  <dcterms:modified xsi:type="dcterms:W3CDTF">2022-10-28T10:22:58Z</dcterms:modified>
</cp:coreProperties>
</file>