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58" r:id="rId4"/>
    <p:sldId id="260" r:id="rId5"/>
    <p:sldId id="274"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Phần</a:t>
            </a:r>
            <a:r>
              <a:rPr lang="en-US" baseline="0" smtClean="0"/>
              <a:t> này GV k đánh dấu câu nữa mà để hs chủ động đánh dấu trong sách, chủ động đọc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62143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Đ.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2/11/2022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10732"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CẢ NHÀ ĐI CHƠI NÚI</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89616"/>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392507"/>
            <a:ext cx="8191500" cy="2062103"/>
          </a:xfrm>
          <a:prstGeom prst="rect">
            <a:avLst/>
          </a:prstGeom>
        </p:spPr>
        <p:txBody>
          <a:bodyPr wrap="square">
            <a:spAutoFit/>
          </a:bodyPr>
          <a:lstStyle/>
          <a:p>
            <a:pPr marL="0" lvl="1" algn="just"/>
            <a:r>
              <a:rPr lang="en-US" sz="3200" smtClean="0">
                <a:latin typeface="Arial-Rounded" pitchFamily="34" charset="0"/>
                <a:ea typeface="Arial-Rounded" pitchFamily="34" charset="0"/>
                <a:cs typeface="Arial-Rounded" pitchFamily="34" charset="0"/>
              </a:rPr>
              <a:t>	Bố </a:t>
            </a:r>
            <a:r>
              <a:rPr lang="en-US" sz="3200">
                <a:latin typeface="Arial-Rounded" pitchFamily="34" charset="0"/>
                <a:ea typeface="Arial-Rounded" pitchFamily="34" charset="0"/>
                <a:cs typeface="Arial-Rounded" pitchFamily="34" charset="0"/>
              </a:rPr>
              <a:t>mẹ cho Nam và Đức đi chơi núi. Hôm trước, mẹ thức khuya để chuẩn bị quần áo, thức ăn, nước uống và cả tuýp thuốc chống côn trùng.</a:t>
            </a:r>
          </a:p>
        </p:txBody>
      </p:sp>
      <p:sp>
        <p:nvSpPr>
          <p:cNvPr id="3" name="Rectangle 2"/>
          <p:cNvSpPr/>
          <p:nvPr/>
        </p:nvSpPr>
        <p:spPr>
          <a:xfrm>
            <a:off x="76200" y="895350"/>
            <a:ext cx="8839199" cy="523184"/>
          </a:xfrm>
          <a:prstGeom prst="rect">
            <a:avLst/>
          </a:prstGeom>
        </p:spPr>
        <p:txBody>
          <a:bodyPr wrap="square" lIns="91403" tIns="45702" rIns="91403" bIns="45702">
            <a:spAutoFit/>
          </a:bodyPr>
          <a:lstStyle/>
          <a:p>
            <a:pPr marL="0" lvl="1" algn="just"/>
            <a:r>
              <a:rPr lang="en-US" sz="2800" smtClean="0">
                <a:latin typeface="Arial-Rounded" pitchFamily="34" charset="0"/>
                <a:ea typeface="Arial-Rounded" pitchFamily="34" charset="0"/>
                <a:cs typeface="Arial-Rounded" pitchFamily="34" charset="0"/>
              </a:rPr>
              <a:t>	</a:t>
            </a:r>
            <a:endParaRPr lang="en-US" sz="2800">
              <a:latin typeface="Arial-Rounded" pitchFamily="34" charset="0"/>
              <a:ea typeface="Arial-Rounded" pitchFamily="34" charset="0"/>
              <a:cs typeface="Arial-Rounded" pitchFamily="34" charset="0"/>
            </a:endParaRP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7" name="TextBox 6"/>
          <p:cNvSpPr txBox="1"/>
          <p:nvPr/>
        </p:nvSpPr>
        <p:spPr>
          <a:xfrm>
            <a:off x="1007614" y="4261098"/>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Nam và Đức được bố mẹ cho đi đâu?</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007614" y="4261098"/>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Mẹ chuẩn bị những gì cho chuyến đi?</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1007614" y="4261098"/>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Qua việc làm của mẹ, em có nhận xét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1+#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883" y="1200150"/>
            <a:ext cx="8575964" cy="2616064"/>
          </a:xfrm>
          <a:prstGeom prst="rect">
            <a:avLst/>
          </a:prstGeom>
        </p:spPr>
        <p:txBody>
          <a:bodyPr wrap="square" lIns="91403" tIns="45702" rIns="91403" bIns="45702">
            <a:spAutoFit/>
          </a:bodyPr>
          <a:lstStyle/>
          <a:p>
            <a:pPr marL="0" lvl="1" algn="just"/>
            <a:r>
              <a:rPr lang="en-US" sz="360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Hôm sau, khi mặt trời lên, cả nhà đã tới chân núi. Nam và Đức thích thú, đuổi nhau huỳnh huỵch. Càng lên cao, đường càng dốc và khúc khuỷu, bố phải cõng Đức. Thỉnh thoảng, mẹ lau mồ hôi cho hai anh em.</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019550"/>
            <a:ext cx="8534400" cy="954071"/>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Đến đoạn đường dốc và khúc khuỷu, bố phải làm gì?</a:t>
            </a:r>
          </a:p>
          <a:p>
            <a:pPr algn="ctr"/>
            <a:endParaRPr lang="en-US" sz="2800">
              <a:latin typeface="Arial-Rounded" pitchFamily="34" charset="0"/>
              <a:ea typeface="Arial-Rounded" pitchFamily="34" charset="0"/>
              <a:cs typeface="Arial-Rounded" pitchFamily="34" charset="0"/>
            </a:endParaRPr>
          </a:p>
        </p:txBody>
      </p:sp>
      <p:sp>
        <p:nvSpPr>
          <p:cNvPr id="7" name="TextBox 6"/>
          <p:cNvSpPr txBox="1"/>
          <p:nvPr/>
        </p:nvSpPr>
        <p:spPr>
          <a:xfrm>
            <a:off x="355810" y="3989526"/>
            <a:ext cx="8534400" cy="954071"/>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Hành động nào của mẹ cho thấy mẹ luôn quan tâm đến Nam và em Nam?</a:t>
            </a:r>
            <a:endParaRPr lang="en-US" sz="2800">
              <a:latin typeface="Arial-Rounded" pitchFamily="34" charset="0"/>
              <a:ea typeface="Arial-Rounded" pitchFamily="34" charset="0"/>
              <a:cs typeface="Arial-Rounded" pitchFamily="34" charset="0"/>
            </a:endParaRPr>
          </a:p>
        </p:txBody>
      </p:sp>
      <p:sp>
        <p:nvSpPr>
          <p:cNvPr id="8" name="TextBox 7"/>
          <p:cNvSpPr txBox="1"/>
          <p:nvPr/>
        </p:nvSpPr>
        <p:spPr>
          <a:xfrm>
            <a:off x="352181" y="3996941"/>
            <a:ext cx="8534400" cy="892516"/>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có nhận xét gì về bố và mẹ Nam?</a:t>
            </a:r>
          </a:p>
          <a:p>
            <a:pPr algn="ct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18" t="20635" r="20128" b="23611"/>
          <a:stretch/>
        </p:blipFill>
        <p:spPr bwMode="auto">
          <a:xfrm>
            <a:off x="783771" y="209550"/>
            <a:ext cx="7271657" cy="389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51543" y="4074154"/>
            <a:ext cx="7772400" cy="830960"/>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Em cảm nhận được tình cảm gia đình Nam như thế nào qua câu chuyện trên?</a:t>
            </a:r>
            <a:endParaRPr lang="en-US" sz="2400">
              <a:latin typeface="Arial-Rounded" pitchFamily="34" charset="0"/>
              <a:ea typeface="Arial-Rounded" pitchFamily="34" charset="0"/>
              <a:cs typeface="Arial-Rounded" pitchFamily="34" charset="0"/>
            </a:endParaRPr>
          </a:p>
        </p:txBody>
      </p:sp>
      <p:sp>
        <p:nvSpPr>
          <p:cNvPr id="9" name="TextBox 8"/>
          <p:cNvSpPr txBox="1"/>
          <p:nvPr/>
        </p:nvSpPr>
        <p:spPr>
          <a:xfrm>
            <a:off x="576943" y="4062537"/>
            <a:ext cx="7772400" cy="830960"/>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Hãy kể lại một kỉ niệm đẹp của gia đình em mà em nhớ nhất.</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5711" y="2117607"/>
            <a:ext cx="8987405" cy="2147323"/>
            <a:chOff x="111075" y="3503807"/>
            <a:chExt cx="8987405"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48533"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Đến đĲn đưŊg dǬ và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úc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uỷu, </a:t>
              </a:r>
              <a:r>
                <a:rPr lang="vi-VN" sz="3200" b="1" smtClean="0">
                  <a:solidFill>
                    <a:srgbClr val="7030A0"/>
                  </a:solidFill>
                  <a:latin typeface="HP001 4 hàng" pitchFamily="34" charset="0"/>
                  <a:ea typeface="Arial-Rounded" pitchFamily="34" charset="0"/>
                  <a:cs typeface="Arial-Rounded" pitchFamily="34" charset="0"/>
                </a:rPr>
                <a:t>bố </a:t>
              </a:r>
              <a:r>
                <a:rPr lang="el-GR" sz="3200" b="1" smtClean="0">
                  <a:solidFill>
                    <a:srgbClr val="7030A0"/>
                  </a:solidFill>
                  <a:latin typeface="HP001 4 hàng" pitchFamily="34" charset="0"/>
                  <a:ea typeface="Arial-Rounded" pitchFamily="34" charset="0"/>
                  <a:cs typeface="Arial-Rounded" pitchFamily="34" charset="0"/>
                </a:rPr>
                <a:t>ι</a:t>
              </a:r>
              <a:r>
                <a:rPr lang="vi-VN" sz="3200" b="1" smtClean="0">
                  <a:solidFill>
                    <a:srgbClr val="7030A0"/>
                  </a:solidFill>
                  <a:latin typeface="HP001 4 hàng" pitchFamily="34" charset="0"/>
                  <a:ea typeface="Arial-Rounded" pitchFamily="34" charset="0"/>
                  <a:cs typeface="Arial-Rounded" pitchFamily="34" charset="0"/>
                </a:rPr>
                <a:t>ải</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11075" y="4628523"/>
              <a:ext cx="8649947"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cŦg em </a:t>
              </a:r>
              <a:r>
                <a:rPr lang="vi-VN" sz="3200" b="1" smtClean="0">
                  <a:solidFill>
                    <a:srgbClr val="7030A0"/>
                  </a:solidFill>
                  <a:latin typeface="HP001 4 hàng" pitchFamily="34" charset="0"/>
                  <a:ea typeface="Arial-Rounded" pitchFamily="34" charset="0"/>
                  <a:cs typeface="Arial-Rounded" pitchFamily="34" charset="0"/>
                </a:rPr>
                <a:t>Đức</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t>
            </a:r>
            <a:r>
              <a:rPr lang="en-US" sz="2400" b="1" smtClean="0">
                <a:latin typeface="Arial-Rounded" pitchFamily="34" charset="0"/>
                <a:ea typeface="Arial-Rounded" pitchFamily="34" charset="0"/>
                <a:cs typeface="Arial-Rounded" pitchFamily="34" charset="0"/>
              </a:rPr>
              <a:t>c </a:t>
            </a:r>
            <a:r>
              <a:rPr lang="en-US" sz="2400" b="1">
                <a:latin typeface="Arial-Rounded" pitchFamily="34" charset="0"/>
                <a:ea typeface="Arial-Rounded" pitchFamily="34" charset="0"/>
                <a:cs typeface="Arial-Rounded" pitchFamily="34" charset="0"/>
              </a:rPr>
              <a:t>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11463" y="1040425"/>
            <a:ext cx="9161565" cy="584739"/>
          </a:xfrm>
          <a:prstGeom prst="rect">
            <a:avLst/>
          </a:prstGeom>
        </p:spPr>
        <p:txBody>
          <a:bodyPr wrap="square" lIns="91403" tIns="45702" rIns="91403" bIns="45702">
            <a:spAutoFit/>
          </a:bodyPr>
          <a:lstStyle/>
          <a:p>
            <a:pPr algn="just"/>
            <a:r>
              <a:rPr lang="en-US" sz="3200" smtClean="0">
                <a:latin typeface="Arial-Rounded" pitchFamily="34" charset="0"/>
                <a:ea typeface="Arial-Rounded" pitchFamily="34" charset="0"/>
                <a:cs typeface="Arial-Rounded" pitchFamily="34" charset="0"/>
              </a:rPr>
              <a:t>c. Đến đoạn đường dốc và khúc khuỷu, bố phải (…).</a:t>
            </a:r>
            <a:endParaRPr lang="en-US" sz="32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189950" y="276458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529114" y="3594581"/>
            <a:ext cx="399143" cy="7138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848600" y="219720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19800"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054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315201" y="225437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886200"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70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764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cxnSp>
        <p:nvCxnSpPr>
          <p:cNvPr id="22" name="Straight Arrow Connector 21"/>
          <p:cNvCxnSpPr/>
          <p:nvPr/>
        </p:nvCxnSpPr>
        <p:spPr>
          <a:xfrm>
            <a:off x="4482111" y="219720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986973" y="3635852"/>
            <a:ext cx="0" cy="4597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93721" y="3594581"/>
            <a:ext cx="0" cy="4597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81842" y="4417530"/>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Ngoài ra, những chữ nào trong bài cần viết hoa? Vì sao?</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32" presetClass="emph" presetSubtype="0" fill="hold" nodeType="withEffect">
                                  <p:stCondLst>
                                    <p:cond delay="0"/>
                                  </p:stCondLst>
                                  <p:childTnLst>
                                    <p:animRot by="120000">
                                      <p:cBhvr>
                                        <p:cTn id="196" dur="100" fill="hold">
                                          <p:stCondLst>
                                            <p:cond delay="0"/>
                                          </p:stCondLst>
                                        </p:cTn>
                                        <p:tgtEl>
                                          <p:spTgt spid="25"/>
                                        </p:tgtEl>
                                        <p:attrNameLst>
                                          <p:attrName>r</p:attrName>
                                        </p:attrNameLst>
                                      </p:cBhvr>
                                    </p:animRot>
                                    <p:animRot by="-240000">
                                      <p:cBhvr>
                                        <p:cTn id="197" dur="200" fill="hold">
                                          <p:stCondLst>
                                            <p:cond delay="200"/>
                                          </p:stCondLst>
                                        </p:cTn>
                                        <p:tgtEl>
                                          <p:spTgt spid="25"/>
                                        </p:tgtEl>
                                        <p:attrNameLst>
                                          <p:attrName>r</p:attrName>
                                        </p:attrNameLst>
                                      </p:cBhvr>
                                    </p:animRot>
                                    <p:animRot by="240000">
                                      <p:cBhvr>
                                        <p:cTn id="198" dur="200" fill="hold">
                                          <p:stCondLst>
                                            <p:cond delay="400"/>
                                          </p:stCondLst>
                                        </p:cTn>
                                        <p:tgtEl>
                                          <p:spTgt spid="25"/>
                                        </p:tgtEl>
                                        <p:attrNameLst>
                                          <p:attrName>r</p:attrName>
                                        </p:attrNameLst>
                                      </p:cBhvr>
                                    </p:animRot>
                                    <p:animRot by="-240000">
                                      <p:cBhvr>
                                        <p:cTn id="199" dur="200" fill="hold">
                                          <p:stCondLst>
                                            <p:cond delay="600"/>
                                          </p:stCondLst>
                                        </p:cTn>
                                        <p:tgtEl>
                                          <p:spTgt spid="25"/>
                                        </p:tgtEl>
                                        <p:attrNameLst>
                                          <p:attrName>r</p:attrName>
                                        </p:attrNameLst>
                                      </p:cBhvr>
                                    </p:animRot>
                                    <p:animRot by="120000">
                                      <p:cBhvr>
                                        <p:cTn id="200" dur="200" fill="hold">
                                          <p:stCondLst>
                                            <p:cond delay="800"/>
                                          </p:stCondLst>
                                        </p:cTn>
                                        <p:tgtEl>
                                          <p:spTgt spid="25"/>
                                        </p:tgtEl>
                                        <p:attrNameLst>
                                          <p:attrName>r</p:attrName>
                                        </p:attrNameLst>
                                      </p:cBhvr>
                                    </p:animRot>
                                  </p:childTnLst>
                                </p:cTn>
                              </p:par>
                              <p:par>
                                <p:cTn id="201" presetID="32" presetClass="emph" presetSubtype="0" fill="hold" nodeType="withEffect">
                                  <p:stCondLst>
                                    <p:cond delay="0"/>
                                  </p:stCondLst>
                                  <p:childTnLst>
                                    <p:animRot by="120000">
                                      <p:cBhvr>
                                        <p:cTn id="202" dur="100" fill="hold">
                                          <p:stCondLst>
                                            <p:cond delay="0"/>
                                          </p:stCondLst>
                                        </p:cTn>
                                        <p:tgtEl>
                                          <p:spTgt spid="28"/>
                                        </p:tgtEl>
                                        <p:attrNameLst>
                                          <p:attrName>r</p:attrName>
                                        </p:attrNameLst>
                                      </p:cBhvr>
                                    </p:animRot>
                                    <p:animRot by="-240000">
                                      <p:cBhvr>
                                        <p:cTn id="203" dur="200" fill="hold">
                                          <p:stCondLst>
                                            <p:cond delay="200"/>
                                          </p:stCondLst>
                                        </p:cTn>
                                        <p:tgtEl>
                                          <p:spTgt spid="28"/>
                                        </p:tgtEl>
                                        <p:attrNameLst>
                                          <p:attrName>r</p:attrName>
                                        </p:attrNameLst>
                                      </p:cBhvr>
                                    </p:animRot>
                                    <p:animRot by="240000">
                                      <p:cBhvr>
                                        <p:cTn id="204" dur="200" fill="hold">
                                          <p:stCondLst>
                                            <p:cond delay="400"/>
                                          </p:stCondLst>
                                        </p:cTn>
                                        <p:tgtEl>
                                          <p:spTgt spid="28"/>
                                        </p:tgtEl>
                                        <p:attrNameLst>
                                          <p:attrName>r</p:attrName>
                                        </p:attrNameLst>
                                      </p:cBhvr>
                                    </p:animRot>
                                    <p:animRot by="-240000">
                                      <p:cBhvr>
                                        <p:cTn id="205" dur="200" fill="hold">
                                          <p:stCondLst>
                                            <p:cond delay="600"/>
                                          </p:stCondLst>
                                        </p:cTn>
                                        <p:tgtEl>
                                          <p:spTgt spid="28"/>
                                        </p:tgtEl>
                                        <p:attrNameLst>
                                          <p:attrName>r</p:attrName>
                                        </p:attrNameLst>
                                      </p:cBhvr>
                                    </p:animRot>
                                    <p:animRot by="120000">
                                      <p:cBhvr>
                                        <p:cTn id="206" dur="200" fill="hold">
                                          <p:stCondLst>
                                            <p:cond delay="800"/>
                                          </p:stCondLst>
                                        </p:cTn>
                                        <p:tgtEl>
                                          <p:spTgt spid="28"/>
                                        </p:tgtEl>
                                        <p:attrNameLst>
                                          <p:attrName>r</p:attrName>
                                        </p:attrNameLst>
                                      </p:cBhvr>
                                    </p:animRot>
                                  </p:childTnLst>
                                </p:cTn>
                              </p:par>
                              <p:par>
                                <p:cTn id="207" presetID="32" presetClass="emph" presetSubtype="0" fill="hold" nodeType="withEffect">
                                  <p:stCondLst>
                                    <p:cond delay="0"/>
                                  </p:stCondLst>
                                  <p:childTnLst>
                                    <p:animRot by="120000">
                                      <p:cBhvr>
                                        <p:cTn id="208" dur="100" fill="hold">
                                          <p:stCondLst>
                                            <p:cond delay="0"/>
                                          </p:stCondLst>
                                        </p:cTn>
                                        <p:tgtEl>
                                          <p:spTgt spid="29"/>
                                        </p:tgtEl>
                                        <p:attrNameLst>
                                          <p:attrName>r</p:attrName>
                                        </p:attrNameLst>
                                      </p:cBhvr>
                                    </p:animRot>
                                    <p:animRot by="-240000">
                                      <p:cBhvr>
                                        <p:cTn id="209" dur="200" fill="hold">
                                          <p:stCondLst>
                                            <p:cond delay="200"/>
                                          </p:stCondLst>
                                        </p:cTn>
                                        <p:tgtEl>
                                          <p:spTgt spid="29"/>
                                        </p:tgtEl>
                                        <p:attrNameLst>
                                          <p:attrName>r</p:attrName>
                                        </p:attrNameLst>
                                      </p:cBhvr>
                                    </p:animRot>
                                    <p:animRot by="240000">
                                      <p:cBhvr>
                                        <p:cTn id="210" dur="200" fill="hold">
                                          <p:stCondLst>
                                            <p:cond delay="400"/>
                                          </p:stCondLst>
                                        </p:cTn>
                                        <p:tgtEl>
                                          <p:spTgt spid="29"/>
                                        </p:tgtEl>
                                        <p:attrNameLst>
                                          <p:attrName>r</p:attrName>
                                        </p:attrNameLst>
                                      </p:cBhvr>
                                    </p:animRot>
                                    <p:animRot by="-240000">
                                      <p:cBhvr>
                                        <p:cTn id="211" dur="200" fill="hold">
                                          <p:stCondLst>
                                            <p:cond delay="600"/>
                                          </p:stCondLst>
                                        </p:cTn>
                                        <p:tgtEl>
                                          <p:spTgt spid="29"/>
                                        </p:tgtEl>
                                        <p:attrNameLst>
                                          <p:attrName>r</p:attrName>
                                        </p:attrNameLst>
                                      </p:cBhvr>
                                    </p:animRot>
                                    <p:animRot by="120000">
                                      <p:cBhvr>
                                        <p:cTn id="212" dur="200" fill="hold">
                                          <p:stCondLst>
                                            <p:cond delay="800"/>
                                          </p:stCondLst>
                                        </p:cTn>
                                        <p:tgtEl>
                                          <p:spTgt spid="29"/>
                                        </p:tgtEl>
                                        <p:attrNameLst>
                                          <p:attrName>r</p:attrName>
                                        </p:attrNameLst>
                                      </p:cBhvr>
                                    </p:animRot>
                                  </p:childTnLst>
                                </p:cTn>
                              </p:par>
                              <p:par>
                                <p:cTn id="213" presetID="32" presetClass="emph" presetSubtype="0" fill="hold" nodeType="withEffect">
                                  <p:stCondLst>
                                    <p:cond delay="0"/>
                                  </p:stCondLst>
                                  <p:childTnLst>
                                    <p:animRot by="120000">
                                      <p:cBhvr>
                                        <p:cTn id="214" dur="100" fill="hold">
                                          <p:stCondLst>
                                            <p:cond delay="0"/>
                                          </p:stCondLst>
                                        </p:cTn>
                                        <p:tgtEl>
                                          <p:spTgt spid="30"/>
                                        </p:tgtEl>
                                        <p:attrNameLst>
                                          <p:attrName>r</p:attrName>
                                        </p:attrNameLst>
                                      </p:cBhvr>
                                    </p:animRot>
                                    <p:animRot by="-240000">
                                      <p:cBhvr>
                                        <p:cTn id="215" dur="200" fill="hold">
                                          <p:stCondLst>
                                            <p:cond delay="200"/>
                                          </p:stCondLst>
                                        </p:cTn>
                                        <p:tgtEl>
                                          <p:spTgt spid="30"/>
                                        </p:tgtEl>
                                        <p:attrNameLst>
                                          <p:attrName>r</p:attrName>
                                        </p:attrNameLst>
                                      </p:cBhvr>
                                    </p:animRot>
                                    <p:animRot by="240000">
                                      <p:cBhvr>
                                        <p:cTn id="216" dur="200" fill="hold">
                                          <p:stCondLst>
                                            <p:cond delay="400"/>
                                          </p:stCondLst>
                                        </p:cTn>
                                        <p:tgtEl>
                                          <p:spTgt spid="30"/>
                                        </p:tgtEl>
                                        <p:attrNameLst>
                                          <p:attrName>r</p:attrName>
                                        </p:attrNameLst>
                                      </p:cBhvr>
                                    </p:animRot>
                                    <p:animRot by="-240000">
                                      <p:cBhvr>
                                        <p:cTn id="217" dur="200" fill="hold">
                                          <p:stCondLst>
                                            <p:cond delay="600"/>
                                          </p:stCondLst>
                                        </p:cTn>
                                        <p:tgtEl>
                                          <p:spTgt spid="30"/>
                                        </p:tgtEl>
                                        <p:attrNameLst>
                                          <p:attrName>r</p:attrName>
                                        </p:attrNameLst>
                                      </p:cBhvr>
                                    </p:animRot>
                                    <p:animRot by="120000">
                                      <p:cBhvr>
                                        <p:cTn id="218" dur="200" fill="hold">
                                          <p:stCondLst>
                                            <p:cond delay="800"/>
                                          </p:stCondLst>
                                        </p:cTn>
                                        <p:tgtEl>
                                          <p:spTgt spid="30"/>
                                        </p:tgtEl>
                                        <p:attrNameLst>
                                          <p:attrName>r</p:attrName>
                                        </p:attrNameLst>
                                      </p:cBhvr>
                                    </p:animRot>
                                  </p:childTnLst>
                                </p:cTn>
                              </p:par>
                              <p:par>
                                <p:cTn id="219" presetID="32" presetClass="emph" presetSubtype="0" fill="hold" nodeType="withEffect">
                                  <p:stCondLst>
                                    <p:cond delay="0"/>
                                  </p:stCondLst>
                                  <p:childTnLst>
                                    <p:animRot by="120000">
                                      <p:cBhvr>
                                        <p:cTn id="220" dur="100" fill="hold">
                                          <p:stCondLst>
                                            <p:cond delay="0"/>
                                          </p:stCondLst>
                                        </p:cTn>
                                        <p:tgtEl>
                                          <p:spTgt spid="31"/>
                                        </p:tgtEl>
                                        <p:attrNameLst>
                                          <p:attrName>r</p:attrName>
                                        </p:attrNameLst>
                                      </p:cBhvr>
                                    </p:animRot>
                                    <p:animRot by="-240000">
                                      <p:cBhvr>
                                        <p:cTn id="221" dur="200" fill="hold">
                                          <p:stCondLst>
                                            <p:cond delay="200"/>
                                          </p:stCondLst>
                                        </p:cTn>
                                        <p:tgtEl>
                                          <p:spTgt spid="31"/>
                                        </p:tgtEl>
                                        <p:attrNameLst>
                                          <p:attrName>r</p:attrName>
                                        </p:attrNameLst>
                                      </p:cBhvr>
                                    </p:animRot>
                                    <p:animRot by="240000">
                                      <p:cBhvr>
                                        <p:cTn id="222" dur="200" fill="hold">
                                          <p:stCondLst>
                                            <p:cond delay="400"/>
                                          </p:stCondLst>
                                        </p:cTn>
                                        <p:tgtEl>
                                          <p:spTgt spid="31"/>
                                        </p:tgtEl>
                                        <p:attrNameLst>
                                          <p:attrName>r</p:attrName>
                                        </p:attrNameLst>
                                      </p:cBhvr>
                                    </p:animRot>
                                    <p:animRot by="-240000">
                                      <p:cBhvr>
                                        <p:cTn id="223" dur="200" fill="hold">
                                          <p:stCondLst>
                                            <p:cond delay="600"/>
                                          </p:stCondLst>
                                        </p:cTn>
                                        <p:tgtEl>
                                          <p:spTgt spid="31"/>
                                        </p:tgtEl>
                                        <p:attrNameLst>
                                          <p:attrName>r</p:attrName>
                                        </p:attrNameLst>
                                      </p:cBhvr>
                                    </p:animRot>
                                    <p:animRot by="120000">
                                      <p:cBhvr>
                                        <p:cTn id="224" dur="200" fill="hold">
                                          <p:stCondLst>
                                            <p:cond delay="800"/>
                                          </p:stCondLst>
                                        </p:cTn>
                                        <p:tgtEl>
                                          <p:spTgt spid="31"/>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32"/>
                                        </p:tgtEl>
                                        <p:attrNameLst>
                                          <p:attrName>r</p:attrName>
                                        </p:attrNameLst>
                                      </p:cBhvr>
                                    </p:animRot>
                                    <p:animRot by="-240000">
                                      <p:cBhvr>
                                        <p:cTn id="227" dur="200" fill="hold">
                                          <p:stCondLst>
                                            <p:cond delay="200"/>
                                          </p:stCondLst>
                                        </p:cTn>
                                        <p:tgtEl>
                                          <p:spTgt spid="32"/>
                                        </p:tgtEl>
                                        <p:attrNameLst>
                                          <p:attrName>r</p:attrName>
                                        </p:attrNameLst>
                                      </p:cBhvr>
                                    </p:animRot>
                                    <p:animRot by="240000">
                                      <p:cBhvr>
                                        <p:cTn id="228" dur="200" fill="hold">
                                          <p:stCondLst>
                                            <p:cond delay="400"/>
                                          </p:stCondLst>
                                        </p:cTn>
                                        <p:tgtEl>
                                          <p:spTgt spid="32"/>
                                        </p:tgtEl>
                                        <p:attrNameLst>
                                          <p:attrName>r</p:attrName>
                                        </p:attrNameLst>
                                      </p:cBhvr>
                                    </p:animRot>
                                    <p:animRot by="-240000">
                                      <p:cBhvr>
                                        <p:cTn id="229" dur="200" fill="hold">
                                          <p:stCondLst>
                                            <p:cond delay="600"/>
                                          </p:stCondLst>
                                        </p:cTn>
                                        <p:tgtEl>
                                          <p:spTgt spid="32"/>
                                        </p:tgtEl>
                                        <p:attrNameLst>
                                          <p:attrName>r</p:attrName>
                                        </p:attrNameLst>
                                      </p:cBhvr>
                                    </p:animRot>
                                    <p:animRot by="120000">
                                      <p:cBhvr>
                                        <p:cTn id="230" dur="200" fill="hold">
                                          <p:stCondLst>
                                            <p:cond delay="800"/>
                                          </p:stCondLst>
                                        </p:cTn>
                                        <p:tgtEl>
                                          <p:spTgt spid="32"/>
                                        </p:tgtEl>
                                        <p:attrNameLst>
                                          <p:attrName>r</p:attrName>
                                        </p:attrNameLst>
                                      </p:cBhvr>
                                    </p:animRot>
                                  </p:childTnLst>
                                </p:cTn>
                              </p:par>
                              <p:par>
                                <p:cTn id="231" presetID="32" presetClass="emph" presetSubtype="0" fill="hold" nodeType="withEffect">
                                  <p:stCondLst>
                                    <p:cond delay="0"/>
                                  </p:stCondLst>
                                  <p:childTnLst>
                                    <p:animRot by="120000">
                                      <p:cBhvr>
                                        <p:cTn id="232" dur="100" fill="hold">
                                          <p:stCondLst>
                                            <p:cond delay="0"/>
                                          </p:stCondLst>
                                        </p:cTn>
                                        <p:tgtEl>
                                          <p:spTgt spid="33"/>
                                        </p:tgtEl>
                                        <p:attrNameLst>
                                          <p:attrName>r</p:attrName>
                                        </p:attrNameLst>
                                      </p:cBhvr>
                                    </p:animRot>
                                    <p:animRot by="-240000">
                                      <p:cBhvr>
                                        <p:cTn id="233" dur="200" fill="hold">
                                          <p:stCondLst>
                                            <p:cond delay="200"/>
                                          </p:stCondLst>
                                        </p:cTn>
                                        <p:tgtEl>
                                          <p:spTgt spid="33"/>
                                        </p:tgtEl>
                                        <p:attrNameLst>
                                          <p:attrName>r</p:attrName>
                                        </p:attrNameLst>
                                      </p:cBhvr>
                                    </p:animRot>
                                    <p:animRot by="240000">
                                      <p:cBhvr>
                                        <p:cTn id="234" dur="200" fill="hold">
                                          <p:stCondLst>
                                            <p:cond delay="400"/>
                                          </p:stCondLst>
                                        </p:cTn>
                                        <p:tgtEl>
                                          <p:spTgt spid="33"/>
                                        </p:tgtEl>
                                        <p:attrNameLst>
                                          <p:attrName>r</p:attrName>
                                        </p:attrNameLst>
                                      </p:cBhvr>
                                    </p:animRot>
                                    <p:animRot by="-240000">
                                      <p:cBhvr>
                                        <p:cTn id="235" dur="200" fill="hold">
                                          <p:stCondLst>
                                            <p:cond delay="600"/>
                                          </p:stCondLst>
                                        </p:cTn>
                                        <p:tgtEl>
                                          <p:spTgt spid="33"/>
                                        </p:tgtEl>
                                        <p:attrNameLst>
                                          <p:attrName>r</p:attrName>
                                        </p:attrNameLst>
                                      </p:cBhvr>
                                    </p:animRot>
                                    <p:animRot by="120000">
                                      <p:cBhvr>
                                        <p:cTn id="236" dur="200" fill="hold">
                                          <p:stCondLst>
                                            <p:cond delay="800"/>
                                          </p:stCondLst>
                                        </p:cTn>
                                        <p:tgtEl>
                                          <p:spTgt spid="33"/>
                                        </p:tgtEl>
                                        <p:attrNameLst>
                                          <p:attrName>r</p:attrName>
                                        </p:attrNameLst>
                                      </p:cBhvr>
                                    </p:animRot>
                                  </p:childTnLst>
                                </p:cTn>
                              </p:par>
                              <p:par>
                                <p:cTn id="237" presetID="26" presetClass="entr" presetSubtype="0" fill="hold" nodeType="withEffect">
                                  <p:stCondLst>
                                    <p:cond delay="0"/>
                                  </p:stCondLst>
                                  <p:childTnLst>
                                    <p:set>
                                      <p:cBhvr>
                                        <p:cTn id="238" dur="1" fill="hold">
                                          <p:stCondLst>
                                            <p:cond delay="0"/>
                                          </p:stCondLst>
                                        </p:cTn>
                                        <p:tgtEl>
                                          <p:spTgt spid="22"/>
                                        </p:tgtEl>
                                        <p:attrNameLst>
                                          <p:attrName>style.visibility</p:attrName>
                                        </p:attrNameLst>
                                      </p:cBhvr>
                                      <p:to>
                                        <p:strVal val="visible"/>
                                      </p:to>
                                    </p:set>
                                    <p:animEffect transition="in" filter="wipe(down)">
                                      <p:cBhvr>
                                        <p:cTn id="239" dur="580">
                                          <p:stCondLst>
                                            <p:cond delay="0"/>
                                          </p:stCondLst>
                                        </p:cTn>
                                        <p:tgtEl>
                                          <p:spTgt spid="22"/>
                                        </p:tgtEl>
                                      </p:cBhvr>
                                    </p:animEffect>
                                    <p:anim calcmode="lin" valueType="num">
                                      <p:cBhvr>
                                        <p:cTn id="24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45" dur="26">
                                          <p:stCondLst>
                                            <p:cond delay="650"/>
                                          </p:stCondLst>
                                        </p:cTn>
                                        <p:tgtEl>
                                          <p:spTgt spid="22"/>
                                        </p:tgtEl>
                                      </p:cBhvr>
                                      <p:to x="100000" y="60000"/>
                                    </p:animScale>
                                    <p:animScale>
                                      <p:cBhvr>
                                        <p:cTn id="246" dur="166" decel="50000">
                                          <p:stCondLst>
                                            <p:cond delay="676"/>
                                          </p:stCondLst>
                                        </p:cTn>
                                        <p:tgtEl>
                                          <p:spTgt spid="22"/>
                                        </p:tgtEl>
                                      </p:cBhvr>
                                      <p:to x="100000" y="100000"/>
                                    </p:animScale>
                                    <p:animScale>
                                      <p:cBhvr>
                                        <p:cTn id="247" dur="26">
                                          <p:stCondLst>
                                            <p:cond delay="1312"/>
                                          </p:stCondLst>
                                        </p:cTn>
                                        <p:tgtEl>
                                          <p:spTgt spid="22"/>
                                        </p:tgtEl>
                                      </p:cBhvr>
                                      <p:to x="100000" y="80000"/>
                                    </p:animScale>
                                    <p:animScale>
                                      <p:cBhvr>
                                        <p:cTn id="248" dur="166" decel="50000">
                                          <p:stCondLst>
                                            <p:cond delay="1338"/>
                                          </p:stCondLst>
                                        </p:cTn>
                                        <p:tgtEl>
                                          <p:spTgt spid="22"/>
                                        </p:tgtEl>
                                      </p:cBhvr>
                                      <p:to x="100000" y="100000"/>
                                    </p:animScale>
                                    <p:animScale>
                                      <p:cBhvr>
                                        <p:cTn id="249" dur="26">
                                          <p:stCondLst>
                                            <p:cond delay="1642"/>
                                          </p:stCondLst>
                                        </p:cTn>
                                        <p:tgtEl>
                                          <p:spTgt spid="22"/>
                                        </p:tgtEl>
                                      </p:cBhvr>
                                      <p:to x="100000" y="90000"/>
                                    </p:animScale>
                                    <p:animScale>
                                      <p:cBhvr>
                                        <p:cTn id="250" dur="166" decel="50000">
                                          <p:stCondLst>
                                            <p:cond delay="1668"/>
                                          </p:stCondLst>
                                        </p:cTn>
                                        <p:tgtEl>
                                          <p:spTgt spid="22"/>
                                        </p:tgtEl>
                                      </p:cBhvr>
                                      <p:to x="100000" y="100000"/>
                                    </p:animScale>
                                    <p:animScale>
                                      <p:cBhvr>
                                        <p:cTn id="251" dur="26">
                                          <p:stCondLst>
                                            <p:cond delay="1808"/>
                                          </p:stCondLst>
                                        </p:cTn>
                                        <p:tgtEl>
                                          <p:spTgt spid="22"/>
                                        </p:tgtEl>
                                      </p:cBhvr>
                                      <p:to x="100000" y="95000"/>
                                    </p:animScale>
                                    <p:animScale>
                                      <p:cBhvr>
                                        <p:cTn id="252" dur="166" decel="50000">
                                          <p:stCondLst>
                                            <p:cond delay="1834"/>
                                          </p:stCondLst>
                                        </p:cTn>
                                        <p:tgtEl>
                                          <p:spTgt spid="22"/>
                                        </p:tgtEl>
                                      </p:cBhvr>
                                      <p:to x="100000" y="100000"/>
                                    </p:animScale>
                                  </p:childTnLst>
                                </p:cTn>
                              </p:par>
                              <p:par>
                                <p:cTn id="253" presetID="32" presetClass="emph" presetSubtype="0" fill="hold" nodeType="withEffect">
                                  <p:stCondLst>
                                    <p:cond delay="0"/>
                                  </p:stCondLst>
                                  <p:childTnLst>
                                    <p:animRot by="120000">
                                      <p:cBhvr>
                                        <p:cTn id="254" dur="100" fill="hold">
                                          <p:stCondLst>
                                            <p:cond delay="0"/>
                                          </p:stCondLst>
                                        </p:cTn>
                                        <p:tgtEl>
                                          <p:spTgt spid="22"/>
                                        </p:tgtEl>
                                        <p:attrNameLst>
                                          <p:attrName>r</p:attrName>
                                        </p:attrNameLst>
                                      </p:cBhvr>
                                    </p:animRot>
                                    <p:animRot by="-240000">
                                      <p:cBhvr>
                                        <p:cTn id="255" dur="200" fill="hold">
                                          <p:stCondLst>
                                            <p:cond delay="200"/>
                                          </p:stCondLst>
                                        </p:cTn>
                                        <p:tgtEl>
                                          <p:spTgt spid="22"/>
                                        </p:tgtEl>
                                        <p:attrNameLst>
                                          <p:attrName>r</p:attrName>
                                        </p:attrNameLst>
                                      </p:cBhvr>
                                    </p:animRot>
                                    <p:animRot by="240000">
                                      <p:cBhvr>
                                        <p:cTn id="256" dur="200" fill="hold">
                                          <p:stCondLst>
                                            <p:cond delay="400"/>
                                          </p:stCondLst>
                                        </p:cTn>
                                        <p:tgtEl>
                                          <p:spTgt spid="22"/>
                                        </p:tgtEl>
                                        <p:attrNameLst>
                                          <p:attrName>r</p:attrName>
                                        </p:attrNameLst>
                                      </p:cBhvr>
                                    </p:animRot>
                                    <p:animRot by="-240000">
                                      <p:cBhvr>
                                        <p:cTn id="257" dur="200" fill="hold">
                                          <p:stCondLst>
                                            <p:cond delay="600"/>
                                          </p:stCondLst>
                                        </p:cTn>
                                        <p:tgtEl>
                                          <p:spTgt spid="22"/>
                                        </p:tgtEl>
                                        <p:attrNameLst>
                                          <p:attrName>r</p:attrName>
                                        </p:attrNameLst>
                                      </p:cBhvr>
                                    </p:animRot>
                                    <p:animRot by="120000">
                                      <p:cBhvr>
                                        <p:cTn id="258" dur="200" fill="hold">
                                          <p:stCondLst>
                                            <p:cond delay="800"/>
                                          </p:stCondLst>
                                        </p:cTn>
                                        <p:tgtEl>
                                          <p:spTgt spid="22"/>
                                        </p:tgtEl>
                                        <p:attrNameLst>
                                          <p:attrName>r</p:attrName>
                                        </p:attrNameLst>
                                      </p:cBhvr>
                                    </p:animRot>
                                  </p:childTnLst>
                                </p:cTn>
                              </p:par>
                              <p:par>
                                <p:cTn id="259" presetID="26" presetClass="entr" presetSubtype="0" fill="hold" nodeType="withEffect">
                                  <p:stCondLst>
                                    <p:cond delay="0"/>
                                  </p:stCondLst>
                                  <p:childTnLst>
                                    <p:set>
                                      <p:cBhvr>
                                        <p:cTn id="260" dur="1" fill="hold">
                                          <p:stCondLst>
                                            <p:cond delay="0"/>
                                          </p:stCondLst>
                                        </p:cTn>
                                        <p:tgtEl>
                                          <p:spTgt spid="23"/>
                                        </p:tgtEl>
                                        <p:attrNameLst>
                                          <p:attrName>style.visibility</p:attrName>
                                        </p:attrNameLst>
                                      </p:cBhvr>
                                      <p:to>
                                        <p:strVal val="visible"/>
                                      </p:to>
                                    </p:set>
                                    <p:animEffect transition="in" filter="wipe(down)">
                                      <p:cBhvr>
                                        <p:cTn id="261" dur="580">
                                          <p:stCondLst>
                                            <p:cond delay="0"/>
                                          </p:stCondLst>
                                        </p:cTn>
                                        <p:tgtEl>
                                          <p:spTgt spid="23"/>
                                        </p:tgtEl>
                                      </p:cBhvr>
                                    </p:animEffect>
                                    <p:anim calcmode="lin" valueType="num">
                                      <p:cBhvr>
                                        <p:cTn id="26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67" dur="26">
                                          <p:stCondLst>
                                            <p:cond delay="650"/>
                                          </p:stCondLst>
                                        </p:cTn>
                                        <p:tgtEl>
                                          <p:spTgt spid="23"/>
                                        </p:tgtEl>
                                      </p:cBhvr>
                                      <p:to x="100000" y="60000"/>
                                    </p:animScale>
                                    <p:animScale>
                                      <p:cBhvr>
                                        <p:cTn id="268" dur="166" decel="50000">
                                          <p:stCondLst>
                                            <p:cond delay="676"/>
                                          </p:stCondLst>
                                        </p:cTn>
                                        <p:tgtEl>
                                          <p:spTgt spid="23"/>
                                        </p:tgtEl>
                                      </p:cBhvr>
                                      <p:to x="100000" y="100000"/>
                                    </p:animScale>
                                    <p:animScale>
                                      <p:cBhvr>
                                        <p:cTn id="269" dur="26">
                                          <p:stCondLst>
                                            <p:cond delay="1312"/>
                                          </p:stCondLst>
                                        </p:cTn>
                                        <p:tgtEl>
                                          <p:spTgt spid="23"/>
                                        </p:tgtEl>
                                      </p:cBhvr>
                                      <p:to x="100000" y="80000"/>
                                    </p:animScale>
                                    <p:animScale>
                                      <p:cBhvr>
                                        <p:cTn id="270" dur="166" decel="50000">
                                          <p:stCondLst>
                                            <p:cond delay="1338"/>
                                          </p:stCondLst>
                                        </p:cTn>
                                        <p:tgtEl>
                                          <p:spTgt spid="23"/>
                                        </p:tgtEl>
                                      </p:cBhvr>
                                      <p:to x="100000" y="100000"/>
                                    </p:animScale>
                                    <p:animScale>
                                      <p:cBhvr>
                                        <p:cTn id="271" dur="26">
                                          <p:stCondLst>
                                            <p:cond delay="1642"/>
                                          </p:stCondLst>
                                        </p:cTn>
                                        <p:tgtEl>
                                          <p:spTgt spid="23"/>
                                        </p:tgtEl>
                                      </p:cBhvr>
                                      <p:to x="100000" y="90000"/>
                                    </p:animScale>
                                    <p:animScale>
                                      <p:cBhvr>
                                        <p:cTn id="272" dur="166" decel="50000">
                                          <p:stCondLst>
                                            <p:cond delay="1668"/>
                                          </p:stCondLst>
                                        </p:cTn>
                                        <p:tgtEl>
                                          <p:spTgt spid="23"/>
                                        </p:tgtEl>
                                      </p:cBhvr>
                                      <p:to x="100000" y="100000"/>
                                    </p:animScale>
                                    <p:animScale>
                                      <p:cBhvr>
                                        <p:cTn id="273" dur="26">
                                          <p:stCondLst>
                                            <p:cond delay="1808"/>
                                          </p:stCondLst>
                                        </p:cTn>
                                        <p:tgtEl>
                                          <p:spTgt spid="23"/>
                                        </p:tgtEl>
                                      </p:cBhvr>
                                      <p:to x="100000" y="95000"/>
                                    </p:animScale>
                                    <p:animScale>
                                      <p:cBhvr>
                                        <p:cTn id="274" dur="166" decel="50000">
                                          <p:stCondLst>
                                            <p:cond delay="1834"/>
                                          </p:stCondLst>
                                        </p:cTn>
                                        <p:tgtEl>
                                          <p:spTgt spid="23"/>
                                        </p:tgtEl>
                                      </p:cBhvr>
                                      <p:to x="100000" y="100000"/>
                                    </p:animScale>
                                  </p:childTnLst>
                                </p:cTn>
                              </p:par>
                              <p:par>
                                <p:cTn id="275" presetID="32" presetClass="emph" presetSubtype="0" fill="hold" nodeType="withEffect">
                                  <p:stCondLst>
                                    <p:cond delay="0"/>
                                  </p:stCondLst>
                                  <p:childTnLst>
                                    <p:animRot by="120000">
                                      <p:cBhvr>
                                        <p:cTn id="276" dur="100" fill="hold">
                                          <p:stCondLst>
                                            <p:cond delay="0"/>
                                          </p:stCondLst>
                                        </p:cTn>
                                        <p:tgtEl>
                                          <p:spTgt spid="23"/>
                                        </p:tgtEl>
                                        <p:attrNameLst>
                                          <p:attrName>r</p:attrName>
                                        </p:attrNameLst>
                                      </p:cBhvr>
                                    </p:animRot>
                                    <p:animRot by="-240000">
                                      <p:cBhvr>
                                        <p:cTn id="277" dur="200" fill="hold">
                                          <p:stCondLst>
                                            <p:cond delay="200"/>
                                          </p:stCondLst>
                                        </p:cTn>
                                        <p:tgtEl>
                                          <p:spTgt spid="23"/>
                                        </p:tgtEl>
                                        <p:attrNameLst>
                                          <p:attrName>r</p:attrName>
                                        </p:attrNameLst>
                                      </p:cBhvr>
                                    </p:animRot>
                                    <p:animRot by="240000">
                                      <p:cBhvr>
                                        <p:cTn id="278" dur="200" fill="hold">
                                          <p:stCondLst>
                                            <p:cond delay="400"/>
                                          </p:stCondLst>
                                        </p:cTn>
                                        <p:tgtEl>
                                          <p:spTgt spid="23"/>
                                        </p:tgtEl>
                                        <p:attrNameLst>
                                          <p:attrName>r</p:attrName>
                                        </p:attrNameLst>
                                      </p:cBhvr>
                                    </p:animRot>
                                    <p:animRot by="-240000">
                                      <p:cBhvr>
                                        <p:cTn id="279" dur="200" fill="hold">
                                          <p:stCondLst>
                                            <p:cond delay="600"/>
                                          </p:stCondLst>
                                        </p:cTn>
                                        <p:tgtEl>
                                          <p:spTgt spid="23"/>
                                        </p:tgtEl>
                                        <p:attrNameLst>
                                          <p:attrName>r</p:attrName>
                                        </p:attrNameLst>
                                      </p:cBhvr>
                                    </p:animRot>
                                    <p:animRot by="120000">
                                      <p:cBhvr>
                                        <p:cTn id="280" dur="200" fill="hold">
                                          <p:stCondLst>
                                            <p:cond delay="800"/>
                                          </p:stCondLst>
                                        </p:cTn>
                                        <p:tgtEl>
                                          <p:spTgt spid="23"/>
                                        </p:tgtEl>
                                        <p:attrNameLst>
                                          <p:attrName>r</p:attrName>
                                        </p:attrNameLst>
                                      </p:cBhvr>
                                    </p:animRot>
                                  </p:childTnLst>
                                </p:cTn>
                              </p:par>
                              <p:par>
                                <p:cTn id="281" presetID="26" presetClass="entr" presetSubtype="0" fill="hold" nodeType="withEffect">
                                  <p:stCondLst>
                                    <p:cond delay="0"/>
                                  </p:stCondLst>
                                  <p:childTnLst>
                                    <p:set>
                                      <p:cBhvr>
                                        <p:cTn id="282" dur="1" fill="hold">
                                          <p:stCondLst>
                                            <p:cond delay="0"/>
                                          </p:stCondLst>
                                        </p:cTn>
                                        <p:tgtEl>
                                          <p:spTgt spid="26"/>
                                        </p:tgtEl>
                                        <p:attrNameLst>
                                          <p:attrName>style.visibility</p:attrName>
                                        </p:attrNameLst>
                                      </p:cBhvr>
                                      <p:to>
                                        <p:strVal val="visible"/>
                                      </p:to>
                                    </p:set>
                                    <p:animEffect transition="in" filter="wipe(down)">
                                      <p:cBhvr>
                                        <p:cTn id="283" dur="580">
                                          <p:stCondLst>
                                            <p:cond delay="0"/>
                                          </p:stCondLst>
                                        </p:cTn>
                                        <p:tgtEl>
                                          <p:spTgt spid="26"/>
                                        </p:tgtEl>
                                      </p:cBhvr>
                                    </p:animEffect>
                                    <p:anim calcmode="lin" valueType="num">
                                      <p:cBhvr>
                                        <p:cTn id="28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8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8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8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89" dur="26">
                                          <p:stCondLst>
                                            <p:cond delay="650"/>
                                          </p:stCondLst>
                                        </p:cTn>
                                        <p:tgtEl>
                                          <p:spTgt spid="26"/>
                                        </p:tgtEl>
                                      </p:cBhvr>
                                      <p:to x="100000" y="60000"/>
                                    </p:animScale>
                                    <p:animScale>
                                      <p:cBhvr>
                                        <p:cTn id="290" dur="166" decel="50000">
                                          <p:stCondLst>
                                            <p:cond delay="676"/>
                                          </p:stCondLst>
                                        </p:cTn>
                                        <p:tgtEl>
                                          <p:spTgt spid="26"/>
                                        </p:tgtEl>
                                      </p:cBhvr>
                                      <p:to x="100000" y="100000"/>
                                    </p:animScale>
                                    <p:animScale>
                                      <p:cBhvr>
                                        <p:cTn id="291" dur="26">
                                          <p:stCondLst>
                                            <p:cond delay="1312"/>
                                          </p:stCondLst>
                                        </p:cTn>
                                        <p:tgtEl>
                                          <p:spTgt spid="26"/>
                                        </p:tgtEl>
                                      </p:cBhvr>
                                      <p:to x="100000" y="80000"/>
                                    </p:animScale>
                                    <p:animScale>
                                      <p:cBhvr>
                                        <p:cTn id="292" dur="166" decel="50000">
                                          <p:stCondLst>
                                            <p:cond delay="1338"/>
                                          </p:stCondLst>
                                        </p:cTn>
                                        <p:tgtEl>
                                          <p:spTgt spid="26"/>
                                        </p:tgtEl>
                                      </p:cBhvr>
                                      <p:to x="100000" y="100000"/>
                                    </p:animScale>
                                    <p:animScale>
                                      <p:cBhvr>
                                        <p:cTn id="293" dur="26">
                                          <p:stCondLst>
                                            <p:cond delay="1642"/>
                                          </p:stCondLst>
                                        </p:cTn>
                                        <p:tgtEl>
                                          <p:spTgt spid="26"/>
                                        </p:tgtEl>
                                      </p:cBhvr>
                                      <p:to x="100000" y="90000"/>
                                    </p:animScale>
                                    <p:animScale>
                                      <p:cBhvr>
                                        <p:cTn id="294" dur="166" decel="50000">
                                          <p:stCondLst>
                                            <p:cond delay="1668"/>
                                          </p:stCondLst>
                                        </p:cTn>
                                        <p:tgtEl>
                                          <p:spTgt spid="26"/>
                                        </p:tgtEl>
                                      </p:cBhvr>
                                      <p:to x="100000" y="100000"/>
                                    </p:animScale>
                                    <p:animScale>
                                      <p:cBhvr>
                                        <p:cTn id="295" dur="26">
                                          <p:stCondLst>
                                            <p:cond delay="1808"/>
                                          </p:stCondLst>
                                        </p:cTn>
                                        <p:tgtEl>
                                          <p:spTgt spid="26"/>
                                        </p:tgtEl>
                                      </p:cBhvr>
                                      <p:to x="100000" y="95000"/>
                                    </p:animScale>
                                    <p:animScale>
                                      <p:cBhvr>
                                        <p:cTn id="296" dur="166" decel="50000">
                                          <p:stCondLst>
                                            <p:cond delay="1834"/>
                                          </p:stCondLst>
                                        </p:cTn>
                                        <p:tgtEl>
                                          <p:spTgt spid="26"/>
                                        </p:tgtEl>
                                      </p:cBhvr>
                                      <p:to x="100000" y="100000"/>
                                    </p:animScale>
                                  </p:childTnLst>
                                </p:cTn>
                              </p:par>
                              <p:par>
                                <p:cTn id="297" presetID="32" presetClass="emph" presetSubtype="0" fill="hold" nodeType="withEffect">
                                  <p:stCondLst>
                                    <p:cond delay="0"/>
                                  </p:stCondLst>
                                  <p:childTnLst>
                                    <p:animRot by="120000">
                                      <p:cBhvr>
                                        <p:cTn id="298" dur="100" fill="hold">
                                          <p:stCondLst>
                                            <p:cond delay="0"/>
                                          </p:stCondLst>
                                        </p:cTn>
                                        <p:tgtEl>
                                          <p:spTgt spid="26"/>
                                        </p:tgtEl>
                                        <p:attrNameLst>
                                          <p:attrName>r</p:attrName>
                                        </p:attrNameLst>
                                      </p:cBhvr>
                                    </p:animRot>
                                    <p:animRot by="-240000">
                                      <p:cBhvr>
                                        <p:cTn id="299" dur="200" fill="hold">
                                          <p:stCondLst>
                                            <p:cond delay="200"/>
                                          </p:stCondLst>
                                        </p:cTn>
                                        <p:tgtEl>
                                          <p:spTgt spid="26"/>
                                        </p:tgtEl>
                                        <p:attrNameLst>
                                          <p:attrName>r</p:attrName>
                                        </p:attrNameLst>
                                      </p:cBhvr>
                                    </p:animRot>
                                    <p:animRot by="240000">
                                      <p:cBhvr>
                                        <p:cTn id="300" dur="200" fill="hold">
                                          <p:stCondLst>
                                            <p:cond delay="400"/>
                                          </p:stCondLst>
                                        </p:cTn>
                                        <p:tgtEl>
                                          <p:spTgt spid="26"/>
                                        </p:tgtEl>
                                        <p:attrNameLst>
                                          <p:attrName>r</p:attrName>
                                        </p:attrNameLst>
                                      </p:cBhvr>
                                    </p:animRot>
                                    <p:animRot by="-240000">
                                      <p:cBhvr>
                                        <p:cTn id="301" dur="200" fill="hold">
                                          <p:stCondLst>
                                            <p:cond delay="600"/>
                                          </p:stCondLst>
                                        </p:cTn>
                                        <p:tgtEl>
                                          <p:spTgt spid="26"/>
                                        </p:tgtEl>
                                        <p:attrNameLst>
                                          <p:attrName>r</p:attrName>
                                        </p:attrNameLst>
                                      </p:cBhvr>
                                    </p:animRot>
                                    <p:animRot by="120000">
                                      <p:cBhvr>
                                        <p:cTn id="302" dur="200" fill="hold">
                                          <p:stCondLst>
                                            <p:cond delay="800"/>
                                          </p:stCondLst>
                                        </p:cTn>
                                        <p:tgtEl>
                                          <p:spTgt spid="26"/>
                                        </p:tgtEl>
                                        <p:attrNameLst>
                                          <p:attrName>r</p:attrName>
                                        </p:attrNameLst>
                                      </p:cBhvr>
                                    </p:animRot>
                                  </p:childTnLst>
                                </p:cTn>
                              </p:par>
                            </p:childTnLst>
                          </p:cTn>
                        </p:par>
                      </p:childTnLst>
                    </p:cTn>
                  </p:par>
                  <p:par>
                    <p:cTn id="303" fill="hold">
                      <p:stCondLst>
                        <p:cond delay="indefinite"/>
                      </p:stCondLst>
                      <p:childTnLst>
                        <p:par>
                          <p:cTn id="304" fill="hold">
                            <p:stCondLst>
                              <p:cond delay="0"/>
                            </p:stCondLst>
                            <p:childTnLst>
                              <p:par>
                                <p:cTn id="305" presetID="2" presetClass="entr" presetSubtype="2" fill="hold" grpId="0" nodeType="clickEffect">
                                  <p:stCondLst>
                                    <p:cond delay="0"/>
                                  </p:stCondLst>
                                  <p:childTnLst>
                                    <p:set>
                                      <p:cBhvr>
                                        <p:cTn id="306" dur="1" fill="hold">
                                          <p:stCondLst>
                                            <p:cond delay="0"/>
                                          </p:stCondLst>
                                        </p:cTn>
                                        <p:tgtEl>
                                          <p:spTgt spid="27"/>
                                        </p:tgtEl>
                                        <p:attrNameLst>
                                          <p:attrName>style.visibility</p:attrName>
                                        </p:attrNameLst>
                                      </p:cBhvr>
                                      <p:to>
                                        <p:strVal val="visible"/>
                                      </p:to>
                                    </p:set>
                                    <p:anim calcmode="lin" valueType="num">
                                      <p:cBhvr additive="base">
                                        <p:cTn id="307" dur="1000" fill="hold"/>
                                        <p:tgtEl>
                                          <p:spTgt spid="27"/>
                                        </p:tgtEl>
                                        <p:attrNameLst>
                                          <p:attrName>ppt_x</p:attrName>
                                        </p:attrNameLst>
                                      </p:cBhvr>
                                      <p:tavLst>
                                        <p:tav tm="0">
                                          <p:val>
                                            <p:strVal val="1+#ppt_w/2"/>
                                          </p:val>
                                        </p:tav>
                                        <p:tav tm="100000">
                                          <p:val>
                                            <p:strVal val="#ppt_x"/>
                                          </p:val>
                                        </p:tav>
                                      </p:tavLst>
                                    </p:anim>
                                    <p:anim calcmode="lin" valueType="num">
                                      <p:cBhvr additive="base">
                                        <p:cTn id="30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a:t>
            </a:r>
            <a:r>
              <a:rPr lang="en-US" sz="2800" b="1" smtClean="0">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Bữa cơm gia đình</a:t>
            </a:r>
            <a:endParaRPr lang="en-US" sz="2800" b="1" smtClean="0">
              <a:latin typeface="Arial-Rounded" pitchFamily="34" charset="0"/>
              <a:ea typeface="Arial-Rounded" pitchFamily="34" charset="0"/>
              <a:cs typeface="Arial-Rounded" pitchFamily="34" charset="0"/>
            </a:endParaRPr>
          </a:p>
          <a:p>
            <a:pPr algn="ct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38,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39.</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Quan sát tranh một gia đình đang đi biển</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06" t="27976" r="16558" b="21627"/>
          <a:stretch/>
        </p:blipFill>
        <p:spPr bwMode="auto">
          <a:xfrm>
            <a:off x="507092" y="1047750"/>
            <a:ext cx="8461829" cy="368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580993"/>
            <a:ext cx="5947064" cy="477005"/>
          </a:xfrm>
          <a:prstGeom prst="rect">
            <a:avLst/>
          </a:prstGeom>
          <a:noFill/>
        </p:spPr>
        <p:txBody>
          <a:bodyPr wrap="square" lIns="91391" tIns="45696" rIns="91391" bIns="45696" rtlCol="0">
            <a:spAutoFit/>
          </a:bodyPr>
          <a:lstStyle/>
          <a:p>
            <a:pPr algn="ctr"/>
            <a:r>
              <a:rPr lang="en-US" sz="2500" b="1" smtClean="0">
                <a:latin typeface="Arial-Rounded" pitchFamily="34" charset="0"/>
                <a:ea typeface="Arial-Rounded" pitchFamily="34" charset="0"/>
                <a:cs typeface="Arial-Rounded" pitchFamily="34" charset="0"/>
              </a:rPr>
              <a:t>Cả nhà đi chơi núi</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1150579"/>
            <a:ext cx="8991600" cy="3554771"/>
          </a:xfrm>
          <a:prstGeom prst="rect">
            <a:avLst/>
          </a:prstGeom>
          <a:noFill/>
        </p:spPr>
        <p:txBody>
          <a:bodyPr wrap="square" lIns="91391" tIns="45696" rIns="91391" bIns="45696" rtlCol="0">
            <a:spAutoFit/>
          </a:bodyPr>
          <a:lstStyle/>
          <a:p>
            <a:pPr marL="0" lvl="1" algn="just"/>
            <a:r>
              <a:rPr lang="en-US" sz="2500" smtClean="0">
                <a:latin typeface="Arial-Rounded" pitchFamily="34" charset="0"/>
                <a:ea typeface="Arial-Rounded" pitchFamily="34" charset="0"/>
                <a:cs typeface="Arial-Rounded" pitchFamily="34" charset="0"/>
              </a:rPr>
              <a:t>	Bố mẹ cho Nam và Đức đi chơi núi. Hôm trước, mẹ thức khuya để chuẩn bị quần áo, thức ăn, nước uống và cả tuýp thuốc chống côn trùng.</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Hôm sau, khi mặt trời lên, cả nhà đã tới chân núi. Nam và Đức thích thú, đuổi nhau huỳnh huỵch. Càng lên cao, đường càng dốc và khúc khuỷu, bố phải cõng Đức. Thỉnh thoảng, mẹ lau mồ hôi cho hai anh em. </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Lúc lên đến đỉnh núi, hai anh em vui sướng hét vang.</a:t>
            </a:r>
          </a:p>
          <a:p>
            <a:pPr marL="0" lvl="1" algn="just"/>
            <a:r>
              <a:rPr lang="en-US" sz="2400" smtClean="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(Lâm Anh)</a:t>
            </a:r>
            <a:endParaRPr lang="en-US" sz="25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05" y="209550"/>
            <a:ext cx="86620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7411577" y="1522434"/>
            <a:ext cx="1275223" cy="121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17033" y="1518804"/>
            <a:ext cx="878333" cy="3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295401" y="2997777"/>
            <a:ext cx="1371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581400" y="2654878"/>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19150"/>
            <a:ext cx="3505200" cy="857250"/>
          </a:xfrm>
        </p:spPr>
        <p:txBody>
          <a:bodyPr/>
          <a:lstStyle/>
          <a:p>
            <a:pPr algn="just"/>
            <a:r>
              <a:rPr lang="en-US" smtClean="0">
                <a:latin typeface="Arial-Rounded" pitchFamily="34" charset="0"/>
                <a:ea typeface="Arial-Rounded" pitchFamily="34" charset="0"/>
                <a:cs typeface="Arial-Rounded" pitchFamily="34" charset="0"/>
              </a:rPr>
              <a:t>uya</a:t>
            </a:r>
            <a:endParaRPr lang="en-US">
              <a:latin typeface="Arial-Rounded" pitchFamily="34" charset="0"/>
              <a:ea typeface="Arial-Rounded" pitchFamily="34" charset="0"/>
              <a:cs typeface="Arial-Rounded" pitchFamily="34" charset="0"/>
            </a:endParaRPr>
          </a:p>
        </p:txBody>
      </p:sp>
      <p:sp>
        <p:nvSpPr>
          <p:cNvPr id="3" name="Title 1"/>
          <p:cNvSpPr txBox="1">
            <a:spLocks/>
          </p:cNvSpPr>
          <p:nvPr/>
        </p:nvSpPr>
        <p:spPr>
          <a:xfrm>
            <a:off x="5029200" y="8191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thức khuya</a:t>
            </a:r>
            <a:endParaRPr lang="en-US">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2971800" y="13525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443766" y="1676400"/>
            <a:ext cx="35052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uyp</a:t>
            </a:r>
            <a:endParaRPr lang="en-US">
              <a:latin typeface="Arial-Rounded" pitchFamily="34" charset="0"/>
              <a:ea typeface="Arial-Rounded" pitchFamily="34" charset="0"/>
              <a:cs typeface="Arial-Rounded" pitchFamily="34" charset="0"/>
            </a:endParaRPr>
          </a:p>
        </p:txBody>
      </p:sp>
      <p:sp>
        <p:nvSpPr>
          <p:cNvPr id="8" name="Title 1"/>
          <p:cNvSpPr txBox="1">
            <a:spLocks/>
          </p:cNvSpPr>
          <p:nvPr/>
        </p:nvSpPr>
        <p:spPr>
          <a:xfrm>
            <a:off x="5025166" y="167640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tuýp thuốc</a:t>
            </a:r>
            <a:endParaRPr lang="en-US">
              <a:latin typeface="Arial-Rounded" pitchFamily="34" charset="0"/>
              <a:ea typeface="Arial-Rounded" pitchFamily="34" charset="0"/>
              <a:cs typeface="Arial-Rounded" pitchFamily="34" charset="0"/>
            </a:endParaRPr>
          </a:p>
        </p:txBody>
      </p:sp>
      <p:cxnSp>
        <p:nvCxnSpPr>
          <p:cNvPr id="9" name="Straight Arrow Connector 8"/>
          <p:cNvCxnSpPr/>
          <p:nvPr/>
        </p:nvCxnSpPr>
        <p:spPr>
          <a:xfrm>
            <a:off x="2967766" y="220980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430767" y="2541046"/>
            <a:ext cx="35052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uynh</a:t>
            </a:r>
            <a:endParaRPr lang="en-US">
              <a:latin typeface="Arial-Rounded" pitchFamily="34" charset="0"/>
              <a:ea typeface="Arial-Rounded" pitchFamily="34" charset="0"/>
              <a:cs typeface="Arial-Rounded" pitchFamily="34" charset="0"/>
            </a:endParaRPr>
          </a:p>
        </p:txBody>
      </p:sp>
      <p:sp>
        <p:nvSpPr>
          <p:cNvPr id="12" name="Title 1"/>
          <p:cNvSpPr txBox="1">
            <a:spLocks/>
          </p:cNvSpPr>
          <p:nvPr/>
        </p:nvSpPr>
        <p:spPr>
          <a:xfrm>
            <a:off x="5012167" y="2541046"/>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huỳnh huỵch</a:t>
            </a:r>
            <a:endParaRPr lang="en-US">
              <a:latin typeface="Arial-Rounded" pitchFamily="34" charset="0"/>
              <a:ea typeface="Arial-Rounded" pitchFamily="34" charset="0"/>
              <a:cs typeface="Arial-Rounded" pitchFamily="34" charset="0"/>
            </a:endParaRPr>
          </a:p>
        </p:txBody>
      </p:sp>
      <p:cxnSp>
        <p:nvCxnSpPr>
          <p:cNvPr id="13" name="Straight Arrow Connector 12"/>
          <p:cNvCxnSpPr/>
          <p:nvPr/>
        </p:nvCxnSpPr>
        <p:spPr>
          <a:xfrm>
            <a:off x="2954767" y="3074446"/>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417768" y="3405692"/>
            <a:ext cx="35052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uyu</a:t>
            </a:r>
            <a:endParaRPr lang="en-US">
              <a:latin typeface="Arial-Rounded" pitchFamily="34" charset="0"/>
              <a:ea typeface="Arial-Rounded" pitchFamily="34" charset="0"/>
              <a:cs typeface="Arial-Rounded" pitchFamily="34" charset="0"/>
            </a:endParaRPr>
          </a:p>
        </p:txBody>
      </p:sp>
      <p:sp>
        <p:nvSpPr>
          <p:cNvPr id="15" name="Title 1"/>
          <p:cNvSpPr txBox="1">
            <a:spLocks/>
          </p:cNvSpPr>
          <p:nvPr/>
        </p:nvSpPr>
        <p:spPr>
          <a:xfrm>
            <a:off x="4999168" y="3405692"/>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khúc khuỷu</a:t>
            </a:r>
            <a:endParaRPr lang="en-US">
              <a:latin typeface="Arial-Rounded" pitchFamily="34" charset="0"/>
              <a:ea typeface="Arial-Rounded" pitchFamily="34" charset="0"/>
              <a:cs typeface="Arial-Rounded" pitchFamily="34" charset="0"/>
            </a:endParaRPr>
          </a:p>
        </p:txBody>
      </p:sp>
      <p:cxnSp>
        <p:nvCxnSpPr>
          <p:cNvPr id="16" name="Straight Arrow Connector 15"/>
          <p:cNvCxnSpPr/>
          <p:nvPr/>
        </p:nvCxnSpPr>
        <p:spPr>
          <a:xfrm>
            <a:off x="2941768" y="3939092"/>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327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4384962"/>
            <a:ext cx="6703261"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Em hãy tự ngắt câu vào SGK</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914400" y="4384963"/>
            <a:ext cx="670326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96" y="209549"/>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934" y="310178"/>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79197" y="1073789"/>
            <a:ext cx="8382000" cy="1569624"/>
          </a:xfrm>
          <a:prstGeom prst="rect">
            <a:avLst/>
          </a:prstGeom>
          <a:noFill/>
        </p:spPr>
        <p:txBody>
          <a:bodyPr wrap="square" lIns="91403" tIns="45702" rIns="91403" bIns="45702" rtlCol="0">
            <a:spAutoFit/>
          </a:bodyPr>
          <a:lstStyle/>
          <a:p>
            <a:pPr algn="just"/>
            <a:r>
              <a:rPr lang="en-US" sz="3200" smtClean="0">
                <a:latin typeface="Arial-Rounded" pitchFamily="34" charset="0"/>
                <a:ea typeface="Arial-Rounded" pitchFamily="34" charset="0"/>
                <a:cs typeface="Arial-Rounded" pitchFamily="34" charset="0"/>
              </a:rPr>
              <a:t>Hôm </a:t>
            </a:r>
            <a:r>
              <a:rPr lang="en-US" sz="3200">
                <a:latin typeface="Arial-Rounded" pitchFamily="34" charset="0"/>
                <a:ea typeface="Arial-Rounded" pitchFamily="34" charset="0"/>
                <a:cs typeface="Arial-Rounded" pitchFamily="34" charset="0"/>
              </a:rPr>
              <a:t>trước, mẹ thức khuya để chuẩn bị quần áo, thức ăn, nước uống và cả tuýp thuốc chống côn trùng.</a:t>
            </a:r>
          </a:p>
        </p:txBody>
      </p:sp>
      <p:cxnSp>
        <p:nvCxnSpPr>
          <p:cNvPr id="7" name="Straight Connector 6"/>
          <p:cNvCxnSpPr/>
          <p:nvPr/>
        </p:nvCxnSpPr>
        <p:spPr>
          <a:xfrm flipH="1">
            <a:off x="2483427" y="114169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9197" y="2895493"/>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Càng lên cao, đường </a:t>
            </a:r>
            <a:r>
              <a:rPr lang="en-US" sz="3200" smtClean="0">
                <a:latin typeface="Arial-Rounded" pitchFamily="34" charset="0"/>
                <a:ea typeface="Arial-Rounded" pitchFamily="34" charset="0"/>
                <a:cs typeface="Arial-Rounded" pitchFamily="34" charset="0"/>
              </a:rPr>
              <a:t>càng dốc </a:t>
            </a:r>
            <a:r>
              <a:rPr lang="en-US" sz="3200">
                <a:latin typeface="Arial-Rounded" pitchFamily="34" charset="0"/>
                <a:ea typeface="Arial-Rounded" pitchFamily="34" charset="0"/>
                <a:cs typeface="Arial-Rounded" pitchFamily="34" charset="0"/>
              </a:rPr>
              <a:t>và khúc khuỷu, bố phải cõng Đức.</a:t>
            </a:r>
          </a:p>
        </p:txBody>
      </p:sp>
      <p:grpSp>
        <p:nvGrpSpPr>
          <p:cNvPr id="6" name="Group 5"/>
          <p:cNvGrpSpPr/>
          <p:nvPr/>
        </p:nvGrpSpPr>
        <p:grpSpPr>
          <a:xfrm>
            <a:off x="3733800" y="3413317"/>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606095" y="2078184"/>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3058391" y="295183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070023" y="30088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049982" y="114169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782050" y="114169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029691" y="164598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962400" y="16529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801100" y="294864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1+#ppt_w/2"/>
                                          </p:val>
                                        </p:tav>
                                        <p:tav tm="100000">
                                          <p:val>
                                            <p:strVal val="#ppt_x"/>
                                          </p:val>
                                        </p:tav>
                                      </p:tavLst>
                                    </p:anim>
                                    <p:anim calcmode="lin" valueType="num">
                                      <p:cBhvr additive="base">
                                        <p:cTn id="4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96" y="209549"/>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62891" y="4404099"/>
            <a:ext cx="7086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Bài đọc có mấy đoạn?</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571" y="590550"/>
            <a:ext cx="5270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571" y="1769918"/>
            <a:ext cx="5270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249" y="3176197"/>
            <a:ext cx="527050" cy="52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62890" y="819150"/>
            <a:ext cx="337099" cy="369332"/>
          </a:xfrm>
          <a:prstGeom prst="rect">
            <a:avLst/>
          </a:prstGeom>
          <a:noFill/>
        </p:spPr>
        <p:txBody>
          <a:bodyPr wrap="square" rtlCol="0">
            <a:spAutoFit/>
          </a:bodyPr>
          <a:lstStyle/>
          <a:p>
            <a:r>
              <a:rPr lang="en-US" dirty="0" smtClean="0"/>
              <a:t>1</a:t>
            </a:r>
            <a:endParaRPr lang="en-US" dirty="0"/>
          </a:p>
        </p:txBody>
      </p:sp>
      <p:sp>
        <p:nvSpPr>
          <p:cNvPr id="16" name="TextBox 15"/>
          <p:cNvSpPr txBox="1"/>
          <p:nvPr/>
        </p:nvSpPr>
        <p:spPr>
          <a:xfrm>
            <a:off x="1016134" y="1962150"/>
            <a:ext cx="272837" cy="369332"/>
          </a:xfrm>
          <a:prstGeom prst="rect">
            <a:avLst/>
          </a:prstGeom>
          <a:noFill/>
        </p:spPr>
        <p:txBody>
          <a:bodyPr wrap="square" rtlCol="0">
            <a:spAutoFit/>
          </a:bodyPr>
          <a:lstStyle/>
          <a:p>
            <a:r>
              <a:rPr lang="en-US" dirty="0" smtClean="0"/>
              <a:t>2</a:t>
            </a:r>
            <a:endParaRPr lang="en-US" dirty="0"/>
          </a:p>
        </p:txBody>
      </p:sp>
      <p:sp>
        <p:nvSpPr>
          <p:cNvPr id="17" name="TextBox 16"/>
          <p:cNvSpPr txBox="1"/>
          <p:nvPr/>
        </p:nvSpPr>
        <p:spPr>
          <a:xfrm>
            <a:off x="1038166" y="3287679"/>
            <a:ext cx="272837"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1000" fill="hold"/>
                                        <p:tgtEl>
                                          <p:spTgt spid="9"/>
                                        </p:tgtEl>
                                        <p:attrNameLst>
                                          <p:attrName>ppt_x</p:attrName>
                                        </p:attrNameLst>
                                      </p:cBhvr>
                                      <p:tavLst>
                                        <p:tav tm="0">
                                          <p:val>
                                            <p:strVal val="1+#ppt_w/2"/>
                                          </p:val>
                                        </p:tav>
                                        <p:tav tm="100000">
                                          <p:val>
                                            <p:strVal val="#ppt_x"/>
                                          </p:val>
                                        </p:tav>
                                      </p:tavLst>
                                    </p:anim>
                                    <p:anim calcmode="lin" valueType="num">
                                      <p:cBhvr additive="base">
                                        <p:cTn id="3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1+#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P spid="2"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96" y="209549"/>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489</Words>
  <Application>Microsoft Office PowerPoint</Application>
  <PresentationFormat>On-screen Show (16:9)</PresentationFormat>
  <Paragraphs>75</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uya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123</cp:revision>
  <dcterms:created xsi:type="dcterms:W3CDTF">2020-12-08T15:48:47Z</dcterms:created>
  <dcterms:modified xsi:type="dcterms:W3CDTF">2022-02-11T01:36:07Z</dcterms:modified>
</cp:coreProperties>
</file>