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6" r:id="rId3"/>
    <p:sldId id="273" r:id="rId4"/>
    <p:sldId id="258" r:id="rId5"/>
    <p:sldId id="279" r:id="rId6"/>
    <p:sldId id="275" r:id="rId7"/>
    <p:sldId id="276" r:id="rId8"/>
    <p:sldId id="261" r:id="rId9"/>
    <p:sldId id="262" r:id="rId10"/>
    <p:sldId id="264" r:id="rId11"/>
    <p:sldId id="266" r:id="rId12"/>
    <p:sldId id="267" r:id="rId13"/>
    <p:sldId id="277" r:id="rId14"/>
    <p:sldId id="270" r:id="rId15"/>
    <p:sldId id="274" r:id="rId16"/>
    <p:sldId id="271" r:id="rId17"/>
    <p:sldId id="272" r:id="rId18"/>
    <p:sldId id="280" r:id="rId1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EDB3"/>
    <a:srgbClr val="FFDF79"/>
    <a:srgbClr val="FFD03B"/>
    <a:srgbClr val="F68426"/>
    <a:srgbClr val="FFC611"/>
    <a:srgbClr val="FFD347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câu</a:t>
            </a:r>
            <a:r>
              <a:rPr lang="en-US" baseline="0" smtClean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2183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Ý nghĩa lá cờ tổ quốc là gì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2" y="-13312"/>
            <a:ext cx="7720415" cy="51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43000" y="4007888"/>
            <a:ext cx="2514600" cy="970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2"/>
            <a:ext cx="7239000" cy="4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0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5" y="2761113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072" y="2898924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10400" cy="43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375228"/>
            <a:ext cx="8839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bạn nhỏ không muốn chích chòe hót nữa?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75228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làm gì trong lúc bà ngủ?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1" y="43807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nghĩ gì về bạn nhỏ trong bài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533400" y="671384"/>
            <a:ext cx="3429000" cy="3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4237266"/>
            <a:ext cx="8839200" cy="704850"/>
          </a:xfrm>
          <a:solidFill>
            <a:srgbClr val="FFD243"/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5670796" y="1200149"/>
            <a:ext cx="3093489" cy="28283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545216"/>
            <a:ext cx="1632196" cy="3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đều 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4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7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4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42301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91" y="4315435"/>
            <a:ext cx="6622473" cy="461616"/>
          </a:xfrm>
          <a:prstGeom prst="rect">
            <a:avLst/>
          </a:prstGeom>
          <a:solidFill>
            <a:schemeClr val="accent6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tình cảm bà cháu</a:t>
            </a:r>
            <a:endParaRPr lang="en-US" sz="24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867150"/>
            <a:ext cx="7391400" cy="1384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thuộc khổ 2, 3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36,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972" y="241612"/>
            <a:ext cx="2297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he Spirit" panose="02000500000000000000" pitchFamily="2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09838"/>
            <a:ext cx="84406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dirty="0" smtClean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*</a:t>
            </a:r>
            <a:r>
              <a:rPr lang="af-ZA" sz="2100" dirty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Hoàn thành </a:t>
            </a:r>
            <a:r>
              <a:rPr lang="af-ZA" sz="2100" dirty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Bài 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22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3,4;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23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1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af-ZA" sz="2100" dirty="0" smtClean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(</a:t>
            </a:r>
            <a:r>
              <a:rPr lang="af-ZA" sz="2100" dirty="0" smtClean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Vở BT Toán</a:t>
            </a:r>
            <a:r>
              <a:rPr lang="af-ZA" sz="2100" dirty="0" smtClean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/ </a:t>
            </a:r>
            <a:r>
              <a:rPr lang="af-ZA" sz="2100" dirty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tr. </a:t>
            </a:r>
            <a:r>
              <a:rPr lang="af-ZA" sz="2100" dirty="0" smtClean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18, 19, 20, 21, 22, 23)</a:t>
            </a:r>
            <a:endParaRPr lang="af-ZA" sz="2100" dirty="0">
              <a:latin typeface="UTM Avo" panose="02040603050506020204" pitchFamily="18" charset="0"/>
              <a:ea typeface="Arial Rounded"/>
              <a:cs typeface="Arial Rounded"/>
              <a:sym typeface="Arial Rounded"/>
            </a:endParaRPr>
          </a:p>
          <a:p>
            <a:r>
              <a:rPr lang="af-ZA" sz="2100" dirty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*Hoàn thành </a:t>
            </a:r>
            <a:r>
              <a:rPr lang="af-ZA" sz="2100" dirty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Bài 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4: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Quạt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cho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bà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1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ngủ</a:t>
            </a:r>
            <a:r>
              <a:rPr lang="en-US" sz="2100" dirty="0" smtClean="0">
                <a:solidFill>
                  <a:srgbClr val="0000FF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af-ZA" sz="2100" dirty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(</a:t>
            </a:r>
            <a:r>
              <a:rPr lang="af-ZA" sz="2100" dirty="0">
                <a:solidFill>
                  <a:srgbClr val="FF0000"/>
                </a:solidFill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Vở BT Tiếng Việt</a:t>
            </a:r>
            <a:r>
              <a:rPr lang="af-ZA" sz="2100" dirty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/ tr. </a:t>
            </a:r>
            <a:r>
              <a:rPr lang="af-ZA" sz="2100" dirty="0" smtClean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16, 17)</a:t>
            </a:r>
            <a:endParaRPr lang="af-ZA" sz="2100" dirty="0">
              <a:latin typeface="UTM Avo" panose="02040603050506020204" pitchFamily="18" charset="0"/>
              <a:ea typeface="Arial Rounded"/>
              <a:cs typeface="Arial Rounded"/>
              <a:sym typeface="Arial Rounded"/>
            </a:endParaRPr>
          </a:p>
          <a:p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* </a:t>
            </a:r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Chuẩn bị </a:t>
            </a:r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bài: </a:t>
            </a:r>
            <a:r>
              <a:rPr lang="af-ZA" sz="2100" dirty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*Đọc bài đã học và đọc trước </a:t>
            </a:r>
            <a:r>
              <a:rPr lang="af-ZA" sz="210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bài </a:t>
            </a:r>
            <a:r>
              <a:rPr lang="af-ZA" sz="2100" smtClean="0">
                <a:latin typeface="UTM Avo" panose="02040603050506020204" pitchFamily="18" charset="0"/>
                <a:ea typeface="Arial Rounded"/>
                <a:cs typeface="Arial Rounded"/>
                <a:sym typeface="Arial Rounded"/>
              </a:rPr>
              <a:t>mới</a:t>
            </a:r>
            <a:endParaRPr lang="af-ZA" sz="2100" dirty="0" smtClean="0">
              <a:latin typeface="UTM Avo" panose="02040603050506020204" pitchFamily="18" charset="0"/>
              <a:cs typeface="Times New Roman" panose="02020603050405020304" pitchFamily="18" charset="0"/>
              <a:sym typeface="Arial Round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Rèn </a:t>
            </a:r>
            <a:r>
              <a:rPr lang="af-ZA" sz="2100" dirty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viết vở </a:t>
            </a:r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ô li</a:t>
            </a:r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r>
              <a:rPr lang="af-ZA" sz="2100" dirty="0" smtClean="0">
                <a:latin typeface="UTM Avo" panose="02040603050506020204" pitchFamily="18" charset="0"/>
                <a:cs typeface="Times New Roman" panose="02020603050405020304" pitchFamily="18" charset="0"/>
                <a:sym typeface="Arial Rounded"/>
              </a:rPr>
              <a:t>* Đọc thuộc lòng khổ 2, 3 bài Quạt cho bà ngủ.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3200" b="1" dirty="0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1647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577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276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cảnh gì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người thân bị ốm, em thường làm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826077"/>
            <a:ext cx="7620000" cy="4102429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89" y="951745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8" y="3105150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89" y="951745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8" y="3105150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4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395" y="4563166"/>
            <a:ext cx="7773005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294883" y="3768033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95600" y="3768033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91164" y="1883815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dấu vết của ánh nắng in trên tường.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Với khoảng trống hình vòm ấn tượng, nhà kết hợp văn phòng trở nên rộng rãi  hơn » Thông tin Dự 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15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 thiu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vừa mới ngủ, ngủ chưa say.</a:t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 dim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mắt nhắm chia khít, còn hơi hé.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9" y="42481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10400" cy="43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905"/>
            <a:ext cx="7101534" cy="443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562</Words>
  <Application>Microsoft Office PowerPoint</Application>
  <PresentationFormat>On-screen Show (16:9)</PresentationFormat>
  <Paragraphs>114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.VnArial</vt:lpstr>
      <vt:lpstr>Arial</vt:lpstr>
      <vt:lpstr>Arial Rounded</vt:lpstr>
      <vt:lpstr>Arial Rounded MT Bold</vt:lpstr>
      <vt:lpstr>Arial-Rounded</vt:lpstr>
      <vt:lpstr>Calibri</vt:lpstr>
      <vt:lpstr>The Spirit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Ngấn nắng: dấu vết của ánh nắng in trên tường.</vt:lpstr>
      <vt:lpstr>Thiu thiu: vừa mới ngủ, ngủ chưa say.  Lim dim: mắt nhắm chia khít, còn hơi hé.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nói về những điều em đã làm cho ông bà của mình.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136</cp:revision>
  <dcterms:created xsi:type="dcterms:W3CDTF">2020-12-08T15:48:47Z</dcterms:created>
  <dcterms:modified xsi:type="dcterms:W3CDTF">2022-02-14T05:16:07Z</dcterms:modified>
</cp:coreProperties>
</file>