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‘dòng chữ”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HOA YÊU THƯƠNG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1475509"/>
            <a:ext cx="5638800" cy="1815882"/>
          </a:xfrm>
          <a:prstGeom prst="rect">
            <a:avLst/>
          </a:prstGeom>
          <a:noFill/>
        </p:spPr>
        <p:txBody>
          <a:bodyPr wrap="square" rtlCol="0">
            <a:spAutoFit/>
          </a:bodyPr>
          <a:lstStyle/>
          <a:p>
            <a:pPr algn="ctr"/>
            <a:r>
              <a:rPr lang="en-US" sz="2800" b="1" smtClean="0">
                <a:solidFill>
                  <a:schemeClr val="bg1"/>
                </a:solidFill>
                <a:latin typeface="Arial-Rounded" pitchFamily="34" charset="0"/>
                <a:ea typeface="Arial-Rounded" pitchFamily="34" charset="0"/>
                <a:cs typeface="Arial-Rounded" pitchFamily="34" charset="0"/>
              </a:rPr>
              <a:t>Dặn dò:</a:t>
            </a:r>
          </a:p>
          <a:p>
            <a:pPr algn="just"/>
            <a:r>
              <a:rPr lang="en-US" sz="2800" b="1" smtClean="0">
                <a:solidFill>
                  <a:schemeClr val="bg1"/>
                </a:solidFill>
                <a:latin typeface="Arial-Rounded" pitchFamily="34" charset="0"/>
                <a:ea typeface="Arial-Rounded" pitchFamily="34" charset="0"/>
                <a:cs typeface="Arial-Rounded" pitchFamily="34" charset="0"/>
              </a:rPr>
              <a:t>+ Xem lại bài trang 50 đến trang 53</a:t>
            </a:r>
          </a:p>
          <a:p>
            <a:pPr algn="just"/>
            <a:r>
              <a:rPr lang="en-US" sz="2800" b="1" smtClean="0">
                <a:solidFill>
                  <a:schemeClr val="bg1"/>
                </a:solidFill>
                <a:latin typeface="Arial-Rounded" pitchFamily="34" charset="0"/>
                <a:ea typeface="Arial-Rounded" pitchFamily="34" charset="0"/>
                <a:cs typeface="Arial-Rounded" pitchFamily="34" charset="0"/>
              </a:rPr>
              <a:t>+ </a:t>
            </a:r>
            <a:r>
              <a:rPr lang="en-US" sz="2800" b="1">
                <a:solidFill>
                  <a:schemeClr val="bg1"/>
                </a:solidFill>
                <a:latin typeface="Arial-Rounded" pitchFamily="34" charset="0"/>
                <a:ea typeface="Arial-Rounded" pitchFamily="34" charset="0"/>
                <a:cs typeface="Arial-Rounded" pitchFamily="34" charset="0"/>
              </a:rPr>
              <a:t>Xem </a:t>
            </a:r>
            <a:r>
              <a:rPr lang="en-US" sz="2800" b="1" smtClean="0">
                <a:solidFill>
                  <a:schemeClr val="bg1"/>
                </a:solidFill>
                <a:latin typeface="Arial-Rounded" pitchFamily="34" charset="0"/>
                <a:ea typeface="Arial-Rounded" pitchFamily="34" charset="0"/>
                <a:cs typeface="Arial-Rounded" pitchFamily="34" charset="0"/>
              </a:rPr>
              <a:t>bài </a:t>
            </a:r>
            <a:r>
              <a:rPr lang="en-US" sz="2800" b="1" i="1" smtClean="0">
                <a:solidFill>
                  <a:schemeClr val="bg1"/>
                </a:solidFill>
                <a:latin typeface="Arial-Rounded" pitchFamily="34" charset="0"/>
                <a:ea typeface="Arial-Rounded" pitchFamily="34" charset="0"/>
                <a:cs typeface="Arial-Rounded" pitchFamily="34" charset="0"/>
              </a:rPr>
              <a:t>Cây bàng và lớp học </a:t>
            </a:r>
            <a:r>
              <a:rPr lang="en-US" sz="2800" b="1" smtClean="0">
                <a:solidFill>
                  <a:schemeClr val="bg1"/>
                </a:solidFill>
                <a:latin typeface="Arial-Rounded" pitchFamily="34" charset="0"/>
                <a:ea typeface="Arial-Rounded" pitchFamily="34" charset="0"/>
                <a:cs typeface="Arial-Rounded" pitchFamily="34" charset="0"/>
              </a:rPr>
              <a:t>(trang 54 </a:t>
            </a:r>
            <a:r>
              <a:rPr lang="en-US" sz="2800" b="1">
                <a:solidFill>
                  <a:schemeClr val="bg1"/>
                </a:solidFill>
                <a:latin typeface="Arial-Rounded" pitchFamily="34" charset="0"/>
                <a:ea typeface="Arial-Rounded" pitchFamily="34" charset="0"/>
                <a:cs typeface="Arial-Rounded" pitchFamily="34" charset="0"/>
              </a:rPr>
              <a:t>+ </a:t>
            </a:r>
            <a:r>
              <a:rPr lang="en-US" sz="2800" b="1" smtClean="0">
                <a:solidFill>
                  <a:schemeClr val="bg1"/>
                </a:solidFill>
                <a:latin typeface="Arial-Rounded" pitchFamily="34" charset="0"/>
                <a:ea typeface="Arial-Rounded" pitchFamily="34" charset="0"/>
                <a:cs typeface="Arial-Rounded" pitchFamily="34" charset="0"/>
              </a:rPr>
              <a:t>55)</a:t>
            </a:r>
            <a:endParaRPr lang="en-US" sz="2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8E2FA"/>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343150"/>
            <a:ext cx="8610600"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Phương ngắm </a:t>
            </a:r>
            <a:r>
              <a:rPr lang="en-US" sz="3200" b="1" smtClean="0">
                <a:latin typeface="Arial-Rounded" pitchFamily="34" charset="0"/>
                <a:ea typeface="Arial-Rounded" pitchFamily="34" charset="0"/>
                <a:cs typeface="Arial-Rounded" pitchFamily="34" charset="0"/>
              </a:rPr>
              <a:t>mãi  </a:t>
            </a:r>
            <a:r>
              <a:rPr lang="en-US" sz="3200" b="1" smtClean="0">
                <a:latin typeface="Arial-Rounded" pitchFamily="34" charset="0"/>
                <a:ea typeface="Arial-Rounded" pitchFamily="34" charset="0"/>
                <a:cs typeface="Arial-Rounded" pitchFamily="34" charset="0"/>
              </a:rPr>
              <a:t>(………..) </a:t>
            </a:r>
            <a:r>
              <a:rPr lang="en-US" sz="3200" b="1" smtClean="0">
                <a:latin typeface="Arial-Rounded" pitchFamily="34" charset="0"/>
                <a:ea typeface="Arial-Rounded" pitchFamily="34" charset="0"/>
                <a:cs typeface="Arial-Rounded" pitchFamily="34" charset="0"/>
              </a:rPr>
              <a:t> nắn </a:t>
            </a:r>
            <a:r>
              <a:rPr lang="en-US" sz="3200" b="1" smtClean="0">
                <a:latin typeface="Arial-Rounded" pitchFamily="34" charset="0"/>
                <a:ea typeface="Arial-Rounded" pitchFamily="34" charset="0"/>
                <a:cs typeface="Arial-Rounded" pitchFamily="34" charset="0"/>
              </a:rPr>
              <a:t>nót trên bảng.</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8E2FA"/>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hí hoáy</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8E2FA"/>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tô vẽ</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200400" y="1457561"/>
            <a:ext cx="1849582" cy="584763"/>
          </a:xfrm>
          <a:prstGeom prst="rect">
            <a:avLst/>
          </a:prstGeom>
          <a:solidFill>
            <a:srgbClr val="F8E2FA"/>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d</a:t>
            </a:r>
            <a:r>
              <a:rPr lang="en-US" sz="3200" b="1" smtClean="0">
                <a:latin typeface="Arial-Rounded" pitchFamily="34" charset="0"/>
                <a:ea typeface="Arial-Rounded" pitchFamily="34" charset="0"/>
                <a:cs typeface="Arial-Rounded" pitchFamily="34" charset="0"/>
              </a:rPr>
              <a:t>òng chữ</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17455"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Phư</a:t>
            </a:r>
            <a:r>
              <a:rPr lang="el-GR" sz="3500" b="1">
                <a:solidFill>
                  <a:srgbClr val="7030A0"/>
                </a:solidFill>
                <a:latin typeface="HP001 4 hàng" pitchFamily="34" charset="0"/>
              </a:rPr>
              <a:t>Ω</a:t>
            </a:r>
            <a:r>
              <a:rPr lang="vi-VN" sz="3500" b="1">
                <a:solidFill>
                  <a:srgbClr val="7030A0"/>
                </a:solidFill>
                <a:latin typeface="HP001 4 hàng" pitchFamily="34" charset="0"/>
              </a:rPr>
              <a:t>g wgắm jãi dŜg </a:t>
            </a:r>
            <a:r>
              <a:rPr lang="el-GR" sz="3500" b="1">
                <a:solidFill>
                  <a:srgbClr val="7030A0"/>
                </a:solidFill>
                <a:latin typeface="HP001 4 hàng" pitchFamily="34" charset="0"/>
              </a:rPr>
              <a:t>ε</a:t>
            </a:r>
            <a:r>
              <a:rPr lang="vi-VN" sz="3500" b="1">
                <a:solidFill>
                  <a:srgbClr val="7030A0"/>
                </a:solidFill>
                <a:latin typeface="HP001 4 hàng" pitchFamily="34" charset="0"/>
              </a:rPr>
              <a:t>ữ wắn </a:t>
            </a:r>
            <a:r>
              <a:rPr lang="vi-VN" sz="3500" b="1" smtClean="0">
                <a:solidFill>
                  <a:srgbClr val="7030A0"/>
                </a:solidFill>
                <a:latin typeface="HP001 4 hàng" pitchFamily="34" charset="0"/>
              </a:rPr>
              <a:t>wĝ</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a:solidFill>
                  <a:srgbClr val="7030A0"/>
                </a:solidFill>
                <a:latin typeface="HP001 4 hàng" pitchFamily="34" charset="0"/>
              </a:rPr>
              <a:t>Λ</a:t>
            </a:r>
            <a:r>
              <a:rPr lang="vi-VN" sz="3500" b="1" smtClean="0">
                <a:solidFill>
                  <a:srgbClr val="7030A0"/>
                </a:solidFill>
                <a:latin typeface="HP001 4 hàng" pitchFamily="34" charset="0"/>
              </a:rPr>
              <a:t>łn</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bảng</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 2.96296E-6 L 0.05 0.16296 " pathEditMode="relative" rAng="0" ptsTypes="AA">
                                      <p:cBhvr>
                                        <p:cTn id="36" dur="2000" fill="hold"/>
                                        <p:tgtEl>
                                          <p:spTgt spid="10"/>
                                        </p:tgtEl>
                                        <p:attrNameLst>
                                          <p:attrName>ppt_x</p:attrName>
                                          <p:attrName>ppt_y</p:attrName>
                                        </p:attrNameLst>
                                      </p:cBhvr>
                                      <p:rCtr x="2500" y="8148"/>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133600" y="1312670"/>
            <a:ext cx="4495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â</a:t>
            </a:r>
            <a:r>
              <a:rPr lang="en-US" sz="2400" smtClean="0">
                <a:latin typeface="Arial-Rounded" pitchFamily="34" charset="0"/>
                <a:ea typeface="Arial-Rounded" pitchFamily="34" charset="0"/>
                <a:cs typeface="Arial-Rounded" pitchFamily="34" charset="0"/>
              </a:rPr>
              <a:t>u yếm	chúc mừng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8" t="27183" r="29723" b="15476"/>
          <a:stretch/>
        </p:blipFill>
        <p:spPr bwMode="auto">
          <a:xfrm>
            <a:off x="2556328" y="1962150"/>
            <a:ext cx="3650344" cy="287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Các bạn đều thích bức tranh bông hoa bốn cánh.</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Bức tranh được treo ở góc sáng tạo của lớp.</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52128" y="176546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8445"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654636"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6561564" y="203529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Các bạn </a:t>
            </a:r>
            <a:r>
              <a:rPr lang="el-GR" sz="3500" b="1">
                <a:solidFill>
                  <a:srgbClr val="7030A0"/>
                </a:solidFill>
                <a:latin typeface="HP001 4 hàng" pitchFamily="34" charset="0"/>
              </a:rPr>
              <a:t>Αϛ</a:t>
            </a:r>
            <a:r>
              <a:rPr lang="vi-VN" sz="3500" b="1">
                <a:solidFill>
                  <a:srgbClr val="7030A0"/>
                </a:solidFill>
                <a:latin typeface="HP001 4 hàng" pitchFamily="34" charset="0"/>
              </a:rPr>
              <a:t>u </a:t>
            </a:r>
            <a:r>
              <a:rPr lang="el-GR" sz="3500" b="1">
                <a:solidFill>
                  <a:srgbClr val="7030A0"/>
                </a:solidFill>
                <a:latin typeface="HP001 4 hàng" pitchFamily="34" charset="0"/>
              </a:rPr>
              <a:t>κ</a:t>
            </a:r>
            <a:r>
              <a:rPr lang="vi-VN" sz="3500" b="1">
                <a:solidFill>
                  <a:srgbClr val="7030A0"/>
                </a:solidFill>
                <a:latin typeface="HP001 4 hàng" pitchFamily="34" charset="0"/>
              </a:rPr>
              <a:t>í</a:t>
            </a:r>
            <a:r>
              <a:rPr lang="el-GR" sz="3500" b="1">
                <a:solidFill>
                  <a:srgbClr val="7030A0"/>
                </a:solidFill>
                <a:latin typeface="HP001 4 hàng" pitchFamily="34" charset="0"/>
              </a:rPr>
              <a:t>ε λ</a:t>
            </a:r>
            <a:r>
              <a:rPr lang="vi-VN" sz="3500" b="1">
                <a:solidFill>
                  <a:srgbClr val="7030A0"/>
                </a:solidFill>
                <a:latin typeface="HP001 4 hàng" pitchFamily="34" charset="0"/>
              </a:rPr>
              <a:t>ẁc Ǉra</a:t>
            </a:r>
            <a:r>
              <a:rPr lang="el-GR" sz="3500" b="1">
                <a:solidFill>
                  <a:srgbClr val="7030A0"/>
                </a:solidFill>
                <a:latin typeface="HP001 4 hàng" pitchFamily="34" charset="0"/>
              </a:rPr>
              <a:t>ζ </a:t>
            </a:r>
            <a:r>
              <a:rPr lang="vi-VN" sz="3500" b="1" smtClean="0">
                <a:solidFill>
                  <a:srgbClr val="7030A0"/>
                </a:solidFill>
                <a:latin typeface="HP001 4 hàng" pitchFamily="34" charset="0"/>
              </a:rPr>
              <a:t>bŪg</a:t>
            </a:r>
            <a:r>
              <a:rPr lang="vi-VN" sz="3500" b="1">
                <a:solidFill>
                  <a:srgbClr val="7030A0"/>
                </a:solidFill>
                <a:latin typeface="HP001 4 hàng" pitchFamily="34" charset="0"/>
              </a:rPr>
              <a:t> h</a:t>
            </a:r>
            <a:r>
              <a:rPr lang="el-GR" sz="3500" b="1" smtClean="0">
                <a:solidFill>
                  <a:srgbClr val="7030A0"/>
                </a:solidFill>
                <a:latin typeface="HP001 4 hàng" pitchFamily="34" charset="0"/>
              </a:rPr>
              <a:t>Ξ</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bū cá</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r>
              <a:rPr lang="vi-VN" sz="3500" b="1">
                <a:solidFill>
                  <a:srgbClr val="7030A0"/>
                </a:solidFill>
                <a:latin typeface="HP001 4 hàng" pitchFamily="34" charset="0"/>
              </a:rPr>
              <a:t> Bức Ǉraζ đưϑ Λ΄o ở gŉ sáng </a:t>
            </a:r>
            <a:r>
              <a:rPr lang="vi-VN" sz="3500" b="1" smtClean="0">
                <a:solidFill>
                  <a:srgbClr val="7030A0"/>
                </a:solidFill>
                <a:latin typeface="HP001 4 hàng" pitchFamily="34" charset="0"/>
              </a:rPr>
              <a:t>Ǉạo</a:t>
            </a:r>
            <a:endParaRPr lang="en-US" sz="3500" b="1">
              <a:solidFill>
                <a:srgbClr val="7030A0"/>
              </a:solidFill>
              <a:latin typeface="HP001 4 hàng" pitchFamily="34" charset="0"/>
            </a:endParaRPr>
          </a:p>
        </p:txBody>
      </p:sp>
      <p:sp>
        <p:nvSpPr>
          <p:cNvPr id="7" name="Rectangle 6"/>
          <p:cNvSpPr/>
          <p:nvPr/>
        </p:nvSpPr>
        <p:spPr>
          <a:xfrm>
            <a:off x="200360"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của lġ</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5977" y="690636"/>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 </a:t>
            </a:r>
            <a:r>
              <a:rPr lang="en-US" sz="3200" i="1">
                <a:latin typeface="Arial-Rounded" pitchFamily="34" charset="0"/>
                <a:ea typeface="Arial-Rounded" pitchFamily="34" charset="0"/>
                <a:cs typeface="Arial-Rounded" pitchFamily="34" charset="0"/>
              </a:rPr>
              <a:t>n</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l?</a:t>
            </a:r>
            <a:endParaRPr lang="en-US" sz="3200" i="1">
              <a:latin typeface="Arial-Rounded" pitchFamily="34" charset="0"/>
              <a:ea typeface="Arial-Rounded" pitchFamily="34" charset="0"/>
              <a:cs typeface="Arial-Rounded" pitchFamily="34" charset="0"/>
            </a:endParaRPr>
          </a:p>
        </p:txBody>
      </p:sp>
      <p:sp>
        <p:nvSpPr>
          <p:cNvPr id="93" name="Title 1"/>
          <p:cNvSpPr>
            <a:spLocks noGrp="1"/>
          </p:cNvSpPr>
          <p:nvPr>
            <p:ph type="title"/>
          </p:nvPr>
        </p:nvSpPr>
        <p:spPr>
          <a:xfrm>
            <a:off x="2484260" y="535537"/>
            <a:ext cx="609600" cy="857250"/>
          </a:xfrm>
        </p:spPr>
        <p:txBody>
          <a:bodyPr>
            <a:noAutofit/>
          </a:bodyPr>
          <a:lstStyle/>
          <a:p>
            <a:r>
              <a:rPr lang="en-US" sz="3200" smtClean="0">
                <a:latin typeface="Arial-Rounded" pitchFamily="34" charset="0"/>
                <a:ea typeface="Arial-Rounded" pitchFamily="34" charset="0"/>
                <a:cs typeface="Arial-Rounded" pitchFamily="34" charset="0"/>
              </a:rPr>
              <a:t>n</a:t>
            </a:r>
            <a:endParaRPr lang="en-US" sz="3200">
              <a:latin typeface="Arial-Rounded" pitchFamily="34" charset="0"/>
              <a:ea typeface="Arial-Rounded" pitchFamily="34" charset="0"/>
              <a:cs typeface="Arial-Rounded" pitchFamily="34" charset="0"/>
            </a:endParaRPr>
          </a:p>
        </p:txBody>
      </p:sp>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0" y="571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66750" y="104882"/>
            <a:ext cx="8451273"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chữ phù hợp thay cho bông hoa</a:t>
            </a:r>
            <a:endParaRPr lang="en-US" sz="2800" b="1">
              <a:latin typeface="Arial-Rounded" pitchFamily="34" charset="0"/>
              <a:ea typeface="Arial-Rounded" pitchFamily="34" charset="0"/>
              <a:cs typeface="Arial-Rounded" pitchFamily="34" charset="0"/>
            </a:endParaRPr>
          </a:p>
        </p:txBody>
      </p:sp>
      <p:sp>
        <p:nvSpPr>
          <p:cNvPr id="40" name="TextBox 39"/>
          <p:cNvSpPr txBox="1"/>
          <p:nvPr/>
        </p:nvSpPr>
        <p:spPr>
          <a:xfrm>
            <a:off x="2815792" y="690636"/>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ắn  nót</a:t>
            </a:r>
            <a:endParaRPr lang="en-US" sz="3200" i="1">
              <a:latin typeface="Arial-Rounded" pitchFamily="34" charset="0"/>
              <a:ea typeface="Arial-Rounded" pitchFamily="34" charset="0"/>
              <a:cs typeface="Arial-Rounded" pitchFamily="34" charset="0"/>
            </a:endParaRPr>
          </a:p>
        </p:txBody>
      </p:sp>
      <p:sp>
        <p:nvSpPr>
          <p:cNvPr id="39" name="TextBox 38"/>
          <p:cNvSpPr txBox="1"/>
          <p:nvPr/>
        </p:nvSpPr>
        <p:spPr>
          <a:xfrm>
            <a:off x="25977" y="1359947"/>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g</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gh?</a:t>
            </a:r>
            <a:endParaRPr lang="en-US" sz="3200" i="1">
              <a:latin typeface="Arial-Rounded" pitchFamily="34" charset="0"/>
              <a:ea typeface="Arial-Rounded" pitchFamily="34" charset="0"/>
              <a:cs typeface="Arial-Rounded" pitchFamily="34" charset="0"/>
            </a:endParaRPr>
          </a:p>
        </p:txBody>
      </p:sp>
      <p:sp>
        <p:nvSpPr>
          <p:cNvPr id="42" name="TextBox 41"/>
          <p:cNvSpPr txBox="1"/>
          <p:nvPr/>
        </p:nvSpPr>
        <p:spPr>
          <a:xfrm>
            <a:off x="7010400" y="690636"/>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im     ặng</a:t>
            </a:r>
            <a:endParaRPr lang="en-US" sz="3200" i="1">
              <a:latin typeface="Arial-Rounded" pitchFamily="34" charset="0"/>
              <a:ea typeface="Arial-Rounded" pitchFamily="34" charset="0"/>
              <a:cs typeface="Arial-Rounded" pitchFamily="34" charset="0"/>
            </a:endParaRPr>
          </a:p>
        </p:txBody>
      </p:sp>
      <p:sp>
        <p:nvSpPr>
          <p:cNvPr id="45" name="TextBox 44"/>
          <p:cNvSpPr txBox="1"/>
          <p:nvPr/>
        </p:nvSpPr>
        <p:spPr>
          <a:xfrm>
            <a:off x="4572000" y="690636"/>
            <a:ext cx="2210523"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ánh     ắng</a:t>
            </a:r>
            <a:endParaRPr lang="en-US" sz="3200" i="1">
              <a:latin typeface="Arial-Rounded" pitchFamily="34" charset="0"/>
              <a:ea typeface="Arial-Rounded" pitchFamily="34" charset="0"/>
              <a:cs typeface="Arial-Rounded" pitchFamily="34" charset="0"/>
            </a:endParaRPr>
          </a:p>
        </p:txBody>
      </p:sp>
      <p:sp>
        <p:nvSpPr>
          <p:cNvPr id="48" name="TextBox 47"/>
          <p:cNvSpPr txBox="1"/>
          <p:nvPr/>
        </p:nvSpPr>
        <p:spPr>
          <a:xfrm>
            <a:off x="2909454" y="1359947"/>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 chép</a:t>
            </a:r>
            <a:endParaRPr lang="en-US" sz="3200" i="1">
              <a:latin typeface="Arial-Rounded" pitchFamily="34" charset="0"/>
              <a:ea typeface="Arial-Rounded" pitchFamily="34" charset="0"/>
              <a:cs typeface="Arial-Rounded" pitchFamily="34" charset="0"/>
            </a:endParaRPr>
          </a:p>
        </p:txBody>
      </p:sp>
      <p:sp>
        <p:nvSpPr>
          <p:cNvPr id="50" name="TextBox 49"/>
          <p:cNvSpPr txBox="1"/>
          <p:nvPr/>
        </p:nvSpPr>
        <p:spPr>
          <a:xfrm>
            <a:off x="4987636" y="1359947"/>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ần gũi</a:t>
            </a:r>
            <a:endParaRPr lang="en-US" sz="3200" i="1">
              <a:latin typeface="Arial-Rounded" pitchFamily="34" charset="0"/>
              <a:ea typeface="Arial-Rounded" pitchFamily="34" charset="0"/>
              <a:cs typeface="Arial-Rounded" pitchFamily="34" charset="0"/>
            </a:endParaRPr>
          </a:p>
        </p:txBody>
      </p:sp>
      <p:sp>
        <p:nvSpPr>
          <p:cNvPr id="76" name="TextBox 75"/>
          <p:cNvSpPr txBox="1"/>
          <p:nvPr/>
        </p:nvSpPr>
        <p:spPr>
          <a:xfrm>
            <a:off x="6958445" y="1359947"/>
            <a:ext cx="2209077"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gọn      àng</a:t>
            </a:r>
            <a:endParaRPr lang="en-US" sz="3200" i="1">
              <a:latin typeface="Arial-Rounded" pitchFamily="34" charset="0"/>
              <a:ea typeface="Arial-Rounded" pitchFamily="34" charset="0"/>
              <a:cs typeface="Arial-Rounded" pitchFamily="34" charset="0"/>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241"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847"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872"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764"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119"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73861" y="1830267"/>
            <a:ext cx="1631400" cy="1924693"/>
            <a:chOff x="2126131" y="1926434"/>
            <a:chExt cx="1631400" cy="1924693"/>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6145">
              <a:off x="2126131" y="1926434"/>
              <a:ext cx="1631400" cy="192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262" y="2190750"/>
              <a:ext cx="466725" cy="39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072" y="2504405"/>
              <a:ext cx="708739" cy="5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4464" y="2465200"/>
            <a:ext cx="1361494" cy="242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itle 1"/>
          <p:cNvSpPr txBox="1">
            <a:spLocks/>
          </p:cNvSpPr>
          <p:nvPr/>
        </p:nvSpPr>
        <p:spPr>
          <a:xfrm>
            <a:off x="5404735" y="545505"/>
            <a:ext cx="6096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n</a:t>
            </a:r>
            <a:endParaRPr lang="en-US" sz="3200">
              <a:latin typeface="Arial-Rounded" pitchFamily="34" charset="0"/>
              <a:ea typeface="Arial-Rounded" pitchFamily="34" charset="0"/>
              <a:cs typeface="Arial-Rounded" pitchFamily="34" charset="0"/>
            </a:endParaRPr>
          </a:p>
        </p:txBody>
      </p:sp>
      <p:sp>
        <p:nvSpPr>
          <p:cNvPr id="95" name="Title 1"/>
          <p:cNvSpPr txBox="1">
            <a:spLocks/>
          </p:cNvSpPr>
          <p:nvPr/>
        </p:nvSpPr>
        <p:spPr>
          <a:xfrm>
            <a:off x="7685809" y="559790"/>
            <a:ext cx="6096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l</a:t>
            </a:r>
            <a:endParaRPr lang="en-US" sz="3200">
              <a:latin typeface="Arial-Rounded" pitchFamily="34" charset="0"/>
              <a:ea typeface="Arial-Rounded" pitchFamily="34" charset="0"/>
              <a:cs typeface="Arial-Rounded" pitchFamily="34" charset="0"/>
            </a:endParaRPr>
          </a:p>
        </p:txBody>
      </p:sp>
      <p:sp>
        <p:nvSpPr>
          <p:cNvPr id="96" name="Title 1"/>
          <p:cNvSpPr txBox="1">
            <a:spLocks/>
          </p:cNvSpPr>
          <p:nvPr/>
        </p:nvSpPr>
        <p:spPr>
          <a:xfrm>
            <a:off x="2246559" y="1227640"/>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gh</a:t>
            </a:r>
            <a:endParaRPr lang="en-US" sz="3200">
              <a:latin typeface="Arial-Rounded" pitchFamily="34" charset="0"/>
              <a:ea typeface="Arial-Rounded" pitchFamily="34" charset="0"/>
              <a:cs typeface="Arial-Rounded" pitchFamily="34" charset="0"/>
            </a:endParaRPr>
          </a:p>
        </p:txBody>
      </p:sp>
      <p:sp>
        <p:nvSpPr>
          <p:cNvPr id="97" name="Title 1"/>
          <p:cNvSpPr txBox="1">
            <a:spLocks/>
          </p:cNvSpPr>
          <p:nvPr/>
        </p:nvSpPr>
        <p:spPr>
          <a:xfrm>
            <a:off x="4462632" y="1232424"/>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a:t>
            </a:r>
            <a:endParaRPr lang="en-US" sz="3200">
              <a:latin typeface="Arial-Rounded" pitchFamily="34" charset="0"/>
              <a:ea typeface="Arial-Rounded" pitchFamily="34" charset="0"/>
              <a:cs typeface="Arial-Rounded" pitchFamily="34" charset="0"/>
            </a:endParaRPr>
          </a:p>
        </p:txBody>
      </p:sp>
      <p:sp>
        <p:nvSpPr>
          <p:cNvPr id="98" name="Title 1"/>
          <p:cNvSpPr txBox="1">
            <a:spLocks/>
          </p:cNvSpPr>
          <p:nvPr/>
        </p:nvSpPr>
        <p:spPr>
          <a:xfrm>
            <a:off x="7696200" y="1221341"/>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a:t>
            </a:r>
            <a:endParaRPr lang="en-US" sz="32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59259" r="53583" b="12784"/>
          <a:stretch/>
        </p:blipFill>
        <p:spPr>
          <a:xfrm rot="5400000">
            <a:off x="7649123" y="3137489"/>
            <a:ext cx="1687718" cy="912809"/>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 t="18939" r="56214" b="37255"/>
          <a:stretch/>
        </p:blipFill>
        <p:spPr>
          <a:xfrm>
            <a:off x="5592262" y="2547134"/>
            <a:ext cx="968784" cy="1046759"/>
          </a:xfrm>
          <a:prstGeom prst="rect">
            <a:avLst/>
          </a:prstGeom>
        </p:spPr>
      </p:pic>
      <p:pic>
        <p:nvPicPr>
          <p:cNvPr id="99" name="Picture 98"/>
          <p:cNvPicPr>
            <a:picLocks noChangeAspect="1"/>
          </p:cNvPicPr>
          <p:nvPr/>
        </p:nvPicPr>
        <p:blipFill rotWithShape="1">
          <a:blip r:embed="rId10" cstate="print">
            <a:extLst>
              <a:ext uri="{28A0092B-C50C-407E-A947-70E740481C1C}">
                <a14:useLocalDpi xmlns:a14="http://schemas.microsoft.com/office/drawing/2010/main" val="0"/>
              </a:ext>
            </a:extLst>
          </a:blip>
          <a:srcRect l="41938" t="18939" r="39102" b="37255"/>
          <a:stretch/>
        </p:blipFill>
        <p:spPr>
          <a:xfrm>
            <a:off x="5039100" y="2565234"/>
            <a:ext cx="419493" cy="1046759"/>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56727" b="87789"/>
          <a:stretch/>
        </p:blipFill>
        <p:spPr>
          <a:xfrm rot="5400000">
            <a:off x="3490320" y="2884623"/>
            <a:ext cx="2060864" cy="628090"/>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r="44482" b="80358"/>
          <a:stretch/>
        </p:blipFill>
        <p:spPr>
          <a:xfrm>
            <a:off x="3864419" y="3862088"/>
            <a:ext cx="2644047" cy="1010298"/>
          </a:xfrm>
          <a:prstGeom prst="rect">
            <a:avLst/>
          </a:prstGeom>
        </p:spPr>
      </p:pic>
      <p:pic>
        <p:nvPicPr>
          <p:cNvPr id="30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241" y="2903216"/>
            <a:ext cx="6651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3847" y="2945199"/>
            <a:ext cx="779557" cy="172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3080"/>
                                        </p:tgtEl>
                                      </p:cBhvr>
                                    </p:animEffect>
                                    <p:set>
                                      <p:cBhvr>
                                        <p:cTn id="7" dur="1" fill="hold">
                                          <p:stCondLst>
                                            <p:cond delay="9"/>
                                          </p:stCondLst>
                                        </p:cTn>
                                        <p:tgtEl>
                                          <p:spTgt spid="3080"/>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081"/>
                                        </p:tgtEl>
                                        <p:attrNameLst>
                                          <p:attrName>style.visibility</p:attrName>
                                        </p:attrNameLst>
                                      </p:cBhvr>
                                      <p:to>
                                        <p:strVal val="visible"/>
                                      </p:to>
                                    </p:set>
                                    <p:animEffect transition="in" filter="fade">
                                      <p:cBhvr>
                                        <p:cTn id="11" dur="1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3"/>
                    </p:tgtEl>
                  </p:cond>
                </p:stCondLst>
                <p:endSync evt="end" delay="0">
                  <p:rtn val="all"/>
                </p:endSync>
                <p:childTnLst>
                  <p:par>
                    <p:cTn id="13" fill="hold">
                      <p:stCondLst>
                        <p:cond delay="0"/>
                      </p:stCondLst>
                      <p:childTnLst>
                        <p:par>
                          <p:cTn id="14" fill="hold">
                            <p:stCondLst>
                              <p:cond delay="0"/>
                            </p:stCondLst>
                            <p:childTnLst>
                              <p:par>
                                <p:cTn id="15" presetID="2" presetClass="exit" presetSubtype="9" fill="hold" nodeType="clickEffect">
                                  <p:stCondLst>
                                    <p:cond delay="0"/>
                                  </p:stCondLst>
                                  <p:childTnLst>
                                    <p:anim calcmode="lin" valueType="num">
                                      <p:cBhvr additive="base">
                                        <p:cTn id="16" dur="500"/>
                                        <p:tgtEl>
                                          <p:spTgt spid="83"/>
                                        </p:tgtEl>
                                        <p:attrNameLst>
                                          <p:attrName>ppt_x</p:attrName>
                                        </p:attrNameLst>
                                      </p:cBhvr>
                                      <p:tavLst>
                                        <p:tav tm="0">
                                          <p:val>
                                            <p:strVal val="ppt_x"/>
                                          </p:val>
                                        </p:tav>
                                        <p:tav tm="100000">
                                          <p:val>
                                            <p:strVal val="0-ppt_w/2"/>
                                          </p:val>
                                        </p:tav>
                                      </p:tavLst>
                                    </p:anim>
                                    <p:anim calcmode="lin" valueType="num">
                                      <p:cBhvr additive="base">
                                        <p:cTn id="17" dur="500"/>
                                        <p:tgtEl>
                                          <p:spTgt spid="83"/>
                                        </p:tgtEl>
                                        <p:attrNameLst>
                                          <p:attrName>ppt_y</p:attrName>
                                        </p:attrNameLst>
                                      </p:cBhvr>
                                      <p:tavLst>
                                        <p:tav tm="0">
                                          <p:val>
                                            <p:strVal val="ppt_y"/>
                                          </p:val>
                                        </p:tav>
                                        <p:tav tm="100000">
                                          <p:val>
                                            <p:strVal val="0-ppt_h/2"/>
                                          </p:val>
                                        </p:tav>
                                      </p:tavLst>
                                    </p:anim>
                                    <p:set>
                                      <p:cBhvr>
                                        <p:cTn id="18" dur="1" fill="hold">
                                          <p:stCondLst>
                                            <p:cond delay="499"/>
                                          </p:stCondLst>
                                        </p:cTn>
                                        <p:tgtEl>
                                          <p:spTgt spid="83"/>
                                        </p:tgtEl>
                                        <p:attrNameLst>
                                          <p:attrName>style.visibility</p:attrName>
                                        </p:attrNameLst>
                                      </p:cBhvr>
                                      <p:to>
                                        <p:strVal val="hidden"/>
                                      </p:to>
                                    </p:se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079"/>
                                        </p:tgtEl>
                                        <p:attrNameLst>
                                          <p:attrName>style.visibility</p:attrName>
                                        </p:attrNameLst>
                                      </p:cBhvr>
                                      <p:to>
                                        <p:strVal val="visible"/>
                                      </p:to>
                                    </p:set>
                                    <p:anim calcmode="lin" valueType="num">
                                      <p:cBhvr>
                                        <p:cTn id="28" dur="1500" fill="hold"/>
                                        <p:tgtEl>
                                          <p:spTgt spid="3079"/>
                                        </p:tgtEl>
                                        <p:attrNameLst>
                                          <p:attrName>ppt_w</p:attrName>
                                        </p:attrNameLst>
                                      </p:cBhvr>
                                      <p:tavLst>
                                        <p:tav tm="0">
                                          <p:val>
                                            <p:fltVal val="0"/>
                                          </p:val>
                                        </p:tav>
                                        <p:tav tm="100000">
                                          <p:val>
                                            <p:strVal val="#ppt_w"/>
                                          </p:val>
                                        </p:tav>
                                      </p:tavLst>
                                    </p:anim>
                                    <p:anim calcmode="lin" valueType="num">
                                      <p:cBhvr>
                                        <p:cTn id="29" dur="1500" fill="hold"/>
                                        <p:tgtEl>
                                          <p:spTgt spid="3079"/>
                                        </p:tgtEl>
                                        <p:attrNameLst>
                                          <p:attrName>ppt_h</p:attrName>
                                        </p:attrNameLst>
                                      </p:cBhvr>
                                      <p:tavLst>
                                        <p:tav tm="0">
                                          <p:val>
                                            <p:fltVal val="0"/>
                                          </p:val>
                                        </p:tav>
                                        <p:tav tm="100000">
                                          <p:val>
                                            <p:strVal val="#ppt_h"/>
                                          </p:val>
                                        </p:tav>
                                      </p:tavLst>
                                    </p:anim>
                                    <p:animEffect transition="in" filter="fade">
                                      <p:cBhvr>
                                        <p:cTn id="30" dur="1500"/>
                                        <p:tgtEl>
                                          <p:spTgt spid="3079"/>
                                        </p:tgtEl>
                                      </p:cBhvr>
                                    </p:animEffect>
                                  </p:childTnLst>
                                </p:cTn>
                              </p:par>
                            </p:childTnLst>
                          </p:cTn>
                        </p:par>
                      </p:childTnLst>
                    </p:cTn>
                  </p:par>
                </p:childTnLst>
              </p:cTn>
              <p:nextCondLst>
                <p:cond evt="onClick" delay="0">
                  <p:tgtEl>
                    <p:spTgt spid="83"/>
                  </p:tgtEl>
                </p:cond>
              </p:nextCondLst>
            </p:seq>
            <p:seq concurrent="1" nextAc="seek">
              <p:cTn id="31" restart="whenNotActive" fill="hold" evtFilter="cancelBubble" nodeType="interactiveSeq">
                <p:stCondLst>
                  <p:cond evt="onClick" delay="0">
                    <p:tgtEl>
                      <p:spTgt spid="84"/>
                    </p:tgtEl>
                  </p:cond>
                </p:stCondLst>
                <p:endSync evt="end" delay="0">
                  <p:rtn val="all"/>
                </p:endSync>
                <p:childTnLst>
                  <p:par>
                    <p:cTn id="32" fill="hold">
                      <p:stCondLst>
                        <p:cond delay="0"/>
                      </p:stCondLst>
                      <p:childTnLst>
                        <p:par>
                          <p:cTn id="33" fill="hold">
                            <p:stCondLst>
                              <p:cond delay="0"/>
                            </p:stCondLst>
                            <p:childTnLst>
                              <p:par>
                                <p:cTn id="34" presetID="2" presetClass="exit" presetSubtype="3" fill="hold" nodeType="clickEffect">
                                  <p:stCondLst>
                                    <p:cond delay="0"/>
                                  </p:stCondLst>
                                  <p:childTnLst>
                                    <p:anim calcmode="lin" valueType="num">
                                      <p:cBhvr additive="base">
                                        <p:cTn id="35" dur="500"/>
                                        <p:tgtEl>
                                          <p:spTgt spid="84"/>
                                        </p:tgtEl>
                                        <p:attrNameLst>
                                          <p:attrName>ppt_x</p:attrName>
                                        </p:attrNameLst>
                                      </p:cBhvr>
                                      <p:tavLst>
                                        <p:tav tm="0">
                                          <p:val>
                                            <p:strVal val="ppt_x"/>
                                          </p:val>
                                        </p:tav>
                                        <p:tav tm="100000">
                                          <p:val>
                                            <p:strVal val="1+ppt_w/2"/>
                                          </p:val>
                                        </p:tav>
                                      </p:tavLst>
                                    </p:anim>
                                    <p:anim calcmode="lin" valueType="num">
                                      <p:cBhvr additive="base">
                                        <p:cTn id="36" dur="500"/>
                                        <p:tgtEl>
                                          <p:spTgt spid="84"/>
                                        </p:tgtEl>
                                        <p:attrNameLst>
                                          <p:attrName>ppt_y</p:attrName>
                                        </p:attrNameLst>
                                      </p:cBhvr>
                                      <p:tavLst>
                                        <p:tav tm="0">
                                          <p:val>
                                            <p:strVal val="ppt_y"/>
                                          </p:val>
                                        </p:tav>
                                        <p:tav tm="100000">
                                          <p:val>
                                            <p:strVal val="0-ppt_h/2"/>
                                          </p:val>
                                        </p:tav>
                                      </p:tavLst>
                                    </p:anim>
                                    <p:set>
                                      <p:cBhvr>
                                        <p:cTn id="37" dur="1" fill="hold">
                                          <p:stCondLst>
                                            <p:cond delay="499"/>
                                          </p:stCondLst>
                                        </p:cTn>
                                        <p:tgtEl>
                                          <p:spTgt spid="84"/>
                                        </p:tgtEl>
                                        <p:attrNameLst>
                                          <p:attrName>style.visibility</p:attrName>
                                        </p:attrNameLst>
                                      </p:cBhvr>
                                      <p:to>
                                        <p:strVal val="hidden"/>
                                      </p:to>
                                    </p:se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ppt_w</p:attrName>
                                        </p:attrNameLst>
                                      </p:cBhvr>
                                      <p:tavLst>
                                        <p:tav tm="0">
                                          <p:val>
                                            <p:fltVal val="0"/>
                                          </p:val>
                                        </p:tav>
                                        <p:tav tm="100000">
                                          <p:val>
                                            <p:strVal val="#ppt_w"/>
                                          </p:val>
                                        </p:tav>
                                      </p:tavLst>
                                    </p:anim>
                                    <p:anim calcmode="lin" valueType="num">
                                      <p:cBhvr>
                                        <p:cTn id="42" dur="500" fill="hold"/>
                                        <p:tgtEl>
                                          <p:spTgt spid="94"/>
                                        </p:tgtEl>
                                        <p:attrNameLst>
                                          <p:attrName>ppt_h</p:attrName>
                                        </p:attrNameLst>
                                      </p:cBhvr>
                                      <p:tavLst>
                                        <p:tav tm="0">
                                          <p:val>
                                            <p:fltVal val="0"/>
                                          </p:val>
                                        </p:tav>
                                        <p:tav tm="100000">
                                          <p:val>
                                            <p:strVal val="#ppt_h"/>
                                          </p:val>
                                        </p:tav>
                                      </p:tavLst>
                                    </p:anim>
                                    <p:animEffect transition="in" filter="fade">
                                      <p:cBhvr>
                                        <p:cTn id="43" dur="500"/>
                                        <p:tgtEl>
                                          <p:spTgt spid="94"/>
                                        </p:tgtEl>
                                      </p:cBhvr>
                                    </p:animEffect>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250" fill="hold"/>
                                        <p:tgtEl>
                                          <p:spTgt spid="11"/>
                                        </p:tgtEl>
                                        <p:attrNameLst>
                                          <p:attrName>ppt_w</p:attrName>
                                        </p:attrNameLst>
                                      </p:cBhvr>
                                      <p:tavLst>
                                        <p:tav tm="0">
                                          <p:val>
                                            <p:fltVal val="0"/>
                                          </p:val>
                                        </p:tav>
                                        <p:tav tm="100000">
                                          <p:val>
                                            <p:strVal val="#ppt_w"/>
                                          </p:val>
                                        </p:tav>
                                      </p:tavLst>
                                    </p:anim>
                                    <p:anim calcmode="lin" valueType="num">
                                      <p:cBhvr>
                                        <p:cTn id="48" dur="1250" fill="hold"/>
                                        <p:tgtEl>
                                          <p:spTgt spid="11"/>
                                        </p:tgtEl>
                                        <p:attrNameLst>
                                          <p:attrName>ppt_h</p:attrName>
                                        </p:attrNameLst>
                                      </p:cBhvr>
                                      <p:tavLst>
                                        <p:tav tm="0">
                                          <p:val>
                                            <p:fltVal val="0"/>
                                          </p:val>
                                        </p:tav>
                                        <p:tav tm="100000">
                                          <p:val>
                                            <p:strVal val="#ppt_h"/>
                                          </p:val>
                                        </p:tav>
                                      </p:tavLst>
                                    </p:anim>
                                    <p:animEffect transition="in" filter="fade">
                                      <p:cBhvr>
                                        <p:cTn id="49" dur="1250"/>
                                        <p:tgtEl>
                                          <p:spTgt spid="11"/>
                                        </p:tgtEl>
                                      </p:cBhvr>
                                    </p:animEffect>
                                  </p:childTnLst>
                                </p:cTn>
                              </p:par>
                            </p:childTnLst>
                          </p:cTn>
                        </p:par>
                      </p:childTnLst>
                    </p:cTn>
                  </p:par>
                </p:childTnLst>
              </p:cTn>
              <p:nextCondLst>
                <p:cond evt="onClick" delay="0">
                  <p:tgtEl>
                    <p:spTgt spid="84"/>
                  </p:tgtEl>
                </p:cond>
              </p:nextCondLst>
            </p:seq>
            <p:seq concurrent="1" nextAc="seek">
              <p:cTn id="50" restart="whenNotActive" fill="hold" evtFilter="cancelBubble" nodeType="interactiveSeq">
                <p:stCondLst>
                  <p:cond evt="onClick" delay="0">
                    <p:tgtEl>
                      <p:spTgt spid="85"/>
                    </p:tgtEl>
                  </p:cond>
                </p:stCondLst>
                <p:endSync evt="end" delay="0">
                  <p:rtn val="all"/>
                </p:endSync>
                <p:childTnLst>
                  <p:par>
                    <p:cTn id="51" fill="hold">
                      <p:stCondLst>
                        <p:cond delay="0"/>
                      </p:stCondLst>
                      <p:childTnLst>
                        <p:par>
                          <p:cTn id="52" fill="hold">
                            <p:stCondLst>
                              <p:cond delay="0"/>
                            </p:stCondLst>
                            <p:childTnLst>
                              <p:par>
                                <p:cTn id="53" presetID="2" presetClass="exit" presetSubtype="3" fill="hold" nodeType="clickEffect">
                                  <p:stCondLst>
                                    <p:cond delay="0"/>
                                  </p:stCondLst>
                                  <p:childTnLst>
                                    <p:anim calcmode="lin" valueType="num">
                                      <p:cBhvr additive="base">
                                        <p:cTn id="54" dur="500"/>
                                        <p:tgtEl>
                                          <p:spTgt spid="85"/>
                                        </p:tgtEl>
                                        <p:attrNameLst>
                                          <p:attrName>ppt_x</p:attrName>
                                        </p:attrNameLst>
                                      </p:cBhvr>
                                      <p:tavLst>
                                        <p:tav tm="0">
                                          <p:val>
                                            <p:strVal val="ppt_x"/>
                                          </p:val>
                                        </p:tav>
                                        <p:tav tm="100000">
                                          <p:val>
                                            <p:strVal val="1+ppt_w/2"/>
                                          </p:val>
                                        </p:tav>
                                      </p:tavLst>
                                    </p:anim>
                                    <p:anim calcmode="lin" valueType="num">
                                      <p:cBhvr additive="base">
                                        <p:cTn id="55" dur="500"/>
                                        <p:tgtEl>
                                          <p:spTgt spid="85"/>
                                        </p:tgtEl>
                                        <p:attrNameLst>
                                          <p:attrName>ppt_y</p:attrName>
                                        </p:attrNameLst>
                                      </p:cBhvr>
                                      <p:tavLst>
                                        <p:tav tm="0">
                                          <p:val>
                                            <p:strVal val="ppt_y"/>
                                          </p:val>
                                        </p:tav>
                                        <p:tav tm="100000">
                                          <p:val>
                                            <p:strVal val="0-ppt_h/2"/>
                                          </p:val>
                                        </p:tav>
                                      </p:tavLst>
                                    </p:anim>
                                    <p:set>
                                      <p:cBhvr>
                                        <p:cTn id="56" dur="1" fill="hold">
                                          <p:stCondLst>
                                            <p:cond delay="499"/>
                                          </p:stCondLst>
                                        </p:cTn>
                                        <p:tgtEl>
                                          <p:spTgt spid="85"/>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2000" fill="hold"/>
                                        <p:tgtEl>
                                          <p:spTgt spid="13"/>
                                        </p:tgtEl>
                                        <p:attrNameLst>
                                          <p:attrName>ppt_w</p:attrName>
                                        </p:attrNameLst>
                                      </p:cBhvr>
                                      <p:tavLst>
                                        <p:tav tm="0">
                                          <p:val>
                                            <p:fltVal val="0"/>
                                          </p:val>
                                        </p:tav>
                                        <p:tav tm="100000">
                                          <p:val>
                                            <p:strVal val="#ppt_w"/>
                                          </p:val>
                                        </p:tav>
                                      </p:tavLst>
                                    </p:anim>
                                    <p:anim calcmode="lin" valueType="num">
                                      <p:cBhvr>
                                        <p:cTn id="67" dur="2000" fill="hold"/>
                                        <p:tgtEl>
                                          <p:spTgt spid="13"/>
                                        </p:tgtEl>
                                        <p:attrNameLst>
                                          <p:attrName>ppt_h</p:attrName>
                                        </p:attrNameLst>
                                      </p:cBhvr>
                                      <p:tavLst>
                                        <p:tav tm="0">
                                          <p:val>
                                            <p:fltVal val="0"/>
                                          </p:val>
                                        </p:tav>
                                        <p:tav tm="100000">
                                          <p:val>
                                            <p:strVal val="#ppt_h"/>
                                          </p:val>
                                        </p:tav>
                                      </p:tavLst>
                                    </p:anim>
                                    <p:animEffect transition="in" filter="fade">
                                      <p:cBhvr>
                                        <p:cTn id="68" dur="2000"/>
                                        <p:tgtEl>
                                          <p:spTgt spid="13"/>
                                        </p:tgtEl>
                                      </p:cBhvr>
                                    </p:animEffect>
                                  </p:childTnLst>
                                </p:cTn>
                              </p:par>
                            </p:childTnLst>
                          </p:cTn>
                        </p:par>
                      </p:childTnLst>
                    </p:cTn>
                  </p:par>
                </p:childTnLst>
              </p:cTn>
              <p:nextCondLst>
                <p:cond evt="onClick" delay="0">
                  <p:tgtEl>
                    <p:spTgt spid="85"/>
                  </p:tgtEl>
                </p:cond>
              </p:nextCondLst>
            </p:seq>
            <p:seq concurrent="1" nextAc="seek">
              <p:cTn id="69" restart="whenNotActive" fill="hold" evtFilter="cancelBubble" nodeType="interactiveSeq">
                <p:stCondLst>
                  <p:cond evt="onClick" delay="0">
                    <p:tgtEl>
                      <p:spTgt spid="86"/>
                    </p:tgtEl>
                  </p:cond>
                </p:stCondLst>
                <p:endSync evt="end" delay="0">
                  <p:rtn val="all"/>
                </p:endSync>
                <p:childTnLst>
                  <p:par>
                    <p:cTn id="70" fill="hold">
                      <p:stCondLst>
                        <p:cond delay="0"/>
                      </p:stCondLst>
                      <p:childTnLst>
                        <p:par>
                          <p:cTn id="71" fill="hold">
                            <p:stCondLst>
                              <p:cond delay="0"/>
                            </p:stCondLst>
                            <p:childTnLst>
                              <p:par>
                                <p:cTn id="72" presetID="2" presetClass="exit" presetSubtype="12" fill="hold" nodeType="clickEffect">
                                  <p:stCondLst>
                                    <p:cond delay="0"/>
                                  </p:stCondLst>
                                  <p:childTnLst>
                                    <p:anim calcmode="lin" valueType="num">
                                      <p:cBhvr additive="base">
                                        <p:cTn id="73" dur="500"/>
                                        <p:tgtEl>
                                          <p:spTgt spid="86"/>
                                        </p:tgtEl>
                                        <p:attrNameLst>
                                          <p:attrName>ppt_x</p:attrName>
                                        </p:attrNameLst>
                                      </p:cBhvr>
                                      <p:tavLst>
                                        <p:tav tm="0">
                                          <p:val>
                                            <p:strVal val="ppt_x"/>
                                          </p:val>
                                        </p:tav>
                                        <p:tav tm="100000">
                                          <p:val>
                                            <p:strVal val="0-ppt_w/2"/>
                                          </p:val>
                                        </p:tav>
                                      </p:tavLst>
                                    </p:anim>
                                    <p:anim calcmode="lin" valueType="num">
                                      <p:cBhvr additive="base">
                                        <p:cTn id="74" dur="500"/>
                                        <p:tgtEl>
                                          <p:spTgt spid="86"/>
                                        </p:tgtEl>
                                        <p:attrNameLst>
                                          <p:attrName>ppt_y</p:attrName>
                                        </p:attrNameLst>
                                      </p:cBhvr>
                                      <p:tavLst>
                                        <p:tav tm="0">
                                          <p:val>
                                            <p:strVal val="ppt_y"/>
                                          </p:val>
                                        </p:tav>
                                        <p:tav tm="100000">
                                          <p:val>
                                            <p:strVal val="1+ppt_h/2"/>
                                          </p:val>
                                        </p:tav>
                                      </p:tavLst>
                                    </p:anim>
                                    <p:set>
                                      <p:cBhvr>
                                        <p:cTn id="75" dur="1" fill="hold">
                                          <p:stCondLst>
                                            <p:cond delay="499"/>
                                          </p:stCondLst>
                                        </p:cTn>
                                        <p:tgtEl>
                                          <p:spTgt spid="86"/>
                                        </p:tgtEl>
                                        <p:attrNameLst>
                                          <p:attrName>style.visibility</p:attrName>
                                        </p:attrNameLst>
                                      </p:cBhvr>
                                      <p:to>
                                        <p:strVal val="hidden"/>
                                      </p:to>
                                    </p:se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0" fill="hold"/>
                                        <p:tgtEl>
                                          <p:spTgt spid="12"/>
                                        </p:tgtEl>
                                        <p:attrNameLst>
                                          <p:attrName>ppt_w</p:attrName>
                                        </p:attrNameLst>
                                      </p:cBhvr>
                                      <p:tavLst>
                                        <p:tav tm="0">
                                          <p:val>
                                            <p:fltVal val="0"/>
                                          </p:val>
                                        </p:tav>
                                        <p:tav tm="100000">
                                          <p:val>
                                            <p:strVal val="#ppt_w"/>
                                          </p:val>
                                        </p:tav>
                                      </p:tavLst>
                                    </p:anim>
                                    <p:anim calcmode="lin" valueType="num">
                                      <p:cBhvr>
                                        <p:cTn id="86" dur="2000" fill="hold"/>
                                        <p:tgtEl>
                                          <p:spTgt spid="12"/>
                                        </p:tgtEl>
                                        <p:attrNameLst>
                                          <p:attrName>ppt_h</p:attrName>
                                        </p:attrNameLst>
                                      </p:cBhvr>
                                      <p:tavLst>
                                        <p:tav tm="0">
                                          <p:val>
                                            <p:fltVal val="0"/>
                                          </p:val>
                                        </p:tav>
                                        <p:tav tm="100000">
                                          <p:val>
                                            <p:strVal val="#ppt_h"/>
                                          </p:val>
                                        </p:tav>
                                      </p:tavLst>
                                    </p:anim>
                                    <p:animEffect transition="in" filter="fade">
                                      <p:cBhvr>
                                        <p:cTn id="87" dur="2000"/>
                                        <p:tgtEl>
                                          <p:spTgt spid="12"/>
                                        </p:tgtEl>
                                      </p:cBhvr>
                                    </p:animEffect>
                                  </p:childTnLst>
                                </p:cTn>
                              </p:par>
                            </p:childTnLst>
                          </p:cTn>
                        </p:par>
                      </p:childTnLst>
                    </p:cTn>
                  </p:par>
                </p:childTnLst>
              </p:cTn>
              <p:nextCondLst>
                <p:cond evt="onClick" delay="0">
                  <p:tgtEl>
                    <p:spTgt spid="86"/>
                  </p:tgtEl>
                </p:cond>
              </p:nextCondLst>
            </p:seq>
            <p:seq concurrent="1" nextAc="seek">
              <p:cTn id="88" restart="whenNotActive" fill="hold" evtFilter="cancelBubble" nodeType="interactiveSeq">
                <p:stCondLst>
                  <p:cond evt="onClick" delay="0">
                    <p:tgtEl>
                      <p:spTgt spid="87"/>
                    </p:tgtEl>
                  </p:cond>
                </p:stCondLst>
                <p:endSync evt="end" delay="0">
                  <p:rtn val="all"/>
                </p:endSync>
                <p:childTnLst>
                  <p:par>
                    <p:cTn id="89" fill="hold">
                      <p:stCondLst>
                        <p:cond delay="0"/>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87"/>
                                        </p:tgtEl>
                                        <p:attrNameLst>
                                          <p:attrName>ppt_x</p:attrName>
                                        </p:attrNameLst>
                                      </p:cBhvr>
                                      <p:tavLst>
                                        <p:tav tm="0">
                                          <p:val>
                                            <p:strVal val="ppt_x"/>
                                          </p:val>
                                        </p:tav>
                                        <p:tav tm="100000">
                                          <p:val>
                                            <p:strVal val="ppt_x"/>
                                          </p:val>
                                        </p:tav>
                                      </p:tavLst>
                                    </p:anim>
                                    <p:anim calcmode="lin" valueType="num">
                                      <p:cBhvr additive="base">
                                        <p:cTn id="93" dur="500"/>
                                        <p:tgtEl>
                                          <p:spTgt spid="87"/>
                                        </p:tgtEl>
                                        <p:attrNameLst>
                                          <p:attrName>ppt_y</p:attrName>
                                        </p:attrNameLst>
                                      </p:cBhvr>
                                      <p:tavLst>
                                        <p:tav tm="0">
                                          <p:val>
                                            <p:strVal val="ppt_y"/>
                                          </p:val>
                                        </p:tav>
                                        <p:tav tm="100000">
                                          <p:val>
                                            <p:strVal val="1+ppt_h/2"/>
                                          </p:val>
                                        </p:tav>
                                      </p:tavLst>
                                    </p:anim>
                                    <p:set>
                                      <p:cBhvr>
                                        <p:cTn id="94" dur="1" fill="hold">
                                          <p:stCondLst>
                                            <p:cond delay="499"/>
                                          </p:stCondLst>
                                        </p:cTn>
                                        <p:tgtEl>
                                          <p:spTgt spid="87"/>
                                        </p:tgtEl>
                                        <p:attrNameLst>
                                          <p:attrName>style.visibility</p:attrName>
                                        </p:attrNameLst>
                                      </p:cBhvr>
                                      <p:to>
                                        <p:strVal val="hidden"/>
                                      </p:to>
                                    </p:set>
                                  </p:childTnLst>
                                </p:cTn>
                              </p:par>
                            </p:childTnLst>
                          </p:cTn>
                        </p:par>
                        <p:par>
                          <p:cTn id="95" fill="hold">
                            <p:stCondLst>
                              <p:cond delay="500"/>
                            </p:stCondLst>
                            <p:childTnLst>
                              <p:par>
                                <p:cTn id="96" presetID="53" presetClass="entr" presetSubtype="16" fill="hold" grpId="0" nodeType="after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cTn>
                              </p:par>
                            </p:childTnLst>
                          </p:cTn>
                        </p:par>
                        <p:par>
                          <p:cTn id="101" fill="hold">
                            <p:stCondLst>
                              <p:cond delay="1000"/>
                            </p:stCondLst>
                            <p:childTnLst>
                              <p:par>
                                <p:cTn id="102" presetID="53" presetClass="entr" presetSubtype="16"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2000" fill="hold"/>
                                        <p:tgtEl>
                                          <p:spTgt spid="99"/>
                                        </p:tgtEl>
                                        <p:attrNameLst>
                                          <p:attrName>ppt_w</p:attrName>
                                        </p:attrNameLst>
                                      </p:cBhvr>
                                      <p:tavLst>
                                        <p:tav tm="0">
                                          <p:val>
                                            <p:fltVal val="0"/>
                                          </p:val>
                                        </p:tav>
                                        <p:tav tm="100000">
                                          <p:val>
                                            <p:strVal val="#ppt_w"/>
                                          </p:val>
                                        </p:tav>
                                      </p:tavLst>
                                    </p:anim>
                                    <p:anim calcmode="lin" valueType="num">
                                      <p:cBhvr>
                                        <p:cTn id="105" dur="2000" fill="hold"/>
                                        <p:tgtEl>
                                          <p:spTgt spid="99"/>
                                        </p:tgtEl>
                                        <p:attrNameLst>
                                          <p:attrName>ppt_h</p:attrName>
                                        </p:attrNameLst>
                                      </p:cBhvr>
                                      <p:tavLst>
                                        <p:tav tm="0">
                                          <p:val>
                                            <p:fltVal val="0"/>
                                          </p:val>
                                        </p:tav>
                                        <p:tav tm="100000">
                                          <p:val>
                                            <p:strVal val="#ppt_h"/>
                                          </p:val>
                                        </p:tav>
                                      </p:tavLst>
                                    </p:anim>
                                    <p:animEffect transition="in" filter="fade">
                                      <p:cBhvr>
                                        <p:cTn id="106" dur="2000"/>
                                        <p:tgtEl>
                                          <p:spTgt spid="99"/>
                                        </p:tgtEl>
                                      </p:cBhvr>
                                    </p:animEffect>
                                  </p:childTnLst>
                                </p:cTn>
                              </p:par>
                            </p:childTnLst>
                          </p:cTn>
                        </p:par>
                      </p:childTnLst>
                    </p:cTn>
                  </p:par>
                </p:childTnLst>
              </p:cTn>
              <p:nextCondLst>
                <p:cond evt="onClick" delay="0">
                  <p:tgtEl>
                    <p:spTgt spid="87"/>
                  </p:tgtEl>
                </p:cond>
              </p:nextCondLst>
            </p:seq>
            <p:seq concurrent="1" nextAc="seek">
              <p:cTn id="107" restart="whenNotActive" fill="hold" evtFilter="cancelBubble" nodeType="interactiveSeq">
                <p:stCondLst>
                  <p:cond evt="onClick" delay="0">
                    <p:tgtEl>
                      <p:spTgt spid="88"/>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6" fill="hold" nodeType="clickEffect">
                                  <p:stCondLst>
                                    <p:cond delay="0"/>
                                  </p:stCondLst>
                                  <p:childTnLst>
                                    <p:anim calcmode="lin" valueType="num">
                                      <p:cBhvr additive="base">
                                        <p:cTn id="111" dur="500"/>
                                        <p:tgtEl>
                                          <p:spTgt spid="88"/>
                                        </p:tgtEl>
                                        <p:attrNameLst>
                                          <p:attrName>ppt_x</p:attrName>
                                        </p:attrNameLst>
                                      </p:cBhvr>
                                      <p:tavLst>
                                        <p:tav tm="0">
                                          <p:val>
                                            <p:strVal val="ppt_x"/>
                                          </p:val>
                                        </p:tav>
                                        <p:tav tm="100000">
                                          <p:val>
                                            <p:strVal val="1+ppt_w/2"/>
                                          </p:val>
                                        </p:tav>
                                      </p:tavLst>
                                    </p:anim>
                                    <p:anim calcmode="lin" valueType="num">
                                      <p:cBhvr additive="base">
                                        <p:cTn id="112" dur="500"/>
                                        <p:tgtEl>
                                          <p:spTgt spid="88"/>
                                        </p:tgtEl>
                                        <p:attrNameLst>
                                          <p:attrName>ppt_y</p:attrName>
                                        </p:attrNameLst>
                                      </p:cBhvr>
                                      <p:tavLst>
                                        <p:tav tm="0">
                                          <p:val>
                                            <p:strVal val="ppt_y"/>
                                          </p:val>
                                        </p:tav>
                                        <p:tav tm="100000">
                                          <p:val>
                                            <p:strVal val="1+ppt_h/2"/>
                                          </p:val>
                                        </p:tav>
                                      </p:tavLst>
                                    </p:anim>
                                    <p:set>
                                      <p:cBhvr>
                                        <p:cTn id="113" dur="1" fill="hold">
                                          <p:stCondLst>
                                            <p:cond delay="499"/>
                                          </p:stCondLst>
                                        </p:cTn>
                                        <p:tgtEl>
                                          <p:spTgt spid="88"/>
                                        </p:tgtEl>
                                        <p:attrNameLst>
                                          <p:attrName>style.visibility</p:attrName>
                                        </p:attrNameLst>
                                      </p:cBhvr>
                                      <p:to>
                                        <p:strVal val="hidden"/>
                                      </p:to>
                                    </p:set>
                                  </p:childTnLst>
                                </p:cTn>
                              </p:par>
                            </p:childTnLst>
                          </p:cTn>
                        </p:par>
                        <p:par>
                          <p:cTn id="114" fill="hold">
                            <p:stCondLst>
                              <p:cond delay="500"/>
                            </p:stCondLst>
                            <p:childTnLst>
                              <p:par>
                                <p:cTn id="115" presetID="53" presetClass="entr" presetSubtype="16" fill="hold" grpId="0" nodeType="afterEffect">
                                  <p:stCondLst>
                                    <p:cond delay="0"/>
                                  </p:stCondLst>
                                  <p:childTnLst>
                                    <p:set>
                                      <p:cBhvr>
                                        <p:cTn id="116" dur="1" fill="hold">
                                          <p:stCondLst>
                                            <p:cond delay="0"/>
                                          </p:stCondLst>
                                        </p:cTn>
                                        <p:tgtEl>
                                          <p:spTgt spid="98"/>
                                        </p:tgtEl>
                                        <p:attrNameLst>
                                          <p:attrName>style.visibility</p:attrName>
                                        </p:attrNameLst>
                                      </p:cBhvr>
                                      <p:to>
                                        <p:strVal val="visible"/>
                                      </p:to>
                                    </p:set>
                                    <p:anim calcmode="lin" valueType="num">
                                      <p:cBhvr>
                                        <p:cTn id="117" dur="500" fill="hold"/>
                                        <p:tgtEl>
                                          <p:spTgt spid="98"/>
                                        </p:tgtEl>
                                        <p:attrNameLst>
                                          <p:attrName>ppt_w</p:attrName>
                                        </p:attrNameLst>
                                      </p:cBhvr>
                                      <p:tavLst>
                                        <p:tav tm="0">
                                          <p:val>
                                            <p:fltVal val="0"/>
                                          </p:val>
                                        </p:tav>
                                        <p:tav tm="100000">
                                          <p:val>
                                            <p:strVal val="#ppt_w"/>
                                          </p:val>
                                        </p:tav>
                                      </p:tavLst>
                                    </p:anim>
                                    <p:anim calcmode="lin" valueType="num">
                                      <p:cBhvr>
                                        <p:cTn id="118" dur="500" fill="hold"/>
                                        <p:tgtEl>
                                          <p:spTgt spid="98"/>
                                        </p:tgtEl>
                                        <p:attrNameLst>
                                          <p:attrName>ppt_h</p:attrName>
                                        </p:attrNameLst>
                                      </p:cBhvr>
                                      <p:tavLst>
                                        <p:tav tm="0">
                                          <p:val>
                                            <p:fltVal val="0"/>
                                          </p:val>
                                        </p:tav>
                                        <p:tav tm="100000">
                                          <p:val>
                                            <p:strVal val="#ppt_h"/>
                                          </p:val>
                                        </p:tav>
                                      </p:tavLst>
                                    </p:anim>
                                    <p:animEffect transition="in" filter="fade">
                                      <p:cBhvr>
                                        <p:cTn id="119" dur="500"/>
                                        <p:tgtEl>
                                          <p:spTgt spid="98"/>
                                        </p:tgtEl>
                                      </p:cBhvr>
                                    </p:animEffect>
                                  </p:childTnLst>
                                </p:cTn>
                              </p:par>
                            </p:childTnLst>
                          </p:cTn>
                        </p:par>
                        <p:par>
                          <p:cTn id="120" fill="hold">
                            <p:stCondLst>
                              <p:cond delay="1000"/>
                            </p:stCondLst>
                            <p:childTnLst>
                              <p:par>
                                <p:cTn id="121" presetID="53" presetClass="entr" presetSubtype="16" fill="hold" nodeType="afterEffect">
                                  <p:stCondLst>
                                    <p:cond delay="0"/>
                                  </p:stCondLst>
                                  <p:childTnLst>
                                    <p:set>
                                      <p:cBhvr>
                                        <p:cTn id="122" dur="1" fill="hold">
                                          <p:stCondLst>
                                            <p:cond delay="0"/>
                                          </p:stCondLst>
                                        </p:cTn>
                                        <p:tgtEl>
                                          <p:spTgt spid="10"/>
                                        </p:tgtEl>
                                        <p:attrNameLst>
                                          <p:attrName>style.visibility</p:attrName>
                                        </p:attrNameLst>
                                      </p:cBhvr>
                                      <p:to>
                                        <p:strVal val="visible"/>
                                      </p:to>
                                    </p:set>
                                    <p:anim calcmode="lin" valueType="num">
                                      <p:cBhvr>
                                        <p:cTn id="123" dur="2000" fill="hold"/>
                                        <p:tgtEl>
                                          <p:spTgt spid="10"/>
                                        </p:tgtEl>
                                        <p:attrNameLst>
                                          <p:attrName>ppt_w</p:attrName>
                                        </p:attrNameLst>
                                      </p:cBhvr>
                                      <p:tavLst>
                                        <p:tav tm="0">
                                          <p:val>
                                            <p:fltVal val="0"/>
                                          </p:val>
                                        </p:tav>
                                        <p:tav tm="100000">
                                          <p:val>
                                            <p:strVal val="#ppt_w"/>
                                          </p:val>
                                        </p:tav>
                                      </p:tavLst>
                                    </p:anim>
                                    <p:anim calcmode="lin" valueType="num">
                                      <p:cBhvr>
                                        <p:cTn id="124" dur="2000" fill="hold"/>
                                        <p:tgtEl>
                                          <p:spTgt spid="10"/>
                                        </p:tgtEl>
                                        <p:attrNameLst>
                                          <p:attrName>ppt_h</p:attrName>
                                        </p:attrNameLst>
                                      </p:cBhvr>
                                      <p:tavLst>
                                        <p:tav tm="0">
                                          <p:val>
                                            <p:fltVal val="0"/>
                                          </p:val>
                                        </p:tav>
                                        <p:tav tm="100000">
                                          <p:val>
                                            <p:strVal val="#ppt_h"/>
                                          </p:val>
                                        </p:tav>
                                      </p:tavLst>
                                    </p:anim>
                                    <p:animEffect transition="in" filter="fade">
                                      <p:cBhvr>
                                        <p:cTn id="125" dur="2000"/>
                                        <p:tgtEl>
                                          <p:spTgt spid="10"/>
                                        </p:tgtEl>
                                      </p:cBhvr>
                                    </p:animEffect>
                                  </p:childTnLst>
                                </p:cTn>
                              </p:par>
                            </p:childTnLst>
                          </p:cTn>
                        </p:par>
                      </p:childTnLst>
                    </p:cTn>
                  </p:par>
                </p:childTnLst>
              </p:cTn>
              <p:nextCondLst>
                <p:cond evt="onClick" delay="0">
                  <p:tgtEl>
                    <p:spTgt spid="88"/>
                  </p:tgtEl>
                </p:cond>
              </p:nextCondLst>
            </p:seq>
          </p:childTnLst>
        </p:cTn>
      </p:par>
    </p:tnLst>
    <p:bldLst>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9940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Vẽ một bức tranh về lớp em (lớp học, thầy cô, bạn bè, …) và đặt tên cho bức tranh em vẽ</a:t>
            </a:r>
            <a:endParaRPr lang="en-US" sz="32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904" y="1481601"/>
            <a:ext cx="5041900"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384</Words>
  <Application>Microsoft Office PowerPoint</Application>
  <PresentationFormat>On-screen Show (16:9)</PresentationFormat>
  <Paragraphs>63</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Ôn và khởi động</vt:lpstr>
      <vt:lpstr>PowerPoint Presentation</vt:lpstr>
      <vt:lpstr>PowerPoint Presentation</vt:lpstr>
      <vt:lpstr>PowerPoint Presentation</vt:lpstr>
      <vt:lpstr>PowerPoint Presentation</vt:lpstr>
      <vt:lpstr>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169</cp:revision>
  <dcterms:created xsi:type="dcterms:W3CDTF">2020-12-08T15:48:47Z</dcterms:created>
  <dcterms:modified xsi:type="dcterms:W3CDTF">2021-01-06T14:00:36Z</dcterms:modified>
</cp:coreProperties>
</file>