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76" r:id="rId3"/>
    <p:sldMasterId id="2147483690" r:id="rId4"/>
    <p:sldMasterId id="2147483703" r:id="rId5"/>
  </p:sldMasterIdLst>
  <p:notesMasterIdLst>
    <p:notesMasterId r:id="rId24"/>
  </p:notesMasterIdLst>
  <p:sldIdLst>
    <p:sldId id="256" r:id="rId6"/>
    <p:sldId id="318" r:id="rId7"/>
    <p:sldId id="282" r:id="rId8"/>
    <p:sldId id="262" r:id="rId9"/>
    <p:sldId id="284" r:id="rId10"/>
    <p:sldId id="278" r:id="rId11"/>
    <p:sldId id="291" r:id="rId12"/>
    <p:sldId id="327" r:id="rId13"/>
    <p:sldId id="290" r:id="rId14"/>
    <p:sldId id="323" r:id="rId15"/>
    <p:sldId id="322" r:id="rId16"/>
    <p:sldId id="283" r:id="rId17"/>
    <p:sldId id="324" r:id="rId18"/>
    <p:sldId id="259" r:id="rId19"/>
    <p:sldId id="325" r:id="rId20"/>
    <p:sldId id="326" r:id="rId21"/>
    <p:sldId id="281" r:id="rId22"/>
    <p:sldId id="27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VNI-Avo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D1B"/>
    <a:srgbClr val="08ACB6"/>
    <a:srgbClr val="A1BF24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0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66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2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859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03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9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8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5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1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6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2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4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3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9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5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3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0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50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9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164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18: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 tham gia các hoạt động xã hội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1">
            <a:extLst>
              <a:ext uri="{FF2B5EF4-FFF2-40B4-BE49-F238E27FC236}">
                <a16:creationId xmlns:a16="http://schemas.microsoft.com/office/drawing/2014/main" id="{2D1430F6-5F8D-441D-879C-87AEFD19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17" y="2652571"/>
            <a:ext cx="3720406" cy="36530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FC51084-3559-49F7-870E-8B47AB183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601"/>
            <a:ext cx="6670967" cy="4935897"/>
          </a:xfrm>
          <a:prstGeom prst="rect">
            <a:avLst/>
          </a:prstGeom>
        </p:spPr>
      </p:pic>
      <p:pic>
        <p:nvPicPr>
          <p:cNvPr id="12" name="图片 4" descr="31f7217a017c2d9a8a7bcbd9844c1629">
            <a:extLst>
              <a:ext uri="{FF2B5EF4-FFF2-40B4-BE49-F238E27FC236}">
                <a16:creationId xmlns:a16="http://schemas.microsoft.com/office/drawing/2014/main" id="{5CF6EFCC-9374-444E-A14C-6123616FE7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089317" y="-1"/>
            <a:ext cx="5832609" cy="900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2994D-1550-484A-9DDE-039EAA7054B3}"/>
              </a:ext>
            </a:extLst>
          </p:cNvPr>
          <p:cNvSpPr txBox="1"/>
          <p:nvPr/>
        </p:nvSpPr>
        <p:spPr>
          <a:xfrm>
            <a:off x="697832" y="2532810"/>
            <a:ext cx="5398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 những hoạt động xã hội em có thể tham gia theo các mức độ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4" descr="Sách điện tử">
            <a:extLst>
              <a:ext uri="{FF2B5EF4-FFF2-40B4-BE49-F238E27FC236}">
                <a16:creationId xmlns:a16="http://schemas.microsoft.com/office/drawing/2014/main" id="{384D585C-564F-4F4E-A18E-4973C8DC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6416" t="14572" r="47788" b="81281"/>
          <a:stretch/>
        </p:blipFill>
        <p:spPr bwMode="auto">
          <a:xfrm>
            <a:off x="2325062" y="3429000"/>
            <a:ext cx="2020842" cy="556588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09EE33-F29A-43F5-8C5F-3090B2CABD02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 giá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2311366"/>
            <a:ext cx="4090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 2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2785495" y="304092"/>
            <a:ext cx="6621009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Xử  lý tình huống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55D524-0F5A-406A-AC45-A558BC68B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5" t="66095" r="7639" b="11109"/>
          <a:stretch/>
        </p:blipFill>
        <p:spPr bwMode="auto">
          <a:xfrm>
            <a:off x="6694393" y="1364565"/>
            <a:ext cx="3974436" cy="3182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ABD4E0-553E-45A1-8448-5E979532F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66095" r="47775" b="11109"/>
          <a:stretch/>
        </p:blipFill>
        <p:spPr bwMode="auto">
          <a:xfrm>
            <a:off x="1959270" y="1364565"/>
            <a:ext cx="3974436" cy="3182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02758F-8897-453E-8CE0-12E8834F4CFE}"/>
              </a:ext>
            </a:extLst>
          </p:cNvPr>
          <p:cNvSpPr/>
          <p:nvPr/>
        </p:nvSpPr>
        <p:spPr>
          <a:xfrm>
            <a:off x="2310702" y="4864489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Giup đỡ bạn có hoàn cảnh khó khăn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4A6CAB-7874-4285-B497-967449D95E79}"/>
              </a:ext>
            </a:extLst>
          </p:cNvPr>
          <p:cNvSpPr/>
          <p:nvPr/>
        </p:nvSpPr>
        <p:spPr>
          <a:xfrm>
            <a:off x="7045825" y="4864490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Giup đỡ bạn vùng bị lũ lụt</a:t>
            </a:r>
          </a:p>
        </p:txBody>
      </p:sp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2785495" y="304092"/>
            <a:ext cx="6621009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Tìm hiểu giúp đỡ những bạn có hoàn cảnh khó khăn trong lớp, trường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BB612-37C7-4F09-9DA1-74E1ECB91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4536" r="11154" b="4940"/>
          <a:stretch/>
        </p:blipFill>
        <p:spPr>
          <a:xfrm>
            <a:off x="2557975" y="1519311"/>
            <a:ext cx="707604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91F9866-3128-4E3C-B834-D12782C7948F}"/>
              </a:ext>
            </a:extLst>
          </p:cNvPr>
          <p:cNvSpPr/>
          <p:nvPr/>
        </p:nvSpPr>
        <p:spPr>
          <a:xfrm>
            <a:off x="6825483" y="1473776"/>
            <a:ext cx="4794432" cy="1955224"/>
          </a:xfrm>
          <a:prstGeom prst="cloudCallout">
            <a:avLst>
              <a:gd name="adj1" fmla="val -14452"/>
              <a:gd name="adj2" fmla="val 2026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việc làm tốt của em với mọi người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cảm xúc của em khi tham gia hoạt động từ thiện.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967B417-D622-4631-A8A5-024A1446D53F}"/>
              </a:ext>
            </a:extLst>
          </p:cNvPr>
          <p:cNvSpPr/>
          <p:nvPr/>
        </p:nvSpPr>
        <p:spPr>
          <a:xfrm>
            <a:off x="4584031" y="172453"/>
            <a:ext cx="2438400" cy="8021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5C7307-5EFB-4A6A-9EDA-C94043FE2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35663" r="18055" b="23106"/>
          <a:stretch/>
        </p:blipFill>
        <p:spPr bwMode="auto">
          <a:xfrm>
            <a:off x="956603" y="1211582"/>
            <a:ext cx="5139397" cy="49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90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9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28F32F53-B1C3-4744-BF4D-F39893697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3" y="180599"/>
            <a:ext cx="10339137" cy="58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2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1">
            <a:extLst>
              <a:ext uri="{FF2B5EF4-FFF2-40B4-BE49-F238E27FC236}">
                <a16:creationId xmlns:a16="http://schemas.microsoft.com/office/drawing/2014/main" id="{2D1430F6-5F8D-441D-879C-87AEFD19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17" y="2652571"/>
            <a:ext cx="3720406" cy="36530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FC51084-3559-49F7-870E-8B47AB183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601"/>
            <a:ext cx="6670967" cy="4935897"/>
          </a:xfrm>
          <a:prstGeom prst="rect">
            <a:avLst/>
          </a:prstGeom>
        </p:spPr>
      </p:pic>
      <p:pic>
        <p:nvPicPr>
          <p:cNvPr id="12" name="图片 4" descr="31f7217a017c2d9a8a7bcbd9844c1629">
            <a:extLst>
              <a:ext uri="{FF2B5EF4-FFF2-40B4-BE49-F238E27FC236}">
                <a16:creationId xmlns:a16="http://schemas.microsoft.com/office/drawing/2014/main" id="{5CF6EFCC-9374-444E-A14C-6123616FE7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089317" y="-1"/>
            <a:ext cx="5832609" cy="900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2994D-1550-484A-9DDE-039EAA7054B3}"/>
              </a:ext>
            </a:extLst>
          </p:cNvPr>
          <p:cNvSpPr txBox="1"/>
          <p:nvPr/>
        </p:nvSpPr>
        <p:spPr>
          <a:xfrm>
            <a:off x="697832" y="2532810"/>
            <a:ext cx="539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việc làm phù hợp để giúp đỡ bạn có hoàn cảnh khó khan theo các mức độ.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Sách điện tử">
            <a:extLst>
              <a:ext uri="{FF2B5EF4-FFF2-40B4-BE49-F238E27FC236}">
                <a16:creationId xmlns:a16="http://schemas.microsoft.com/office/drawing/2014/main" id="{384D585C-564F-4F4E-A18E-4973C8DC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6416" t="14572" r="47788" b="81281"/>
          <a:stretch/>
        </p:blipFill>
        <p:spPr bwMode="auto">
          <a:xfrm>
            <a:off x="2325062" y="3668993"/>
            <a:ext cx="2020842" cy="556588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09EE33-F29A-43F5-8C5F-3090B2CABD02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9025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1847132"/>
            <a:ext cx="40903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2311366"/>
            <a:ext cx="4090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 1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0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4383597" y="0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601ECB0E-9EB2-4181-A20D-88F6E4E3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9" y="4235116"/>
            <a:ext cx="1482963" cy="2194785"/>
          </a:xfrm>
          <a:prstGeom prst="rect">
            <a:avLst/>
          </a:prstGeom>
        </p:spPr>
      </p:pic>
      <p:pic>
        <p:nvPicPr>
          <p:cNvPr id="15" name="图片 4" descr="31f7217a017c2d9a8a7bcbd9844c1629">
            <a:extLst>
              <a:ext uri="{FF2B5EF4-FFF2-40B4-BE49-F238E27FC236}">
                <a16:creationId xmlns:a16="http://schemas.microsoft.com/office/drawing/2014/main" id="{7E62DE08-6954-4604-BA08-8DDE688F0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140242" y="22223"/>
            <a:ext cx="6262948" cy="10846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076552-F7F3-488B-AF0B-C4E7A3901964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DE782F0-5989-4BB7-BCBB-4BE4B29EF224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Những hoạt động xã hội dưới đây mang lợi ích gì?</a:t>
            </a:r>
          </a:p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tham gia hoạt động xã hội nào?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06CD14-4E34-4FE8-A6F7-25C401A0C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66343" r="51205" b="15961"/>
          <a:stretch/>
        </p:blipFill>
        <p:spPr bwMode="auto">
          <a:xfrm>
            <a:off x="1733186" y="2671266"/>
            <a:ext cx="4538530" cy="236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B912D1-C7AD-41A3-A5A4-F35095D1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6" t="66343" r="15313" b="15961"/>
          <a:stretch/>
        </p:blipFill>
        <p:spPr bwMode="auto">
          <a:xfrm>
            <a:off x="6271716" y="2762905"/>
            <a:ext cx="4362814" cy="22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1A8BCB-CBB6-4B0E-94DD-E9AE56CBD1EF}"/>
              </a:ext>
            </a:extLst>
          </p:cNvPr>
          <p:cNvSpPr/>
          <p:nvPr/>
        </p:nvSpPr>
        <p:spPr>
          <a:xfrm>
            <a:off x="2532185" y="5129834"/>
            <a:ext cx="3123027" cy="778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Dành một phần tiền mừng tuổi để tặng bạn có hoàn cảnh khó khăn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CEDE5-0F7C-48AB-A312-8FB05FEC90C1}"/>
              </a:ext>
            </a:extLst>
          </p:cNvPr>
          <p:cNvSpPr/>
          <p:nvPr/>
        </p:nvSpPr>
        <p:spPr>
          <a:xfrm>
            <a:off x="6725815" y="5129833"/>
            <a:ext cx="3123027" cy="778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Nhặt rác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414705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D61BEE-3B3E-40A2-8CFA-4C8022989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2" t="7004" r="13745" b="75627"/>
          <a:stretch/>
        </p:blipFill>
        <p:spPr bwMode="auto">
          <a:xfrm>
            <a:off x="6248715" y="929680"/>
            <a:ext cx="3953539" cy="361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B22CF23-7E11-491C-A2D1-718176949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7004" r="49211" b="75627"/>
          <a:stretch/>
        </p:blipFill>
        <p:spPr bwMode="auto">
          <a:xfrm>
            <a:off x="1765495" y="900332"/>
            <a:ext cx="3953539" cy="361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DD0BC-9D01-4951-9A8E-EB888B0BBABF}"/>
              </a:ext>
            </a:extLst>
          </p:cNvPr>
          <p:cNvSpPr/>
          <p:nvPr/>
        </p:nvSpPr>
        <p:spPr>
          <a:xfrm>
            <a:off x="1989746" y="4515142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Tặng sách vở cho bạn có hoàn cảnh khó 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55EA8F-83E3-4715-B7A9-1DD38D72DAFD}"/>
              </a:ext>
            </a:extLst>
          </p:cNvPr>
          <p:cNvSpPr/>
          <p:nvPr/>
        </p:nvSpPr>
        <p:spPr>
          <a:xfrm>
            <a:off x="6663970" y="4614830"/>
            <a:ext cx="3084941" cy="904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Gom quần áo để tặng bạn ở vùng lũ lụt  </a:t>
            </a:r>
          </a:p>
        </p:txBody>
      </p:sp>
    </p:spTree>
    <p:extLst>
      <p:ext uri="{BB962C8B-B14F-4D97-AF65-F5344CB8AC3E}">
        <p14:creationId xmlns:p14="http://schemas.microsoft.com/office/powerpoint/2010/main" val="283630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415EF7D-3735-4662-968F-AAA3F2C3D620}"/>
              </a:ext>
            </a:extLst>
          </p:cNvPr>
          <p:cNvSpPr txBox="1">
            <a:spLocks/>
          </p:cNvSpPr>
          <p:nvPr/>
        </p:nvSpPr>
        <p:spPr>
          <a:xfrm>
            <a:off x="2490537" y="342408"/>
            <a:ext cx="7928810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Kể những hoạt động xã hội em biết hoặc đã từng tham gia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DDA91-095D-4BAA-88A8-449ED9B0D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158723"/>
            <a:ext cx="5537982" cy="393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4DCCF-F7F7-4740-9FB8-777E2396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6" y="2158723"/>
            <a:ext cx="5764724" cy="39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77756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8"/>
          <p:cNvSpPr txBox="1"/>
          <p:nvPr/>
        </p:nvSpPr>
        <p:spPr>
          <a:xfrm>
            <a:off x="3019776" y="273447"/>
            <a:ext cx="7721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D6E3BC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Nghỉ giải lao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70BD6C1-C648-41E5-BA2C-45BEF3713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7EC5C-2D7B-43F8-8DF8-F1279687CB5F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EFB414-95AE-4515-AE42-6C9537CA8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48169" r="14639" b="21417"/>
          <a:stretch/>
        </p:blipFill>
        <p:spPr bwMode="auto">
          <a:xfrm>
            <a:off x="4158071" y="1483429"/>
            <a:ext cx="6195756" cy="44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B669A6D-40B1-4F57-B345-DB6B742C3F6B}"/>
              </a:ext>
            </a:extLst>
          </p:cNvPr>
          <p:cNvSpPr/>
          <p:nvPr/>
        </p:nvSpPr>
        <p:spPr>
          <a:xfrm>
            <a:off x="0" y="1575581"/>
            <a:ext cx="4088412" cy="2109442"/>
          </a:xfrm>
          <a:prstGeom prst="cloudCallout">
            <a:avLst>
              <a:gd name="adj1" fmla="val 56310"/>
              <a:gd name="adj2" fmla="val 82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Tham gia làm kế hoạch nhỏ ở lớp:</a:t>
            </a:r>
          </a:p>
          <a:p>
            <a:pPr marL="285750" indent="-285750" algn="ctr">
              <a:buFontTx/>
              <a:buChar char="-"/>
            </a:pPr>
            <a:r>
              <a:rPr lang="en-US"/>
              <a:t>Thu gom giấy vụn, vỏ hộp</a:t>
            </a:r>
          </a:p>
          <a:p>
            <a:pPr marL="285750" indent="-285750" algn="ctr">
              <a:buFontTx/>
              <a:buChar char="-"/>
            </a:pPr>
            <a:r>
              <a:rPr lang="en-US"/>
              <a:t>Nhặt rác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185356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271</Words>
  <Application>Microsoft Office PowerPoint</Application>
  <PresentationFormat>Widescreen</PresentationFormat>
  <Paragraphs>50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Candara</vt:lpstr>
      <vt:lpstr>Noto Sans Symbols</vt:lpstr>
      <vt:lpstr>Arial</vt:lpstr>
      <vt:lpstr>Calibri Light</vt:lpstr>
      <vt:lpstr>Wingdings</vt:lpstr>
      <vt:lpstr>Times New Roman</vt:lpstr>
      <vt:lpstr>Calibri</vt:lpstr>
      <vt:lpstr>VNI-Avo</vt:lpstr>
      <vt:lpstr>Cambria</vt:lpstr>
      <vt:lpstr>等线</vt:lpstr>
      <vt:lpstr>Office 主题​​</vt:lpstr>
      <vt:lpstr>Theme1</vt:lpstr>
      <vt:lpstr>Office Theme</vt:lpstr>
      <vt:lpstr>3_Theme1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Admin</cp:lastModifiedBy>
  <cp:revision>44</cp:revision>
  <dcterms:created xsi:type="dcterms:W3CDTF">2017-06-13T00:50:55Z</dcterms:created>
  <dcterms:modified xsi:type="dcterms:W3CDTF">2022-01-02T17:40:56Z</dcterms:modified>
</cp:coreProperties>
</file>