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0F5B1F-22E8-46F2-A195-FE173E10987E}" v="423" dt="2019-11-28T01:58:12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ếu Trần" userId="ae35668812144874" providerId="LiveId" clId="{520F5B1F-22E8-46F2-A195-FE173E10987E}"/>
    <pc:docChg chg="undo custSel mod addSld delSld modSld modMainMaster">
      <pc:chgData name="Hiếu Trần" userId="ae35668812144874" providerId="LiveId" clId="{520F5B1F-22E8-46F2-A195-FE173E10987E}" dt="2019-11-28T01:58:12.598" v="576"/>
      <pc:docMkLst>
        <pc:docMk/>
      </pc:docMkLst>
      <pc:sldChg chg="addSp delSp modSp mod modTransition setBg modAnim setClrOvrMap delDesignElem chgLayout">
        <pc:chgData name="Hiếu Trần" userId="ae35668812144874" providerId="LiveId" clId="{520F5B1F-22E8-46F2-A195-FE173E10987E}" dt="2019-11-28T01:56:10.970" v="575" actId="122"/>
        <pc:sldMkLst>
          <pc:docMk/>
          <pc:sldMk cId="2112016063" sldId="256"/>
        </pc:sldMkLst>
        <pc:spChg chg="del">
          <ac:chgData name="Hiếu Trần" userId="ae35668812144874" providerId="LiveId" clId="{520F5B1F-22E8-46F2-A195-FE173E10987E}" dt="2019-11-27T17:17:23.943" v="1" actId="700"/>
          <ac:spMkLst>
            <pc:docMk/>
            <pc:sldMk cId="2112016063" sldId="256"/>
            <ac:spMk id="2" creationId="{4C648A45-F68C-4603-A88E-1DA0736C18FC}"/>
          </ac:spMkLst>
        </pc:spChg>
        <pc:spChg chg="del">
          <ac:chgData name="Hiếu Trần" userId="ae35668812144874" providerId="LiveId" clId="{520F5B1F-22E8-46F2-A195-FE173E10987E}" dt="2019-11-27T17:17:23.943" v="1" actId="700"/>
          <ac:spMkLst>
            <pc:docMk/>
            <pc:sldMk cId="2112016063" sldId="256"/>
            <ac:spMk id="3" creationId="{70C671B6-CD55-425C-8E00-957A13F4E3FF}"/>
          </ac:spMkLst>
        </pc:spChg>
        <pc:spChg chg="add mod">
          <ac:chgData name="Hiếu Trần" userId="ae35668812144874" providerId="LiveId" clId="{520F5B1F-22E8-46F2-A195-FE173E10987E}" dt="2019-11-28T01:56:10.970" v="575" actId="122"/>
          <ac:spMkLst>
            <pc:docMk/>
            <pc:sldMk cId="2112016063" sldId="256"/>
            <ac:spMk id="5" creationId="{B91D9244-7903-44AA-A9EE-E27C5C58949B}"/>
          </ac:spMkLst>
        </pc:spChg>
        <pc:spChg chg="add del">
          <ac:chgData name="Hiếu Trần" userId="ae35668812144874" providerId="LiveId" clId="{520F5B1F-22E8-46F2-A195-FE173E10987E}" dt="2019-11-27T17:18:03.423" v="7" actId="26606"/>
          <ac:spMkLst>
            <pc:docMk/>
            <pc:sldMk cId="2112016063" sldId="256"/>
            <ac:spMk id="6" creationId="{C3B48AF3-D611-4AFE-8DB7-A6FE2B64BA35}"/>
          </ac:spMkLst>
        </pc:spChg>
        <pc:spChg chg="add del">
          <ac:chgData name="Hiếu Trần" userId="ae35668812144874" providerId="LiveId" clId="{520F5B1F-22E8-46F2-A195-FE173E10987E}" dt="2019-11-27T17:18:03.423" v="7" actId="26606"/>
          <ac:spMkLst>
            <pc:docMk/>
            <pc:sldMk cId="2112016063" sldId="256"/>
            <ac:spMk id="7" creationId="{B6F38636-68E6-4366-B3BE-E1D4A80D5BDF}"/>
          </ac:spMkLst>
        </pc:spChg>
        <pc:spChg chg="add del">
          <ac:chgData name="Hiếu Trần" userId="ae35668812144874" providerId="LiveId" clId="{520F5B1F-22E8-46F2-A195-FE173E10987E}" dt="2019-11-27T17:18:03.423" v="7" actId="26606"/>
          <ac:spMkLst>
            <pc:docMk/>
            <pc:sldMk cId="2112016063" sldId="256"/>
            <ac:spMk id="8" creationId="{38DFAEBF-B728-4ABC-ACD2-04B493BF0B2E}"/>
          </ac:spMkLst>
        </pc:spChg>
        <pc:spChg chg="del">
          <ac:chgData name="Hiếu Trần" userId="ae35668812144874" providerId="LiveId" clId="{520F5B1F-22E8-46F2-A195-FE173E10987E}" dt="2019-11-27T17:17:23.943" v="1" actId="700"/>
          <ac:spMkLst>
            <pc:docMk/>
            <pc:sldMk cId="2112016063" sldId="256"/>
            <ac:spMk id="9" creationId="{E08D4B6A-8113-4DFB-B82E-B60CAC8E0A50}"/>
          </ac:spMkLst>
        </pc:spChg>
        <pc:spChg chg="add del">
          <ac:chgData name="Hiếu Trần" userId="ae35668812144874" providerId="LiveId" clId="{520F5B1F-22E8-46F2-A195-FE173E10987E}" dt="2019-11-27T17:18:56.783" v="13" actId="700"/>
          <ac:spMkLst>
            <pc:docMk/>
            <pc:sldMk cId="2112016063" sldId="256"/>
            <ac:spMk id="10" creationId="{522DC383-A05D-4068-9307-6CE813850C01}"/>
          </ac:spMkLst>
        </pc:spChg>
        <pc:spChg chg="del">
          <ac:chgData name="Hiếu Trần" userId="ae35668812144874" providerId="LiveId" clId="{520F5B1F-22E8-46F2-A195-FE173E10987E}" dt="2019-11-27T17:17:23.943" v="1" actId="700"/>
          <ac:spMkLst>
            <pc:docMk/>
            <pc:sldMk cId="2112016063" sldId="256"/>
            <ac:spMk id="11" creationId="{9822E561-F97C-4CBB-A9A6-A6BF6317BC84}"/>
          </ac:spMkLst>
        </pc:spChg>
        <pc:spChg chg="add del">
          <ac:chgData name="Hiếu Trần" userId="ae35668812144874" providerId="LiveId" clId="{520F5B1F-22E8-46F2-A195-FE173E10987E}" dt="2019-11-27T17:18:56.783" v="13" actId="700"/>
          <ac:spMkLst>
            <pc:docMk/>
            <pc:sldMk cId="2112016063" sldId="256"/>
            <ac:spMk id="12" creationId="{190E693F-46F6-49EA-9D17-7EF31C24FB67}"/>
          </ac:spMkLst>
        </pc:spChg>
        <pc:spChg chg="del">
          <ac:chgData name="Hiếu Trần" userId="ae35668812144874" providerId="LiveId" clId="{520F5B1F-22E8-46F2-A195-FE173E10987E}" dt="2019-11-27T17:17:23.943" v="1" actId="700"/>
          <ac:spMkLst>
            <pc:docMk/>
            <pc:sldMk cId="2112016063" sldId="256"/>
            <ac:spMk id="13" creationId="{B01B0E58-A5C8-4CDA-A2E0-35DF94E59857}"/>
          </ac:spMkLst>
        </pc:spChg>
        <pc:spChg chg="add del">
          <ac:chgData name="Hiếu Trần" userId="ae35668812144874" providerId="LiveId" clId="{520F5B1F-22E8-46F2-A195-FE173E10987E}" dt="2019-11-27T17:18:56.783" v="13" actId="700"/>
          <ac:spMkLst>
            <pc:docMk/>
            <pc:sldMk cId="2112016063" sldId="256"/>
            <ac:spMk id="14" creationId="{529639BB-614B-4D04-B962-C3522777DD56}"/>
          </ac:spMkLst>
        </pc:spChg>
        <pc:spChg chg="add del">
          <ac:chgData name="Hiếu Trần" userId="ae35668812144874" providerId="LiveId" clId="{520F5B1F-22E8-46F2-A195-FE173E10987E}" dt="2019-11-27T17:18:03.423" v="7" actId="26606"/>
          <ac:spMkLst>
            <pc:docMk/>
            <pc:sldMk cId="2112016063" sldId="256"/>
            <ac:spMk id="15" creationId="{43063576-59D4-421D-96AD-DEF0BC506CB2}"/>
          </ac:spMkLst>
        </pc:spChg>
        <pc:spChg chg="add del">
          <ac:chgData name="Hiếu Trần" userId="ae35668812144874" providerId="LiveId" clId="{520F5B1F-22E8-46F2-A195-FE173E10987E}" dt="2019-11-27T17:18:56.783" v="13" actId="700"/>
          <ac:spMkLst>
            <pc:docMk/>
            <pc:sldMk cId="2112016063" sldId="256"/>
            <ac:spMk id="16" creationId="{E9033299-7E01-4261-8E3E-BD3EAEE2959C}"/>
          </ac:spMkLst>
        </pc:spChg>
        <pc:spChg chg="add del">
          <ac:chgData name="Hiếu Trần" userId="ae35668812144874" providerId="LiveId" clId="{520F5B1F-22E8-46F2-A195-FE173E10987E}" dt="2019-11-27T17:18:03.423" v="7" actId="26606"/>
          <ac:spMkLst>
            <pc:docMk/>
            <pc:sldMk cId="2112016063" sldId="256"/>
            <ac:spMk id="17" creationId="{A2AB0EF7-4532-48F4-A87C-16AC639C1949}"/>
          </ac:spMkLst>
        </pc:spChg>
        <pc:spChg chg="add mod">
          <ac:chgData name="Hiếu Trần" userId="ae35668812144874" providerId="LiveId" clId="{520F5B1F-22E8-46F2-A195-FE173E10987E}" dt="2019-11-28T01:56:04.311" v="573" actId="122"/>
          <ac:spMkLst>
            <pc:docMk/>
            <pc:sldMk cId="2112016063" sldId="256"/>
            <ac:spMk id="18" creationId="{E769DBE9-4E03-4F43-8919-8DCCB79B2200}"/>
          </ac:spMkLst>
        </pc:spChg>
        <pc:spChg chg="add del">
          <ac:chgData name="Hiếu Trần" userId="ae35668812144874" providerId="LiveId" clId="{520F5B1F-22E8-46F2-A195-FE173E10987E}" dt="2019-11-27T17:18:06.731" v="9" actId="26606"/>
          <ac:spMkLst>
            <pc:docMk/>
            <pc:sldMk cId="2112016063" sldId="256"/>
            <ac:spMk id="19" creationId="{5E22EDAF-5B6B-4EDA-874A-D2323A56311E}"/>
          </ac:spMkLst>
        </pc:spChg>
        <pc:spChg chg="add del">
          <ac:chgData name="Hiếu Trần" userId="ae35668812144874" providerId="LiveId" clId="{520F5B1F-22E8-46F2-A195-FE173E10987E}" dt="2019-11-27T17:18:06.731" v="9" actId="26606"/>
          <ac:spMkLst>
            <pc:docMk/>
            <pc:sldMk cId="2112016063" sldId="256"/>
            <ac:spMk id="20" creationId="{447093E9-0FF5-4C8A-87CA-1A77A8A8AAD6}"/>
          </ac:spMkLst>
        </pc:spChg>
        <pc:spChg chg="add del">
          <ac:chgData name="Hiếu Trần" userId="ae35668812144874" providerId="LiveId" clId="{520F5B1F-22E8-46F2-A195-FE173E10987E}" dt="2019-11-27T17:18:06.731" v="9" actId="26606"/>
          <ac:spMkLst>
            <pc:docMk/>
            <pc:sldMk cId="2112016063" sldId="256"/>
            <ac:spMk id="21" creationId="{1531B9EF-E1F9-40FE-9CC0-C4C5F70253C7}"/>
          </ac:spMkLst>
        </pc:spChg>
        <pc:spChg chg="add del">
          <ac:chgData name="Hiếu Trần" userId="ae35668812144874" providerId="LiveId" clId="{520F5B1F-22E8-46F2-A195-FE173E10987E}" dt="2019-11-27T17:18:06.731" v="9" actId="26606"/>
          <ac:spMkLst>
            <pc:docMk/>
            <pc:sldMk cId="2112016063" sldId="256"/>
            <ac:spMk id="22" creationId="{A8457049-EBE6-4D4A-9603-74419DBBE784}"/>
          </ac:spMkLst>
        </pc:spChg>
        <pc:spChg chg="add del">
          <ac:chgData name="Hiếu Trần" userId="ae35668812144874" providerId="LiveId" clId="{520F5B1F-22E8-46F2-A195-FE173E10987E}" dt="2019-11-27T17:18:06.731" v="9" actId="26606"/>
          <ac:spMkLst>
            <pc:docMk/>
            <pc:sldMk cId="2112016063" sldId="256"/>
            <ac:spMk id="23" creationId="{D54EC586-DBC6-420F-A910-59AC50ABF982}"/>
          </ac:spMkLst>
        </pc:spChg>
        <pc:spChg chg="add mod">
          <ac:chgData name="Hiếu Trần" userId="ae35668812144874" providerId="LiveId" clId="{520F5B1F-22E8-46F2-A195-FE173E10987E}" dt="2019-11-28T01:56:07.986" v="574" actId="122"/>
          <ac:spMkLst>
            <pc:docMk/>
            <pc:sldMk cId="2112016063" sldId="256"/>
            <ac:spMk id="25" creationId="{4175509E-A043-4F58-B035-1930C07FF507}"/>
          </ac:spMkLst>
        </pc:spChg>
        <pc:picChg chg="del mod">
          <ac:chgData name="Hiếu Trần" userId="ae35668812144874" providerId="LiveId" clId="{520F5B1F-22E8-46F2-A195-FE173E10987E}" dt="2019-11-27T17:19:15.986" v="15" actId="478"/>
          <ac:picMkLst>
            <pc:docMk/>
            <pc:sldMk cId="2112016063" sldId="256"/>
            <ac:picMk id="4" creationId="{A308495B-5D37-42BB-84A4-B40CEACF0142}"/>
          </ac:picMkLst>
        </pc:picChg>
        <pc:picChg chg="add mod">
          <ac:chgData name="Hiếu Trần" userId="ae35668812144874" providerId="LiveId" clId="{520F5B1F-22E8-46F2-A195-FE173E10987E}" dt="2019-11-27T17:20:45.027" v="18" actId="14100"/>
          <ac:picMkLst>
            <pc:docMk/>
            <pc:sldMk cId="2112016063" sldId="256"/>
            <ac:picMk id="24" creationId="{DC30D7E1-6817-4C70-84F0-D4A7F906EE5F}"/>
          </ac:picMkLst>
        </pc:picChg>
      </pc:sldChg>
      <pc:sldChg chg="addSp delSp modSp add mod modTransition setBg modAnim">
        <pc:chgData name="Hiếu Trần" userId="ae35668812144874" providerId="LiveId" clId="{520F5B1F-22E8-46F2-A195-FE173E10987E}" dt="2019-11-27T18:55:41.231" v="543"/>
        <pc:sldMkLst>
          <pc:docMk/>
          <pc:sldMk cId="2375912939" sldId="257"/>
        </pc:sldMkLst>
        <pc:spChg chg="mod">
          <ac:chgData name="Hiếu Trần" userId="ae35668812144874" providerId="LiveId" clId="{520F5B1F-22E8-46F2-A195-FE173E10987E}" dt="2019-11-27T17:45:12.562" v="162" actId="403"/>
          <ac:spMkLst>
            <pc:docMk/>
            <pc:sldMk cId="2375912939" sldId="257"/>
            <ac:spMk id="5" creationId="{B91D9244-7903-44AA-A9EE-E27C5C58949B}"/>
          </ac:spMkLst>
        </pc:spChg>
        <pc:spChg chg="mod topLvl">
          <ac:chgData name="Hiếu Trần" userId="ae35668812144874" providerId="LiveId" clId="{520F5B1F-22E8-46F2-A195-FE173E10987E}" dt="2019-11-27T17:38:20.010" v="136" actId="13822"/>
          <ac:spMkLst>
            <pc:docMk/>
            <pc:sldMk cId="2375912939" sldId="257"/>
            <ac:spMk id="6" creationId="{D977F70D-1B49-41EA-A1C6-5C29930831FD}"/>
          </ac:spMkLst>
        </pc:spChg>
        <pc:spChg chg="mod topLvl">
          <ac:chgData name="Hiếu Trần" userId="ae35668812144874" providerId="LiveId" clId="{520F5B1F-22E8-46F2-A195-FE173E10987E}" dt="2019-11-27T17:38:50.052" v="137"/>
          <ac:spMkLst>
            <pc:docMk/>
            <pc:sldMk cId="2375912939" sldId="257"/>
            <ac:spMk id="7" creationId="{84638419-3695-4BCD-8B63-F362C9891961}"/>
          </ac:spMkLst>
        </pc:spChg>
        <pc:spChg chg="add mod">
          <ac:chgData name="Hiếu Trần" userId="ae35668812144874" providerId="LiveId" clId="{520F5B1F-22E8-46F2-A195-FE173E10987E}" dt="2019-11-27T18:01:57.530" v="205" actId="14100"/>
          <ac:spMkLst>
            <pc:docMk/>
            <pc:sldMk cId="2375912939" sldId="257"/>
            <ac:spMk id="8" creationId="{586BD5FE-F215-4F2F-9B80-E19ED9F74209}"/>
          </ac:spMkLst>
        </pc:spChg>
        <pc:spChg chg="add mod">
          <ac:chgData name="Hiếu Trần" userId="ae35668812144874" providerId="LiveId" clId="{520F5B1F-22E8-46F2-A195-FE173E10987E}" dt="2019-11-27T17:46:04.272" v="166" actId="207"/>
          <ac:spMkLst>
            <pc:docMk/>
            <pc:sldMk cId="2375912939" sldId="257"/>
            <ac:spMk id="9" creationId="{A7349397-C5C9-48A0-9314-155A1D3F7DC4}"/>
          </ac:spMkLst>
        </pc:spChg>
        <pc:spChg chg="add mod">
          <ac:chgData name="Hiếu Trần" userId="ae35668812144874" providerId="LiveId" clId="{520F5B1F-22E8-46F2-A195-FE173E10987E}" dt="2019-11-27T18:01:54.777" v="204" actId="14100"/>
          <ac:spMkLst>
            <pc:docMk/>
            <pc:sldMk cId="2375912939" sldId="257"/>
            <ac:spMk id="10" creationId="{E0813F53-4BD8-4F6B-886F-5437673B9489}"/>
          </ac:spMkLst>
        </pc:spChg>
        <pc:spChg chg="add mod">
          <ac:chgData name="Hiếu Trần" userId="ae35668812144874" providerId="LiveId" clId="{520F5B1F-22E8-46F2-A195-FE173E10987E}" dt="2019-11-27T17:46:08.363" v="167" actId="207"/>
          <ac:spMkLst>
            <pc:docMk/>
            <pc:sldMk cId="2375912939" sldId="257"/>
            <ac:spMk id="11" creationId="{22C83D47-89A3-496B-A58E-9E3145DFF01D}"/>
          </ac:spMkLst>
        </pc:spChg>
        <pc:spChg chg="add mod">
          <ac:chgData name="Hiếu Trần" userId="ae35668812144874" providerId="LiveId" clId="{520F5B1F-22E8-46F2-A195-FE173E10987E}" dt="2019-11-27T18:02:23.625" v="208"/>
          <ac:spMkLst>
            <pc:docMk/>
            <pc:sldMk cId="2375912939" sldId="257"/>
            <ac:spMk id="15" creationId="{F66D12B6-A3C5-4E79-A8C0-EC9B606513D8}"/>
          </ac:spMkLst>
        </pc:spChg>
        <pc:spChg chg="add mod">
          <ac:chgData name="Hiếu Trần" userId="ae35668812144874" providerId="LiveId" clId="{520F5B1F-22E8-46F2-A195-FE173E10987E}" dt="2019-11-27T18:02:27.305" v="209"/>
          <ac:spMkLst>
            <pc:docMk/>
            <pc:sldMk cId="2375912939" sldId="257"/>
            <ac:spMk id="16" creationId="{A236EE4E-CC09-420D-BB58-600A8E402817}"/>
          </ac:spMkLst>
        </pc:spChg>
        <pc:spChg chg="del">
          <ac:chgData name="Hiếu Trần" userId="ae35668812144874" providerId="LiveId" clId="{520F5B1F-22E8-46F2-A195-FE173E10987E}" dt="2019-11-27T17:28:43.444" v="49" actId="478"/>
          <ac:spMkLst>
            <pc:docMk/>
            <pc:sldMk cId="2375912939" sldId="257"/>
            <ac:spMk id="18" creationId="{E769DBE9-4E03-4F43-8919-8DCCB79B2200}"/>
          </ac:spMkLst>
        </pc:spChg>
        <pc:spChg chg="del">
          <ac:chgData name="Hiếu Trần" userId="ae35668812144874" providerId="LiveId" clId="{520F5B1F-22E8-46F2-A195-FE173E10987E}" dt="2019-11-27T17:28:45.343" v="50" actId="478"/>
          <ac:spMkLst>
            <pc:docMk/>
            <pc:sldMk cId="2375912939" sldId="257"/>
            <ac:spMk id="25" creationId="{4175509E-A043-4F58-B035-1930C07FF507}"/>
          </ac:spMkLst>
        </pc:spChg>
        <pc:grpChg chg="add del mod">
          <ac:chgData name="Hiếu Trần" userId="ae35668812144874" providerId="LiveId" clId="{520F5B1F-22E8-46F2-A195-FE173E10987E}" dt="2019-11-27T17:38:04.250" v="134" actId="1076"/>
          <ac:grpSpMkLst>
            <pc:docMk/>
            <pc:sldMk cId="2375912939" sldId="257"/>
            <ac:grpSpMk id="4" creationId="{0B49AEF5-A198-4530-8CA3-87326086942B}"/>
          </ac:grpSpMkLst>
        </pc:grpChg>
        <pc:picChg chg="add del mod">
          <ac:chgData name="Hiếu Trần" userId="ae35668812144874" providerId="LiveId" clId="{520F5B1F-22E8-46F2-A195-FE173E10987E}" dt="2019-11-27T17:36:13.096" v="125" actId="27803"/>
          <ac:picMkLst>
            <pc:docMk/>
            <pc:sldMk cId="2375912939" sldId="257"/>
            <ac:picMk id="3" creationId="{0B49AEF5-A198-4530-8CA3-87326086942B}"/>
          </ac:picMkLst>
        </pc:picChg>
        <pc:picChg chg="add mod">
          <ac:chgData name="Hiếu Trần" userId="ae35668812144874" providerId="LiveId" clId="{520F5B1F-22E8-46F2-A195-FE173E10987E}" dt="2019-11-27T18:41:52.737" v="511"/>
          <ac:picMkLst>
            <pc:docMk/>
            <pc:sldMk cId="2375912939" sldId="257"/>
            <ac:picMk id="3" creationId="{74BDCE0F-3995-4B6D-8503-EE3721E9329E}"/>
          </ac:picMkLst>
        </pc:picChg>
        <pc:picChg chg="del">
          <ac:chgData name="Hiếu Trần" userId="ae35668812144874" providerId="LiveId" clId="{520F5B1F-22E8-46F2-A195-FE173E10987E}" dt="2019-11-27T17:28:41.053" v="48" actId="478"/>
          <ac:picMkLst>
            <pc:docMk/>
            <pc:sldMk cId="2375912939" sldId="257"/>
            <ac:picMk id="24" creationId="{DC30D7E1-6817-4C70-84F0-D4A7F906EE5F}"/>
          </ac:picMkLst>
        </pc:picChg>
      </pc:sldChg>
      <pc:sldChg chg="addSp modSp add mod modTransition">
        <pc:chgData name="Hiếu Trần" userId="ae35668812144874" providerId="LiveId" clId="{520F5B1F-22E8-46F2-A195-FE173E10987E}" dt="2019-11-27T18:56:06.304" v="545"/>
        <pc:sldMkLst>
          <pc:docMk/>
          <pc:sldMk cId="3482217084" sldId="258"/>
        </pc:sldMkLst>
        <pc:spChg chg="mod">
          <ac:chgData name="Hiếu Trần" userId="ae35668812144874" providerId="LiveId" clId="{520F5B1F-22E8-46F2-A195-FE173E10987E}" dt="2019-11-27T18:14:07.789" v="239" actId="207"/>
          <ac:spMkLst>
            <pc:docMk/>
            <pc:sldMk cId="3482217084" sldId="258"/>
            <ac:spMk id="5" creationId="{B91D9244-7903-44AA-A9EE-E27C5C58949B}"/>
          </ac:spMkLst>
        </pc:spChg>
        <pc:spChg chg="mod">
          <ac:chgData name="Hiếu Trần" userId="ae35668812144874" providerId="LiveId" clId="{520F5B1F-22E8-46F2-A195-FE173E10987E}" dt="2019-11-27T18:12:48.246" v="233" actId="20577"/>
          <ac:spMkLst>
            <pc:docMk/>
            <pc:sldMk cId="3482217084" sldId="258"/>
            <ac:spMk id="9" creationId="{A7349397-C5C9-48A0-9314-155A1D3F7DC4}"/>
          </ac:spMkLst>
        </pc:spChg>
        <pc:spChg chg="mod">
          <ac:chgData name="Hiếu Trần" userId="ae35668812144874" providerId="LiveId" clId="{520F5B1F-22E8-46F2-A195-FE173E10987E}" dt="2019-11-27T18:13:21.157" v="236"/>
          <ac:spMkLst>
            <pc:docMk/>
            <pc:sldMk cId="3482217084" sldId="258"/>
            <ac:spMk id="11" creationId="{22C83D47-89A3-496B-A58E-9E3145DFF01D}"/>
          </ac:spMkLst>
        </pc:spChg>
        <pc:spChg chg="mod">
          <ac:chgData name="Hiếu Trần" userId="ae35668812144874" providerId="LiveId" clId="{520F5B1F-22E8-46F2-A195-FE173E10987E}" dt="2019-11-27T18:13:06.654" v="234" actId="20577"/>
          <ac:spMkLst>
            <pc:docMk/>
            <pc:sldMk cId="3482217084" sldId="258"/>
            <ac:spMk id="15" creationId="{F66D12B6-A3C5-4E79-A8C0-EC9B606513D8}"/>
          </ac:spMkLst>
        </pc:spChg>
        <pc:spChg chg="mod">
          <ac:chgData name="Hiếu Trần" userId="ae35668812144874" providerId="LiveId" clId="{520F5B1F-22E8-46F2-A195-FE173E10987E}" dt="2019-11-27T18:13:10.863" v="235"/>
          <ac:spMkLst>
            <pc:docMk/>
            <pc:sldMk cId="3482217084" sldId="258"/>
            <ac:spMk id="16" creationId="{A236EE4E-CC09-420D-BB58-600A8E402817}"/>
          </ac:spMkLst>
        </pc:spChg>
        <pc:picChg chg="add">
          <ac:chgData name="Hiếu Trần" userId="ae35668812144874" providerId="LiveId" clId="{520F5B1F-22E8-46F2-A195-FE173E10987E}" dt="2019-11-27T18:44:21.632" v="523"/>
          <ac:picMkLst>
            <pc:docMk/>
            <pc:sldMk cId="3482217084" sldId="258"/>
            <ac:picMk id="12" creationId="{22AF25A1-EEF9-4500-B3BB-D8FE7CFCD01E}"/>
          </ac:picMkLst>
        </pc:picChg>
      </pc:sldChg>
      <pc:sldChg chg="add del">
        <pc:chgData name="Hiếu Trần" userId="ae35668812144874" providerId="LiveId" clId="{520F5B1F-22E8-46F2-A195-FE173E10987E}" dt="2019-11-27T17:33:43.148" v="120" actId="2696"/>
        <pc:sldMkLst>
          <pc:docMk/>
          <pc:sldMk cId="4126702887" sldId="258"/>
        </pc:sldMkLst>
      </pc:sldChg>
      <pc:sldChg chg="add del">
        <pc:chgData name="Hiếu Trần" userId="ae35668812144874" providerId="LiveId" clId="{520F5B1F-22E8-46F2-A195-FE173E10987E}" dt="2019-11-27T17:33:43.148" v="120" actId="2696"/>
        <pc:sldMkLst>
          <pc:docMk/>
          <pc:sldMk cId="49227209" sldId="259"/>
        </pc:sldMkLst>
      </pc:sldChg>
      <pc:sldChg chg="addSp modSp add mod modTransition">
        <pc:chgData name="Hiếu Trần" userId="ae35668812144874" providerId="LiveId" clId="{520F5B1F-22E8-46F2-A195-FE173E10987E}" dt="2019-11-27T18:56:14.344" v="547"/>
        <pc:sldMkLst>
          <pc:docMk/>
          <pc:sldMk cId="2031141388" sldId="259"/>
        </pc:sldMkLst>
        <pc:spChg chg="mod">
          <ac:chgData name="Hiếu Trần" userId="ae35668812144874" providerId="LiveId" clId="{520F5B1F-22E8-46F2-A195-FE173E10987E}" dt="2019-11-27T18:15:00.084" v="243" actId="207"/>
          <ac:spMkLst>
            <pc:docMk/>
            <pc:sldMk cId="2031141388" sldId="259"/>
            <ac:spMk id="5" creationId="{B91D9244-7903-44AA-A9EE-E27C5C58949B}"/>
          </ac:spMkLst>
        </pc:spChg>
        <pc:spChg chg="mod">
          <ac:chgData name="Hiếu Trần" userId="ae35668812144874" providerId="LiveId" clId="{520F5B1F-22E8-46F2-A195-FE173E10987E}" dt="2019-11-27T18:15:36.468" v="245"/>
          <ac:spMkLst>
            <pc:docMk/>
            <pc:sldMk cId="2031141388" sldId="259"/>
            <ac:spMk id="9" creationId="{A7349397-C5C9-48A0-9314-155A1D3F7DC4}"/>
          </ac:spMkLst>
        </pc:spChg>
        <pc:spChg chg="mod">
          <ac:chgData name="Hiếu Trần" userId="ae35668812144874" providerId="LiveId" clId="{520F5B1F-22E8-46F2-A195-FE173E10987E}" dt="2019-11-27T18:16:05.850" v="251" actId="14100"/>
          <ac:spMkLst>
            <pc:docMk/>
            <pc:sldMk cId="2031141388" sldId="259"/>
            <ac:spMk id="11" creationId="{22C83D47-89A3-496B-A58E-9E3145DFF01D}"/>
          </ac:spMkLst>
        </pc:spChg>
        <pc:spChg chg="mod">
          <ac:chgData name="Hiếu Trần" userId="ae35668812144874" providerId="LiveId" clId="{520F5B1F-22E8-46F2-A195-FE173E10987E}" dt="2019-11-27T18:15:25.141" v="244"/>
          <ac:spMkLst>
            <pc:docMk/>
            <pc:sldMk cId="2031141388" sldId="259"/>
            <ac:spMk id="15" creationId="{F66D12B6-A3C5-4E79-A8C0-EC9B606513D8}"/>
          </ac:spMkLst>
        </pc:spChg>
        <pc:spChg chg="mod">
          <ac:chgData name="Hiếu Trần" userId="ae35668812144874" providerId="LiveId" clId="{520F5B1F-22E8-46F2-A195-FE173E10987E}" dt="2019-11-27T18:15:52.620" v="247" actId="6549"/>
          <ac:spMkLst>
            <pc:docMk/>
            <pc:sldMk cId="2031141388" sldId="259"/>
            <ac:spMk id="16" creationId="{A236EE4E-CC09-420D-BB58-600A8E402817}"/>
          </ac:spMkLst>
        </pc:spChg>
        <pc:picChg chg="add">
          <ac:chgData name="Hiếu Trần" userId="ae35668812144874" providerId="LiveId" clId="{520F5B1F-22E8-46F2-A195-FE173E10987E}" dt="2019-11-27T18:44:24.198" v="524"/>
          <ac:picMkLst>
            <pc:docMk/>
            <pc:sldMk cId="2031141388" sldId="259"/>
            <ac:picMk id="12" creationId="{5D56FB40-3FC5-4AAC-9A1F-58FB1708B6A2}"/>
          </ac:picMkLst>
        </pc:picChg>
      </pc:sldChg>
      <pc:sldChg chg="addSp modSp add mod modTransition setBg modAnim">
        <pc:chgData name="Hiếu Trần" userId="ae35668812144874" providerId="LiveId" clId="{520F5B1F-22E8-46F2-A195-FE173E10987E}" dt="2019-11-28T01:58:12.598" v="576"/>
        <pc:sldMkLst>
          <pc:docMk/>
          <pc:sldMk cId="3964275739" sldId="260"/>
        </pc:sldMkLst>
        <pc:spChg chg="add mod">
          <ac:chgData name="Hiếu Trần" userId="ae35668812144874" providerId="LiveId" clId="{520F5B1F-22E8-46F2-A195-FE173E10987E}" dt="2019-11-27T18:31:20.132" v="469" actId="3062"/>
          <ac:spMkLst>
            <pc:docMk/>
            <pc:sldMk cId="3964275739" sldId="260"/>
            <ac:spMk id="2" creationId="{1A9DB5AF-C1FC-4C02-AB9B-5C81F2AB38A5}"/>
          </ac:spMkLst>
        </pc:spChg>
        <pc:spChg chg="add mod">
          <ac:chgData name="Hiếu Trần" userId="ae35668812144874" providerId="LiveId" clId="{520F5B1F-22E8-46F2-A195-FE173E10987E}" dt="2019-11-27T18:31:20.132" v="469" actId="3062"/>
          <ac:spMkLst>
            <pc:docMk/>
            <pc:sldMk cId="3964275739" sldId="260"/>
            <ac:spMk id="3" creationId="{67F10717-66A5-42E6-A9A8-2A46448109AC}"/>
          </ac:spMkLst>
        </pc:spChg>
        <pc:spChg chg="add mod">
          <ac:chgData name="Hiếu Trần" userId="ae35668812144874" providerId="LiveId" clId="{520F5B1F-22E8-46F2-A195-FE173E10987E}" dt="2019-11-27T18:31:20.132" v="469" actId="3062"/>
          <ac:spMkLst>
            <pc:docMk/>
            <pc:sldMk cId="3964275739" sldId="260"/>
            <ac:spMk id="4" creationId="{847DF1CC-DE34-4C21-A5BF-BAF02E624B28}"/>
          </ac:spMkLst>
        </pc:spChg>
        <pc:spChg chg="add mod">
          <ac:chgData name="Hiếu Trần" userId="ae35668812144874" providerId="LiveId" clId="{520F5B1F-22E8-46F2-A195-FE173E10987E}" dt="2019-11-27T18:31:20.132" v="469" actId="3062"/>
          <ac:spMkLst>
            <pc:docMk/>
            <pc:sldMk cId="3964275739" sldId="260"/>
            <ac:spMk id="5" creationId="{BA5F00B7-2C66-4761-A892-265E1E6B76FC}"/>
          </ac:spMkLst>
        </pc:spChg>
        <pc:spChg chg="add mod">
          <ac:chgData name="Hiếu Trần" userId="ae35668812144874" providerId="LiveId" clId="{520F5B1F-22E8-46F2-A195-FE173E10987E}" dt="2019-11-27T18:31:20.132" v="469" actId="3062"/>
          <ac:spMkLst>
            <pc:docMk/>
            <pc:sldMk cId="3964275739" sldId="260"/>
            <ac:spMk id="6" creationId="{4258C9B9-A3B7-4F00-AC65-9B189A172075}"/>
          </ac:spMkLst>
        </pc:spChg>
        <pc:spChg chg="add mod">
          <ac:chgData name="Hiếu Trần" userId="ae35668812144874" providerId="LiveId" clId="{520F5B1F-22E8-46F2-A195-FE173E10987E}" dt="2019-11-27T18:31:20.132" v="469" actId="3062"/>
          <ac:spMkLst>
            <pc:docMk/>
            <pc:sldMk cId="3964275739" sldId="260"/>
            <ac:spMk id="7" creationId="{2A15A446-9FDF-4D5E-A6CF-FC88C6F7FA55}"/>
          </ac:spMkLst>
        </pc:spChg>
        <pc:spChg chg="add mod">
          <ac:chgData name="Hiếu Trần" userId="ae35668812144874" providerId="LiveId" clId="{520F5B1F-22E8-46F2-A195-FE173E10987E}" dt="2019-11-27T18:29:03.298" v="454" actId="207"/>
          <ac:spMkLst>
            <pc:docMk/>
            <pc:sldMk cId="3964275739" sldId="260"/>
            <ac:spMk id="8" creationId="{4440E2A1-A250-4236-9B60-0096414C86EF}"/>
          </ac:spMkLst>
        </pc:spChg>
        <pc:spChg chg="add mod">
          <ac:chgData name="Hiếu Trần" userId="ae35668812144874" providerId="LiveId" clId="{520F5B1F-22E8-46F2-A195-FE173E10987E}" dt="2019-11-27T18:30:02.387" v="465" actId="207"/>
          <ac:spMkLst>
            <pc:docMk/>
            <pc:sldMk cId="3964275739" sldId="260"/>
            <ac:spMk id="9" creationId="{9AE8C07E-AB03-407C-AD65-3BB92C37AF77}"/>
          </ac:spMkLst>
        </pc:spChg>
        <pc:spChg chg="add mod">
          <ac:chgData name="Hiếu Trần" userId="ae35668812144874" providerId="LiveId" clId="{520F5B1F-22E8-46F2-A195-FE173E10987E}" dt="2019-11-27T18:30:06.324" v="466" actId="207"/>
          <ac:spMkLst>
            <pc:docMk/>
            <pc:sldMk cId="3964275739" sldId="260"/>
            <ac:spMk id="10" creationId="{D80D5570-41A6-4C5E-98B0-B2D99A863A74}"/>
          </ac:spMkLst>
        </pc:spChg>
        <pc:spChg chg="add mod">
          <ac:chgData name="Hiếu Trần" userId="ae35668812144874" providerId="LiveId" clId="{520F5B1F-22E8-46F2-A195-FE173E10987E}" dt="2019-11-27T18:30:12.620" v="467" actId="207"/>
          <ac:spMkLst>
            <pc:docMk/>
            <pc:sldMk cId="3964275739" sldId="260"/>
            <ac:spMk id="11" creationId="{65FC5807-AD84-4665-84B9-1123C9A10836}"/>
          </ac:spMkLst>
        </pc:spChg>
        <pc:spChg chg="add mod">
          <ac:chgData name="Hiếu Trần" userId="ae35668812144874" providerId="LiveId" clId="{520F5B1F-22E8-46F2-A195-FE173E10987E}" dt="2019-11-27T18:30:25.664" v="468" actId="207"/>
          <ac:spMkLst>
            <pc:docMk/>
            <pc:sldMk cId="3964275739" sldId="260"/>
            <ac:spMk id="12" creationId="{CE6A03EF-F1FD-4CED-B5CC-C3D905173AC2}"/>
          </ac:spMkLst>
        </pc:spChg>
        <pc:spChg chg="add mod">
          <ac:chgData name="Hiếu Trần" userId="ae35668812144874" providerId="LiveId" clId="{520F5B1F-22E8-46F2-A195-FE173E10987E}" dt="2019-11-27T18:29:35.134" v="464" actId="20577"/>
          <ac:spMkLst>
            <pc:docMk/>
            <pc:sldMk cId="3964275739" sldId="260"/>
            <ac:spMk id="13" creationId="{A0FDF064-6EFA-4576-A472-C4584AD45675}"/>
          </ac:spMkLst>
        </pc:spChg>
        <pc:spChg chg="add mod">
          <ac:chgData name="Hiếu Trần" userId="ae35668812144874" providerId="LiveId" clId="{520F5B1F-22E8-46F2-A195-FE173E10987E}" dt="2019-11-27T18:43:49.958" v="520" actId="1076"/>
          <ac:spMkLst>
            <pc:docMk/>
            <pc:sldMk cId="3964275739" sldId="260"/>
            <ac:spMk id="17" creationId="{813054B3-BC73-4AC6-9BDE-C1FE3578E630}"/>
          </ac:spMkLst>
        </pc:spChg>
        <pc:spChg chg="add mod">
          <ac:chgData name="Hiếu Trần" userId="ae35668812144874" providerId="LiveId" clId="{520F5B1F-22E8-46F2-A195-FE173E10987E}" dt="2019-11-28T00:48:37.301" v="572" actId="207"/>
          <ac:spMkLst>
            <pc:docMk/>
            <pc:sldMk cId="3964275739" sldId="260"/>
            <ac:spMk id="18" creationId="{1398B86F-6303-468B-B3E9-5CE30E9F96B0}"/>
          </ac:spMkLst>
        </pc:spChg>
        <pc:spChg chg="add mod">
          <ac:chgData name="Hiếu Trần" userId="ae35668812144874" providerId="LiveId" clId="{520F5B1F-22E8-46F2-A195-FE173E10987E}" dt="2019-11-27T18:45:24.552" v="526" actId="207"/>
          <ac:spMkLst>
            <pc:docMk/>
            <pc:sldMk cId="3964275739" sldId="260"/>
            <ac:spMk id="19" creationId="{CD704F74-9325-4DAA-B045-0D2929FC6671}"/>
          </ac:spMkLst>
        </pc:spChg>
        <pc:grpChg chg="add mod">
          <ac:chgData name="Hiếu Trần" userId="ae35668812144874" providerId="LiveId" clId="{520F5B1F-22E8-46F2-A195-FE173E10987E}" dt="2019-11-27T18:45:47.072" v="528" actId="14100"/>
          <ac:grpSpMkLst>
            <pc:docMk/>
            <pc:sldMk cId="3964275739" sldId="260"/>
            <ac:grpSpMk id="14" creationId="{B42CC223-0806-423D-B12F-C343299BA310}"/>
          </ac:grpSpMkLst>
        </pc:grpChg>
      </pc:sldChg>
      <pc:sldMasterChg chg="modSp modSldLayout">
        <pc:chgData name="Hiếu Trần" userId="ae35668812144874" providerId="LiveId" clId="{520F5B1F-22E8-46F2-A195-FE173E10987E}" dt="2019-11-27T17:17:49.392" v="3"/>
        <pc:sldMasterMkLst>
          <pc:docMk/>
          <pc:sldMasterMk cId="4276244990" sldId="2147483718"/>
        </pc:sldMasterMkLst>
        <pc:spChg chg="mod">
          <ac:chgData name="Hiếu Trần" userId="ae35668812144874" providerId="LiveId" clId="{520F5B1F-22E8-46F2-A195-FE173E10987E}" dt="2019-11-27T17:17:49.392" v="3"/>
          <ac:spMkLst>
            <pc:docMk/>
            <pc:sldMasterMk cId="4276244990" sldId="2147483718"/>
            <ac:spMk id="2" creationId="{00000000-0000-0000-0000-000000000000}"/>
          </ac:spMkLst>
        </pc:spChg>
        <pc:spChg chg="mod">
          <ac:chgData name="Hiếu Trần" userId="ae35668812144874" providerId="LiveId" clId="{520F5B1F-22E8-46F2-A195-FE173E10987E}" dt="2019-11-27T17:17:49.392" v="3"/>
          <ac:spMkLst>
            <pc:docMk/>
            <pc:sldMasterMk cId="4276244990" sldId="2147483718"/>
            <ac:spMk id="3" creationId="{00000000-0000-0000-0000-000000000000}"/>
          </ac:spMkLst>
        </pc:spChg>
        <pc:spChg chg="mod">
          <ac:chgData name="Hiếu Trần" userId="ae35668812144874" providerId="LiveId" clId="{520F5B1F-22E8-46F2-A195-FE173E10987E}" dt="2019-11-27T17:17:49.392" v="3"/>
          <ac:spMkLst>
            <pc:docMk/>
            <pc:sldMasterMk cId="4276244990" sldId="2147483718"/>
            <ac:spMk id="4" creationId="{00000000-0000-0000-0000-000000000000}"/>
          </ac:spMkLst>
        </pc:spChg>
        <pc:spChg chg="mod">
          <ac:chgData name="Hiếu Trần" userId="ae35668812144874" providerId="LiveId" clId="{520F5B1F-22E8-46F2-A195-FE173E10987E}" dt="2019-11-27T17:17:49.392" v="3"/>
          <ac:spMkLst>
            <pc:docMk/>
            <pc:sldMasterMk cId="4276244990" sldId="2147483718"/>
            <ac:spMk id="5" creationId="{00000000-0000-0000-0000-000000000000}"/>
          </ac:spMkLst>
        </pc:spChg>
        <pc:spChg chg="mod">
          <ac:chgData name="Hiếu Trần" userId="ae35668812144874" providerId="LiveId" clId="{520F5B1F-22E8-46F2-A195-FE173E10987E}" dt="2019-11-27T17:17:49.392" v="3"/>
          <ac:spMkLst>
            <pc:docMk/>
            <pc:sldMasterMk cId="4276244990" sldId="2147483718"/>
            <ac:spMk id="6" creationId="{00000000-0000-0000-0000-000000000000}"/>
          </ac:spMkLst>
        </pc:spChg>
        <pc:spChg chg="mod">
          <ac:chgData name="Hiếu Trần" userId="ae35668812144874" providerId="LiveId" clId="{520F5B1F-22E8-46F2-A195-FE173E10987E}" dt="2019-11-27T17:17:49.392" v="3"/>
          <ac:spMkLst>
            <pc:docMk/>
            <pc:sldMasterMk cId="4276244990" sldId="2147483718"/>
            <ac:spMk id="9" creationId="{00000000-0000-0000-0000-000000000000}"/>
          </ac:spMkLst>
        </pc:spChg>
        <pc:spChg chg="mod">
          <ac:chgData name="Hiếu Trần" userId="ae35668812144874" providerId="LiveId" clId="{520F5B1F-22E8-46F2-A195-FE173E10987E}" dt="2019-11-27T17:17:49.392" v="3"/>
          <ac:spMkLst>
            <pc:docMk/>
            <pc:sldMasterMk cId="4276244990" sldId="2147483718"/>
            <ac:spMk id="10" creationId="{00000000-0000-0000-0000-000000000000}"/>
          </ac:spMkLst>
        </pc:spChg>
        <pc:spChg chg="mod">
          <ac:chgData name="Hiếu Trần" userId="ae35668812144874" providerId="LiveId" clId="{520F5B1F-22E8-46F2-A195-FE173E10987E}" dt="2019-11-27T17:17:49.392" v="3"/>
          <ac:spMkLst>
            <pc:docMk/>
            <pc:sldMasterMk cId="4276244990" sldId="2147483718"/>
            <ac:spMk id="11" creationId="{00000000-0000-0000-0000-000000000000}"/>
          </ac:spMkLst>
        </pc:spChg>
        <pc:sldLayoutChg chg="modSp">
          <pc:chgData name="Hiếu Trần" userId="ae35668812144874" providerId="LiveId" clId="{520F5B1F-22E8-46F2-A195-FE173E10987E}" dt="2019-11-27T17:17:49.392" v="3"/>
          <pc:sldLayoutMkLst>
            <pc:docMk/>
            <pc:sldMasterMk cId="4276244990" sldId="2147483718"/>
            <pc:sldLayoutMk cId="3705561371" sldId="2147483707"/>
          </pc:sldLayoutMkLst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3705561371" sldId="2147483707"/>
              <ac:spMk id="2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3705561371" sldId="2147483707"/>
              <ac:spMk id="3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3705561371" sldId="2147483707"/>
              <ac:spMk id="7" creationId="{00000000-0000-0000-0000-000000000000}"/>
            </ac:spMkLst>
          </pc:spChg>
        </pc:sldLayoutChg>
        <pc:sldLayoutChg chg="modSp">
          <pc:chgData name="Hiếu Trần" userId="ae35668812144874" providerId="LiveId" clId="{520F5B1F-22E8-46F2-A195-FE173E10987E}" dt="2019-11-27T17:17:49.392" v="3"/>
          <pc:sldLayoutMkLst>
            <pc:docMk/>
            <pc:sldMasterMk cId="4276244990" sldId="2147483718"/>
            <pc:sldLayoutMk cId="3130947417" sldId="2147483708"/>
          </pc:sldLayoutMkLst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3130947417" sldId="2147483708"/>
              <ac:spMk id="2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3130947417" sldId="2147483708"/>
              <ac:spMk id="3" creationId="{00000000-0000-0000-0000-000000000000}"/>
            </ac:spMkLst>
          </pc:spChg>
        </pc:sldLayoutChg>
        <pc:sldLayoutChg chg="modSp">
          <pc:chgData name="Hiếu Trần" userId="ae35668812144874" providerId="LiveId" clId="{520F5B1F-22E8-46F2-A195-FE173E10987E}" dt="2019-11-27T17:17:49.392" v="3"/>
          <pc:sldLayoutMkLst>
            <pc:docMk/>
            <pc:sldMasterMk cId="4276244990" sldId="2147483718"/>
            <pc:sldLayoutMk cId="1963995044" sldId="2147483709"/>
          </pc:sldLayoutMkLst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963995044" sldId="2147483709"/>
              <ac:spMk id="2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963995044" sldId="2147483709"/>
              <ac:spMk id="3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963995044" sldId="2147483709"/>
              <ac:spMk id="8" creationId="{00000000-0000-0000-0000-000000000000}"/>
            </ac:spMkLst>
          </pc:spChg>
        </pc:sldLayoutChg>
        <pc:sldLayoutChg chg="modSp">
          <pc:chgData name="Hiếu Trần" userId="ae35668812144874" providerId="LiveId" clId="{520F5B1F-22E8-46F2-A195-FE173E10987E}" dt="2019-11-27T17:17:49.392" v="3"/>
          <pc:sldLayoutMkLst>
            <pc:docMk/>
            <pc:sldMasterMk cId="4276244990" sldId="2147483718"/>
            <pc:sldLayoutMk cId="258475674" sldId="2147483710"/>
          </pc:sldLayoutMkLst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258475674" sldId="2147483710"/>
              <ac:spMk id="2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258475674" sldId="2147483710"/>
              <ac:spMk id="3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258475674" sldId="2147483710"/>
              <ac:spMk id="4" creationId="{00000000-0000-0000-0000-000000000000}"/>
            </ac:spMkLst>
          </pc:spChg>
        </pc:sldLayoutChg>
        <pc:sldLayoutChg chg="modSp">
          <pc:chgData name="Hiếu Trần" userId="ae35668812144874" providerId="LiveId" clId="{520F5B1F-22E8-46F2-A195-FE173E10987E}" dt="2019-11-27T17:17:49.392" v="3"/>
          <pc:sldLayoutMkLst>
            <pc:docMk/>
            <pc:sldMasterMk cId="4276244990" sldId="2147483718"/>
            <pc:sldLayoutMk cId="2865328482" sldId="2147483711"/>
          </pc:sldLayoutMkLst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2865328482" sldId="2147483711"/>
              <ac:spMk id="8" creationId="{00000000-0000-0000-0000-000000000000}"/>
            </ac:spMkLst>
          </pc:spChg>
        </pc:sldLayoutChg>
        <pc:sldLayoutChg chg="modSp">
          <pc:chgData name="Hiếu Trần" userId="ae35668812144874" providerId="LiveId" clId="{520F5B1F-22E8-46F2-A195-FE173E10987E}" dt="2019-11-27T17:17:49.392" v="3"/>
          <pc:sldLayoutMkLst>
            <pc:docMk/>
            <pc:sldMasterMk cId="4276244990" sldId="2147483718"/>
            <pc:sldLayoutMk cId="1993405705" sldId="2147483713"/>
          </pc:sldLayoutMkLst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993405705" sldId="2147483713"/>
              <ac:spMk id="2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993405705" sldId="2147483713"/>
              <ac:spMk id="3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993405705" sldId="2147483713"/>
              <ac:spMk id="4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993405705" sldId="2147483713"/>
              <ac:spMk id="8" creationId="{0B919CC2-2A65-446F-B538-9E6249035445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993405705" sldId="2147483713"/>
              <ac:spMk id="9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993405705" sldId="2147483713"/>
              <ac:spMk id="10" creationId="{B72412AE-119E-4982-8B24-63365EFCA796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993405705" sldId="2147483713"/>
              <ac:spMk id="11" creationId="{7FC4BB19-6AD1-45CF-9F99-00B109890FAB}"/>
            </ac:spMkLst>
          </pc:spChg>
        </pc:sldLayoutChg>
        <pc:sldLayoutChg chg="modSp">
          <pc:chgData name="Hiếu Trần" userId="ae35668812144874" providerId="LiveId" clId="{520F5B1F-22E8-46F2-A195-FE173E10987E}" dt="2019-11-27T17:17:49.392" v="3"/>
          <pc:sldLayoutMkLst>
            <pc:docMk/>
            <pc:sldMasterMk cId="4276244990" sldId="2147483718"/>
            <pc:sldLayoutMk cId="805495106" sldId="2147483714"/>
          </pc:sldLayoutMkLst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805495106" sldId="2147483714"/>
              <ac:spMk id="9" creationId="{00000000-0000-0000-0000-000000000000}"/>
            </ac:spMkLst>
          </pc:spChg>
        </pc:sldLayoutChg>
        <pc:sldLayoutChg chg="modSp">
          <pc:chgData name="Hiếu Trần" userId="ae35668812144874" providerId="LiveId" clId="{520F5B1F-22E8-46F2-A195-FE173E10987E}" dt="2019-11-27T17:17:49.392" v="3"/>
          <pc:sldLayoutMkLst>
            <pc:docMk/>
            <pc:sldMasterMk cId="4276244990" sldId="2147483718"/>
            <pc:sldLayoutMk cId="2875183214" sldId="2147483715"/>
          </pc:sldLayoutMkLst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2875183214" sldId="2147483715"/>
              <ac:spMk id="2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2875183214" sldId="2147483715"/>
              <ac:spMk id="3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2875183214" sldId="2147483715"/>
              <ac:spMk id="7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2875183214" sldId="2147483715"/>
              <ac:spMk id="8" creationId="{F6423B97-A5D4-47B9-8861-73B3707A04CF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2875183214" sldId="2147483715"/>
              <ac:spMk id="9" creationId="{1AEC0421-37B4-4481-A10D-69FDF5EC7909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2875183214" sldId="2147483715"/>
              <ac:spMk id="10" creationId="{5F7265B5-9F97-4F1E-99E9-74F7B7E62337}"/>
            </ac:spMkLst>
          </pc:spChg>
        </pc:sldLayoutChg>
        <pc:sldLayoutChg chg="modSp">
          <pc:chgData name="Hiếu Trần" userId="ae35668812144874" providerId="LiveId" clId="{520F5B1F-22E8-46F2-A195-FE173E10987E}" dt="2019-11-27T17:17:49.392" v="3"/>
          <pc:sldLayoutMkLst>
            <pc:docMk/>
            <pc:sldMasterMk cId="4276244990" sldId="2147483718"/>
            <pc:sldLayoutMk cId="3311135945" sldId="2147483716"/>
          </pc:sldLayoutMkLst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3311135945" sldId="2147483716"/>
              <ac:spMk id="2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3311135945" sldId="2147483716"/>
              <ac:spMk id="3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3311135945" sldId="2147483716"/>
              <ac:spMk id="4" creationId="{00000000-0000-0000-0000-000000000000}"/>
            </ac:spMkLst>
          </pc:spChg>
        </pc:sldLayoutChg>
        <pc:sldLayoutChg chg="modSp">
          <pc:chgData name="Hiếu Trần" userId="ae35668812144874" providerId="LiveId" clId="{520F5B1F-22E8-46F2-A195-FE173E10987E}" dt="2019-11-27T17:17:49.392" v="3"/>
          <pc:sldLayoutMkLst>
            <pc:docMk/>
            <pc:sldMasterMk cId="4276244990" sldId="2147483718"/>
            <pc:sldLayoutMk cId="1643354332" sldId="2147483717"/>
          </pc:sldLayoutMkLst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643354332" sldId="2147483717"/>
              <ac:spMk id="3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643354332" sldId="2147483717"/>
              <ac:spMk id="4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643354332" sldId="2147483717"/>
              <ac:spMk id="5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643354332" sldId="2147483717"/>
              <ac:spMk id="6" creationId="{00000000-0000-0000-0000-000000000000}"/>
            </ac:spMkLst>
          </pc:spChg>
          <pc:spChg chg="mod">
            <ac:chgData name="Hiếu Trần" userId="ae35668812144874" providerId="LiveId" clId="{520F5B1F-22E8-46F2-A195-FE173E10987E}" dt="2019-11-27T17:17:49.392" v="3"/>
            <ac:spMkLst>
              <pc:docMk/>
              <pc:sldMasterMk cId="4276244990" sldId="2147483718"/>
              <pc:sldLayoutMk cId="1643354332" sldId="2147483717"/>
              <ac:spMk id="12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19F7F-5D39-4698-986A-D83E34291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FE6106-61CD-4B03-A51B-585136154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5D254-2235-41E7-A37C-14BFB400C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5AA45-BDD2-400D-B71E-4D9EDD20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59553-D1E6-4212-A661-DF18368E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7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874C3-2F53-4D26-9F04-87FBD8ABD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E0ADB6-D447-42CB-9E93-CE7F15ACE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B6F7C-ACB5-4B3B-8B7C-BD3EA8E4D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B47C4-FF87-4CF8-92A1-F854D539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F180B-0D8A-42C5-ADAC-D75442D36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8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75CF38-6977-4372-A5EB-0875D00092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D5A046-1949-4E7F-B756-564613B87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6E45E-06EC-4E98-ACC0-ADEFD65F7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B97AC-560B-4475-B5BC-0B72C41C8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F20C9-7BEC-46B8-9D17-1A96572CF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7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7F47B-EE40-4BE9-AA7F-873D2C7A4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5E7E9-FB2C-4A2C-A632-D074BAC3B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D9967-FC47-426C-8DA3-849CEC65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989FD-4D60-4EA5-ABD0-6786E6B38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CE921-424D-43D7-A4BC-9B1BF2B9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8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074F-DEA5-4ECC-A570-85FFAC95C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301C6-D493-4071-8B0E-7E7974921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6BC33-3BC9-4AA3-8E77-546D887AD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A298B-23AF-42A1-8023-8F0A954FC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44533-181E-40D4-85AD-F1248EEB6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55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E124E-51A7-4DC3-9FBB-75E3D582D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3A913-F9EA-49C4-917C-0E1E5F28A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4966DE-E91B-417C-ABD7-E0BCA14A3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9DAD08-1766-4BFD-A65E-D62D4C23E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B7808-AAD4-4E68-A022-E96AE7D9E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DA403-CA41-4F0A-AB87-9309E8C2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55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AFF95-9E42-48A3-9103-CCE9B0712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43022-3311-4BE4-9B2D-184E1A543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42C3F-8742-45BF-B119-70F51F203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985235-3670-4E56-AB51-9896D680E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298F8-B214-4595-A431-B59697144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DE9C14-6621-4A2E-8872-C0A34F492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65094A-DEAF-4A57-B644-6C32D1920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2AD33D-2129-4EE0-AE6F-EC63D83A3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427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51463-E631-4628-859D-98BA3DEC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2CB9AE-3F14-4B9F-8EC8-10902D5A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A6794A-E76F-4D3F-BCC0-E774B75E7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30F0DF-15B0-41F9-91C0-64D98C0EC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56C6C7-0442-4AEA-8556-11C8396C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1BA2EA-1DBA-43C2-81A8-2DA17E68D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8C58D-0063-4111-8AF5-69014B882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2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AD7E9-FACA-42BD-B463-9A72EF5E7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8637D-9AAF-4A01-8A6C-028A69075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1E214-C790-467D-A916-367F843EC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92461-881D-40E4-8B81-4B5F376A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4F1-FFEA-405F-9602-3DCA865EDA4E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83A4F-14FD-4D64-B5D4-7F182EC1D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EFCAA-CCAC-47DE-B697-C8BFFB310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63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B1947-86D7-40CD-9B73-F853837A0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4340F5-1E5B-4BC9-B912-1E4816315B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0A0050-DACD-4D46-9769-D16A7056D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98E0-D0CF-4EBA-A2DC-1C78ECAC4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0F430-AB0A-4627-84A6-88EC5C609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B8F2F-26F8-4310-A748-68DE47876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76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E5A753-6A36-4491-8949-BBE6D6262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0F2FD-78CB-48FC-B13F-11E93ABBF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3F870-87F2-471D-8A61-F2856F6C94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9D70E-666C-4FF6-90FB-9064E3D15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5BF92-C648-4BD6-A6C0-3DE8D2BEB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65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audio" Target="../media/audio3.wav"/><Relationship Id="rId7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vectoropenstock.com/vectors/preview/312/balloons" TargetMode="External"/><Relationship Id="rId11" Type="http://schemas.openxmlformats.org/officeDocument/2006/relationships/audio" Target="../media/audio2.wav"/><Relationship Id="rId5" Type="http://schemas.openxmlformats.org/officeDocument/2006/relationships/image" Target="../media/image4.jpg"/><Relationship Id="rId10" Type="http://schemas.openxmlformats.org/officeDocument/2006/relationships/slide" Target="slide4.xml"/><Relationship Id="rId4" Type="http://schemas.openxmlformats.org/officeDocument/2006/relationships/audio" Target="../media/audio4.wav"/><Relationship Id="rId9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" descr="http://vietjourneydalat.com.vn/image/image/ban-do2.jpg">
            <a:extLst>
              <a:ext uri="{FF2B5EF4-FFF2-40B4-BE49-F238E27FC236}">
                <a16:creationId xmlns:a16="http://schemas.microsoft.com/office/drawing/2014/main" id="{DC30D7E1-6817-4C70-84F0-D4A7F906E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979096" cy="6858000"/>
          </a:xfrm>
          <a:prstGeom prst="rect">
            <a:avLst/>
          </a:prstGeom>
          <a:noFill/>
        </p:spPr>
      </p:pic>
      <p:sp>
        <p:nvSpPr>
          <p:cNvPr id="5" name="Star: 32 Points 4">
            <a:hlinkClick r:id="rId4" action="ppaction://hlinksldjump"/>
            <a:extLst>
              <a:ext uri="{FF2B5EF4-FFF2-40B4-BE49-F238E27FC236}">
                <a16:creationId xmlns:a16="http://schemas.microsoft.com/office/drawing/2014/main" id="{B91D9244-7903-44AA-A9EE-E27C5C58949B}"/>
              </a:ext>
            </a:extLst>
          </p:cNvPr>
          <p:cNvSpPr/>
          <p:nvPr/>
        </p:nvSpPr>
        <p:spPr>
          <a:xfrm>
            <a:off x="6232677" y="1200381"/>
            <a:ext cx="1869719" cy="690801"/>
          </a:xfrm>
          <a:prstGeom prst="star3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/>
              <a:t>Weather</a:t>
            </a:r>
          </a:p>
        </p:txBody>
      </p:sp>
      <p:sp>
        <p:nvSpPr>
          <p:cNvPr id="18" name="Star: 32 Points 17">
            <a:hlinkClick r:id="rId5" action="ppaction://hlinksldjump"/>
            <a:extLst>
              <a:ext uri="{FF2B5EF4-FFF2-40B4-BE49-F238E27FC236}">
                <a16:creationId xmlns:a16="http://schemas.microsoft.com/office/drawing/2014/main" id="{E769DBE9-4E03-4F43-8919-8DCCB79B2200}"/>
              </a:ext>
            </a:extLst>
          </p:cNvPr>
          <p:cNvSpPr/>
          <p:nvPr/>
        </p:nvSpPr>
        <p:spPr>
          <a:xfrm>
            <a:off x="5605003" y="2681336"/>
            <a:ext cx="2651491" cy="690801"/>
          </a:xfrm>
          <a:prstGeom prst="star3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Travelling</a:t>
            </a:r>
          </a:p>
        </p:txBody>
      </p:sp>
      <p:sp>
        <p:nvSpPr>
          <p:cNvPr id="25" name="Star: 32 Points 24">
            <a:hlinkClick r:id="rId6" action="ppaction://hlinksldjump"/>
            <a:extLst>
              <a:ext uri="{FF2B5EF4-FFF2-40B4-BE49-F238E27FC236}">
                <a16:creationId xmlns:a16="http://schemas.microsoft.com/office/drawing/2014/main" id="{4175509E-A043-4F58-B035-1930C07FF507}"/>
              </a:ext>
            </a:extLst>
          </p:cNvPr>
          <p:cNvSpPr/>
          <p:nvPr/>
        </p:nvSpPr>
        <p:spPr>
          <a:xfrm>
            <a:off x="5405935" y="4176664"/>
            <a:ext cx="3458802" cy="690801"/>
          </a:xfrm>
          <a:prstGeom prst="star32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Natural attraction</a:t>
            </a:r>
          </a:p>
        </p:txBody>
      </p:sp>
    </p:spTree>
    <p:extLst>
      <p:ext uri="{BB962C8B-B14F-4D97-AF65-F5344CB8AC3E}">
        <p14:creationId xmlns:p14="http://schemas.microsoft.com/office/powerpoint/2010/main" val="211201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7" name="click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91D9244-7903-44AA-A9EE-E27C5C58949B}"/>
              </a:ext>
            </a:extLst>
          </p:cNvPr>
          <p:cNvSpPr/>
          <p:nvPr/>
        </p:nvSpPr>
        <p:spPr>
          <a:xfrm>
            <a:off x="154606" y="196334"/>
            <a:ext cx="8890782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000"/>
              <a:t>Weather</a:t>
            </a:r>
          </a:p>
        </p:txBody>
      </p:sp>
      <p:grpSp>
        <p:nvGrpSpPr>
          <p:cNvPr id="4" name="Graphic 2" descr="Home">
            <a:extLst>
              <a:ext uri="{FF2B5EF4-FFF2-40B4-BE49-F238E27FC236}">
                <a16:creationId xmlns:a16="http://schemas.microsoft.com/office/drawing/2014/main" id="{0B49AEF5-A198-4530-8CA3-87326086942B}"/>
              </a:ext>
            </a:extLst>
          </p:cNvPr>
          <p:cNvGrpSpPr/>
          <p:nvPr/>
        </p:nvGrpSpPr>
        <p:grpSpPr>
          <a:xfrm>
            <a:off x="8605033" y="323995"/>
            <a:ext cx="384361" cy="329452"/>
            <a:chOff x="8633572" y="323994"/>
            <a:chExt cx="384361" cy="329452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977F70D-1B49-41EA-A1C6-5C29930831FD}"/>
                </a:ext>
              </a:extLst>
            </p:cNvPr>
            <p:cNvSpPr/>
            <p:nvPr/>
          </p:nvSpPr>
          <p:spPr>
            <a:xfrm>
              <a:off x="8633572" y="323994"/>
              <a:ext cx="384361" cy="200416"/>
            </a:xfrm>
            <a:custGeom>
              <a:avLst/>
              <a:gdLst>
                <a:gd name="connsiteX0" fmla="*/ 192181 w 384361"/>
                <a:gd name="connsiteY0" fmla="*/ 0 h 200416"/>
                <a:gd name="connsiteX1" fmla="*/ 192181 w 384361"/>
                <a:gd name="connsiteY1" fmla="*/ 0 h 200416"/>
                <a:gd name="connsiteX2" fmla="*/ 0 w 384361"/>
                <a:gd name="connsiteY2" fmla="*/ 183029 h 200416"/>
                <a:gd name="connsiteX3" fmla="*/ 20591 w 384361"/>
                <a:gd name="connsiteY3" fmla="*/ 200417 h 200416"/>
                <a:gd name="connsiteX4" fmla="*/ 192181 w 384361"/>
                <a:gd name="connsiteY4" fmla="*/ 37521 h 200416"/>
                <a:gd name="connsiteX5" fmla="*/ 192181 w 384361"/>
                <a:gd name="connsiteY5" fmla="*/ 37521 h 200416"/>
                <a:gd name="connsiteX6" fmla="*/ 363770 w 384361"/>
                <a:gd name="connsiteY6" fmla="*/ 200417 h 200416"/>
                <a:gd name="connsiteX7" fmla="*/ 384361 w 384361"/>
                <a:gd name="connsiteY7" fmla="*/ 183029 h 200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4361" h="200416">
                  <a:moveTo>
                    <a:pt x="192181" y="0"/>
                  </a:moveTo>
                  <a:lnTo>
                    <a:pt x="192181" y="0"/>
                  </a:lnTo>
                  <a:lnTo>
                    <a:pt x="0" y="183029"/>
                  </a:lnTo>
                  <a:lnTo>
                    <a:pt x="20591" y="200417"/>
                  </a:lnTo>
                  <a:lnTo>
                    <a:pt x="192181" y="37521"/>
                  </a:lnTo>
                  <a:lnTo>
                    <a:pt x="192181" y="37521"/>
                  </a:lnTo>
                  <a:lnTo>
                    <a:pt x="363770" y="200417"/>
                  </a:lnTo>
                  <a:lnTo>
                    <a:pt x="384361" y="183029"/>
                  </a:lnTo>
                  <a:close/>
                </a:path>
              </a:pathLst>
            </a:cu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hlinkClick r:id="rId3" action="ppaction://hlinksldjump"/>
              <a:extLst>
                <a:ext uri="{FF2B5EF4-FFF2-40B4-BE49-F238E27FC236}">
                  <a16:creationId xmlns:a16="http://schemas.microsoft.com/office/drawing/2014/main" id="{84638419-3695-4BCD-8B63-F362C9891961}"/>
                </a:ext>
              </a:extLst>
            </p:cNvPr>
            <p:cNvSpPr/>
            <p:nvPr/>
          </p:nvSpPr>
          <p:spPr>
            <a:xfrm>
              <a:off x="8688481" y="387139"/>
              <a:ext cx="274543" cy="266307"/>
            </a:xfrm>
            <a:custGeom>
              <a:avLst/>
              <a:gdLst>
                <a:gd name="connsiteX0" fmla="*/ 0 w 274543"/>
                <a:gd name="connsiteY0" fmla="*/ 130408 h 266307"/>
                <a:gd name="connsiteX1" fmla="*/ 0 w 274543"/>
                <a:gd name="connsiteY1" fmla="*/ 266307 h 266307"/>
                <a:gd name="connsiteX2" fmla="*/ 109818 w 274543"/>
                <a:gd name="connsiteY2" fmla="*/ 266307 h 266307"/>
                <a:gd name="connsiteX3" fmla="*/ 109818 w 274543"/>
                <a:gd name="connsiteY3" fmla="*/ 151914 h 266307"/>
                <a:gd name="connsiteX4" fmla="*/ 164726 w 274543"/>
                <a:gd name="connsiteY4" fmla="*/ 151914 h 266307"/>
                <a:gd name="connsiteX5" fmla="*/ 164726 w 274543"/>
                <a:gd name="connsiteY5" fmla="*/ 266307 h 266307"/>
                <a:gd name="connsiteX6" fmla="*/ 274544 w 274543"/>
                <a:gd name="connsiteY6" fmla="*/ 266307 h 266307"/>
                <a:gd name="connsiteX7" fmla="*/ 274544 w 274543"/>
                <a:gd name="connsiteY7" fmla="*/ 130408 h 266307"/>
                <a:gd name="connsiteX8" fmla="*/ 137272 w 274543"/>
                <a:gd name="connsiteY8" fmla="*/ 0 h 266307"/>
                <a:gd name="connsiteX9" fmla="*/ 0 w 274543"/>
                <a:gd name="connsiteY9" fmla="*/ 130408 h 26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4543" h="266307">
                  <a:moveTo>
                    <a:pt x="0" y="130408"/>
                  </a:moveTo>
                  <a:lnTo>
                    <a:pt x="0" y="266307"/>
                  </a:lnTo>
                  <a:lnTo>
                    <a:pt x="109818" y="266307"/>
                  </a:lnTo>
                  <a:lnTo>
                    <a:pt x="109818" y="151914"/>
                  </a:lnTo>
                  <a:lnTo>
                    <a:pt x="164726" y="151914"/>
                  </a:lnTo>
                  <a:lnTo>
                    <a:pt x="164726" y="266307"/>
                  </a:lnTo>
                  <a:lnTo>
                    <a:pt x="274544" y="266307"/>
                  </a:lnTo>
                  <a:lnTo>
                    <a:pt x="274544" y="130408"/>
                  </a:lnTo>
                  <a:lnTo>
                    <a:pt x="137272" y="0"/>
                  </a:lnTo>
                  <a:lnTo>
                    <a:pt x="0" y="130408"/>
                  </a:lnTo>
                  <a:close/>
                </a:path>
              </a:pathLst>
            </a:cu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586BD5FE-F215-4F2F-9B80-E19ED9F74209}"/>
              </a:ext>
            </a:extLst>
          </p:cNvPr>
          <p:cNvSpPr/>
          <p:nvPr/>
        </p:nvSpPr>
        <p:spPr>
          <a:xfrm>
            <a:off x="656737" y="1639651"/>
            <a:ext cx="616249" cy="461665"/>
          </a:xfrm>
          <a:prstGeom prst="homePlat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349397-C5C9-48A0-9314-155A1D3F7DC4}"/>
              </a:ext>
            </a:extLst>
          </p:cNvPr>
          <p:cNvSpPr/>
          <p:nvPr/>
        </p:nvSpPr>
        <p:spPr>
          <a:xfrm>
            <a:off x="1373715" y="2314237"/>
            <a:ext cx="58719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→ </a:t>
            </a:r>
            <a:r>
              <a:rPr lang="en-US" sz="3600" b="1" dirty="0" err="1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Cua</a:t>
            </a:r>
            <a:r>
              <a:rPr lang="en-US" sz="3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Rao village in Nghe An</a:t>
            </a: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E0813F53-4BD8-4F6B-886F-5437673B9489}"/>
              </a:ext>
            </a:extLst>
          </p:cNvPr>
          <p:cNvSpPr/>
          <p:nvPr/>
        </p:nvSpPr>
        <p:spPr>
          <a:xfrm>
            <a:off x="656738" y="3579330"/>
            <a:ext cx="616250" cy="461665"/>
          </a:xfrm>
          <a:prstGeom prst="homePlat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C83D47-89A3-496B-A58E-9E3145DFF01D}"/>
              </a:ext>
            </a:extLst>
          </p:cNvPr>
          <p:cNvSpPr/>
          <p:nvPr/>
        </p:nvSpPr>
        <p:spPr>
          <a:xfrm>
            <a:off x="1245192" y="4219219"/>
            <a:ext cx="66536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→ </a:t>
            </a:r>
            <a:r>
              <a:rPr lang="en-US" sz="3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Mau Son mountain in Lang Son</a:t>
            </a: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F66D12B6-A3C5-4E79-A8C0-EC9B606513D8}"/>
              </a:ext>
            </a:extLst>
          </p:cNvPr>
          <p:cNvSpPr/>
          <p:nvPr/>
        </p:nvSpPr>
        <p:spPr>
          <a:xfrm>
            <a:off x="1373715" y="1629797"/>
            <a:ext cx="6717541" cy="584775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the hottest place in Vietnam?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A236EE4E-CC09-420D-BB58-600A8E402817}"/>
              </a:ext>
            </a:extLst>
          </p:cNvPr>
          <p:cNvSpPr/>
          <p:nvPr/>
        </p:nvSpPr>
        <p:spPr>
          <a:xfrm>
            <a:off x="1373715" y="3569476"/>
            <a:ext cx="6712443" cy="584775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the coldest place in Vietnam?</a:t>
            </a:r>
          </a:p>
        </p:txBody>
      </p:sp>
      <p:pic>
        <p:nvPicPr>
          <p:cNvPr id="3" name="Picture 2" descr="A close up of a box&#10;&#10;Description automatically generated">
            <a:hlinkClick r:id="rId4" action="ppaction://hlinksldjump"/>
            <a:extLst>
              <a:ext uri="{FF2B5EF4-FFF2-40B4-BE49-F238E27FC236}">
                <a16:creationId xmlns:a16="http://schemas.microsoft.com/office/drawing/2014/main" id="{74BDCE0F-3995-4B6D-8503-EE3721E932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329" y="5504329"/>
            <a:ext cx="1353671" cy="135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91293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91D9244-7903-44AA-A9EE-E27C5C58949B}"/>
              </a:ext>
            </a:extLst>
          </p:cNvPr>
          <p:cNvSpPr/>
          <p:nvPr/>
        </p:nvSpPr>
        <p:spPr>
          <a:xfrm>
            <a:off x="154606" y="196334"/>
            <a:ext cx="8890782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0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Travelling</a:t>
            </a:r>
          </a:p>
        </p:txBody>
      </p:sp>
      <p:grpSp>
        <p:nvGrpSpPr>
          <p:cNvPr id="4" name="Graphic 2" descr="Home">
            <a:extLst>
              <a:ext uri="{FF2B5EF4-FFF2-40B4-BE49-F238E27FC236}">
                <a16:creationId xmlns:a16="http://schemas.microsoft.com/office/drawing/2014/main" id="{0B49AEF5-A198-4530-8CA3-87326086942B}"/>
              </a:ext>
            </a:extLst>
          </p:cNvPr>
          <p:cNvGrpSpPr/>
          <p:nvPr/>
        </p:nvGrpSpPr>
        <p:grpSpPr>
          <a:xfrm>
            <a:off x="8605033" y="323995"/>
            <a:ext cx="384361" cy="329452"/>
            <a:chOff x="8633572" y="323994"/>
            <a:chExt cx="384361" cy="329452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977F70D-1B49-41EA-A1C6-5C29930831FD}"/>
                </a:ext>
              </a:extLst>
            </p:cNvPr>
            <p:cNvSpPr/>
            <p:nvPr/>
          </p:nvSpPr>
          <p:spPr>
            <a:xfrm>
              <a:off x="8633572" y="323994"/>
              <a:ext cx="384361" cy="200416"/>
            </a:xfrm>
            <a:custGeom>
              <a:avLst/>
              <a:gdLst>
                <a:gd name="connsiteX0" fmla="*/ 192181 w 384361"/>
                <a:gd name="connsiteY0" fmla="*/ 0 h 200416"/>
                <a:gd name="connsiteX1" fmla="*/ 192181 w 384361"/>
                <a:gd name="connsiteY1" fmla="*/ 0 h 200416"/>
                <a:gd name="connsiteX2" fmla="*/ 0 w 384361"/>
                <a:gd name="connsiteY2" fmla="*/ 183029 h 200416"/>
                <a:gd name="connsiteX3" fmla="*/ 20591 w 384361"/>
                <a:gd name="connsiteY3" fmla="*/ 200417 h 200416"/>
                <a:gd name="connsiteX4" fmla="*/ 192181 w 384361"/>
                <a:gd name="connsiteY4" fmla="*/ 37521 h 200416"/>
                <a:gd name="connsiteX5" fmla="*/ 192181 w 384361"/>
                <a:gd name="connsiteY5" fmla="*/ 37521 h 200416"/>
                <a:gd name="connsiteX6" fmla="*/ 363770 w 384361"/>
                <a:gd name="connsiteY6" fmla="*/ 200417 h 200416"/>
                <a:gd name="connsiteX7" fmla="*/ 384361 w 384361"/>
                <a:gd name="connsiteY7" fmla="*/ 183029 h 200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4361" h="200416">
                  <a:moveTo>
                    <a:pt x="192181" y="0"/>
                  </a:moveTo>
                  <a:lnTo>
                    <a:pt x="192181" y="0"/>
                  </a:lnTo>
                  <a:lnTo>
                    <a:pt x="0" y="183029"/>
                  </a:lnTo>
                  <a:lnTo>
                    <a:pt x="20591" y="200417"/>
                  </a:lnTo>
                  <a:lnTo>
                    <a:pt x="192181" y="37521"/>
                  </a:lnTo>
                  <a:lnTo>
                    <a:pt x="192181" y="37521"/>
                  </a:lnTo>
                  <a:lnTo>
                    <a:pt x="363770" y="200417"/>
                  </a:lnTo>
                  <a:lnTo>
                    <a:pt x="384361" y="183029"/>
                  </a:lnTo>
                  <a:close/>
                </a:path>
              </a:pathLst>
            </a:cu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hlinkClick r:id="rId3" action="ppaction://hlinksldjump"/>
              <a:extLst>
                <a:ext uri="{FF2B5EF4-FFF2-40B4-BE49-F238E27FC236}">
                  <a16:creationId xmlns:a16="http://schemas.microsoft.com/office/drawing/2014/main" id="{84638419-3695-4BCD-8B63-F362C9891961}"/>
                </a:ext>
              </a:extLst>
            </p:cNvPr>
            <p:cNvSpPr/>
            <p:nvPr/>
          </p:nvSpPr>
          <p:spPr>
            <a:xfrm>
              <a:off x="8688481" y="387139"/>
              <a:ext cx="274543" cy="266307"/>
            </a:xfrm>
            <a:custGeom>
              <a:avLst/>
              <a:gdLst>
                <a:gd name="connsiteX0" fmla="*/ 0 w 274543"/>
                <a:gd name="connsiteY0" fmla="*/ 130408 h 266307"/>
                <a:gd name="connsiteX1" fmla="*/ 0 w 274543"/>
                <a:gd name="connsiteY1" fmla="*/ 266307 h 266307"/>
                <a:gd name="connsiteX2" fmla="*/ 109818 w 274543"/>
                <a:gd name="connsiteY2" fmla="*/ 266307 h 266307"/>
                <a:gd name="connsiteX3" fmla="*/ 109818 w 274543"/>
                <a:gd name="connsiteY3" fmla="*/ 151914 h 266307"/>
                <a:gd name="connsiteX4" fmla="*/ 164726 w 274543"/>
                <a:gd name="connsiteY4" fmla="*/ 151914 h 266307"/>
                <a:gd name="connsiteX5" fmla="*/ 164726 w 274543"/>
                <a:gd name="connsiteY5" fmla="*/ 266307 h 266307"/>
                <a:gd name="connsiteX6" fmla="*/ 274544 w 274543"/>
                <a:gd name="connsiteY6" fmla="*/ 266307 h 266307"/>
                <a:gd name="connsiteX7" fmla="*/ 274544 w 274543"/>
                <a:gd name="connsiteY7" fmla="*/ 130408 h 266307"/>
                <a:gd name="connsiteX8" fmla="*/ 137272 w 274543"/>
                <a:gd name="connsiteY8" fmla="*/ 0 h 266307"/>
                <a:gd name="connsiteX9" fmla="*/ 0 w 274543"/>
                <a:gd name="connsiteY9" fmla="*/ 130408 h 26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4543" h="266307">
                  <a:moveTo>
                    <a:pt x="0" y="130408"/>
                  </a:moveTo>
                  <a:lnTo>
                    <a:pt x="0" y="266307"/>
                  </a:lnTo>
                  <a:lnTo>
                    <a:pt x="109818" y="266307"/>
                  </a:lnTo>
                  <a:lnTo>
                    <a:pt x="109818" y="151914"/>
                  </a:lnTo>
                  <a:lnTo>
                    <a:pt x="164726" y="151914"/>
                  </a:lnTo>
                  <a:lnTo>
                    <a:pt x="164726" y="266307"/>
                  </a:lnTo>
                  <a:lnTo>
                    <a:pt x="274544" y="266307"/>
                  </a:lnTo>
                  <a:lnTo>
                    <a:pt x="274544" y="130408"/>
                  </a:lnTo>
                  <a:lnTo>
                    <a:pt x="137272" y="0"/>
                  </a:lnTo>
                  <a:lnTo>
                    <a:pt x="0" y="130408"/>
                  </a:lnTo>
                  <a:close/>
                </a:path>
              </a:pathLst>
            </a:cu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586BD5FE-F215-4F2F-9B80-E19ED9F74209}"/>
              </a:ext>
            </a:extLst>
          </p:cNvPr>
          <p:cNvSpPr/>
          <p:nvPr/>
        </p:nvSpPr>
        <p:spPr>
          <a:xfrm>
            <a:off x="656737" y="1639651"/>
            <a:ext cx="616249" cy="461665"/>
          </a:xfrm>
          <a:prstGeom prst="homePlat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349397-C5C9-48A0-9314-155A1D3F7DC4}"/>
              </a:ext>
            </a:extLst>
          </p:cNvPr>
          <p:cNvSpPr/>
          <p:nvPr/>
        </p:nvSpPr>
        <p:spPr>
          <a:xfrm>
            <a:off x="1373715" y="2366390"/>
            <a:ext cx="34563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→ Ho Chi Minh city</a:t>
            </a: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E0813F53-4BD8-4F6B-886F-5437673B9489}"/>
              </a:ext>
            </a:extLst>
          </p:cNvPr>
          <p:cNvSpPr/>
          <p:nvPr/>
        </p:nvSpPr>
        <p:spPr>
          <a:xfrm>
            <a:off x="656738" y="3579330"/>
            <a:ext cx="616250" cy="461665"/>
          </a:xfrm>
          <a:prstGeom prst="homePlat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C83D47-89A3-496B-A58E-9E3145DFF01D}"/>
              </a:ext>
            </a:extLst>
          </p:cNvPr>
          <p:cNvSpPr/>
          <p:nvPr/>
        </p:nvSpPr>
        <p:spPr>
          <a:xfrm>
            <a:off x="1373714" y="4825025"/>
            <a:ext cx="2348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→ </a:t>
            </a:r>
            <a:r>
              <a:rPr lang="en-US" sz="32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 summer</a:t>
            </a: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F66D12B6-A3C5-4E79-A8C0-EC9B606513D8}"/>
              </a:ext>
            </a:extLst>
          </p:cNvPr>
          <p:cNvSpPr/>
          <p:nvPr/>
        </p:nvSpPr>
        <p:spPr>
          <a:xfrm>
            <a:off x="1373715" y="1629797"/>
            <a:ext cx="6411132" cy="584775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the biggest city in Vietnam?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A236EE4E-CC09-420D-BB58-600A8E402817}"/>
              </a:ext>
            </a:extLst>
          </p:cNvPr>
          <p:cNvSpPr/>
          <p:nvPr/>
        </p:nvSpPr>
        <p:spPr>
          <a:xfrm>
            <a:off x="1373714" y="3569476"/>
            <a:ext cx="9625589" cy="1077218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the most convenient time to travel </a:t>
            </a:r>
          </a:p>
          <a:p>
            <a:pPr algn="ctr"/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Vietnam?</a:t>
            </a:r>
          </a:p>
        </p:txBody>
      </p:sp>
      <p:pic>
        <p:nvPicPr>
          <p:cNvPr id="12" name="Picture 11" descr="A close up of a box&#10;&#10;Description automatically generated">
            <a:hlinkClick r:id="rId4" action="ppaction://hlinksldjump"/>
            <a:extLst>
              <a:ext uri="{FF2B5EF4-FFF2-40B4-BE49-F238E27FC236}">
                <a16:creationId xmlns:a16="http://schemas.microsoft.com/office/drawing/2014/main" id="{22AF25A1-EEF9-4500-B3BB-D8FE7CFCD0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329" y="5504329"/>
            <a:ext cx="1353671" cy="135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1708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91D9244-7903-44AA-A9EE-E27C5C58949B}"/>
              </a:ext>
            </a:extLst>
          </p:cNvPr>
          <p:cNvSpPr/>
          <p:nvPr/>
        </p:nvSpPr>
        <p:spPr>
          <a:xfrm>
            <a:off x="154606" y="196334"/>
            <a:ext cx="8890782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0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Natural attraction</a:t>
            </a:r>
          </a:p>
        </p:txBody>
      </p:sp>
      <p:grpSp>
        <p:nvGrpSpPr>
          <p:cNvPr id="4" name="Graphic 2" descr="Home">
            <a:extLst>
              <a:ext uri="{FF2B5EF4-FFF2-40B4-BE49-F238E27FC236}">
                <a16:creationId xmlns:a16="http://schemas.microsoft.com/office/drawing/2014/main" id="{0B49AEF5-A198-4530-8CA3-87326086942B}"/>
              </a:ext>
            </a:extLst>
          </p:cNvPr>
          <p:cNvGrpSpPr/>
          <p:nvPr/>
        </p:nvGrpSpPr>
        <p:grpSpPr>
          <a:xfrm>
            <a:off x="8605033" y="323995"/>
            <a:ext cx="384361" cy="329452"/>
            <a:chOff x="8633572" y="323994"/>
            <a:chExt cx="384361" cy="329452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977F70D-1B49-41EA-A1C6-5C29930831FD}"/>
                </a:ext>
              </a:extLst>
            </p:cNvPr>
            <p:cNvSpPr/>
            <p:nvPr/>
          </p:nvSpPr>
          <p:spPr>
            <a:xfrm>
              <a:off x="8633572" y="323994"/>
              <a:ext cx="384361" cy="200416"/>
            </a:xfrm>
            <a:custGeom>
              <a:avLst/>
              <a:gdLst>
                <a:gd name="connsiteX0" fmla="*/ 192181 w 384361"/>
                <a:gd name="connsiteY0" fmla="*/ 0 h 200416"/>
                <a:gd name="connsiteX1" fmla="*/ 192181 w 384361"/>
                <a:gd name="connsiteY1" fmla="*/ 0 h 200416"/>
                <a:gd name="connsiteX2" fmla="*/ 0 w 384361"/>
                <a:gd name="connsiteY2" fmla="*/ 183029 h 200416"/>
                <a:gd name="connsiteX3" fmla="*/ 20591 w 384361"/>
                <a:gd name="connsiteY3" fmla="*/ 200417 h 200416"/>
                <a:gd name="connsiteX4" fmla="*/ 192181 w 384361"/>
                <a:gd name="connsiteY4" fmla="*/ 37521 h 200416"/>
                <a:gd name="connsiteX5" fmla="*/ 192181 w 384361"/>
                <a:gd name="connsiteY5" fmla="*/ 37521 h 200416"/>
                <a:gd name="connsiteX6" fmla="*/ 363770 w 384361"/>
                <a:gd name="connsiteY6" fmla="*/ 200417 h 200416"/>
                <a:gd name="connsiteX7" fmla="*/ 384361 w 384361"/>
                <a:gd name="connsiteY7" fmla="*/ 183029 h 200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4361" h="200416">
                  <a:moveTo>
                    <a:pt x="192181" y="0"/>
                  </a:moveTo>
                  <a:lnTo>
                    <a:pt x="192181" y="0"/>
                  </a:lnTo>
                  <a:lnTo>
                    <a:pt x="0" y="183029"/>
                  </a:lnTo>
                  <a:lnTo>
                    <a:pt x="20591" y="200417"/>
                  </a:lnTo>
                  <a:lnTo>
                    <a:pt x="192181" y="37521"/>
                  </a:lnTo>
                  <a:lnTo>
                    <a:pt x="192181" y="37521"/>
                  </a:lnTo>
                  <a:lnTo>
                    <a:pt x="363770" y="200417"/>
                  </a:lnTo>
                  <a:lnTo>
                    <a:pt x="384361" y="183029"/>
                  </a:lnTo>
                  <a:close/>
                </a:path>
              </a:pathLst>
            </a:cu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hlinkClick r:id="rId3" action="ppaction://hlinksldjump"/>
              <a:extLst>
                <a:ext uri="{FF2B5EF4-FFF2-40B4-BE49-F238E27FC236}">
                  <a16:creationId xmlns:a16="http://schemas.microsoft.com/office/drawing/2014/main" id="{84638419-3695-4BCD-8B63-F362C9891961}"/>
                </a:ext>
              </a:extLst>
            </p:cNvPr>
            <p:cNvSpPr/>
            <p:nvPr/>
          </p:nvSpPr>
          <p:spPr>
            <a:xfrm>
              <a:off x="8688481" y="387139"/>
              <a:ext cx="274543" cy="266307"/>
            </a:xfrm>
            <a:custGeom>
              <a:avLst/>
              <a:gdLst>
                <a:gd name="connsiteX0" fmla="*/ 0 w 274543"/>
                <a:gd name="connsiteY0" fmla="*/ 130408 h 266307"/>
                <a:gd name="connsiteX1" fmla="*/ 0 w 274543"/>
                <a:gd name="connsiteY1" fmla="*/ 266307 h 266307"/>
                <a:gd name="connsiteX2" fmla="*/ 109818 w 274543"/>
                <a:gd name="connsiteY2" fmla="*/ 266307 h 266307"/>
                <a:gd name="connsiteX3" fmla="*/ 109818 w 274543"/>
                <a:gd name="connsiteY3" fmla="*/ 151914 h 266307"/>
                <a:gd name="connsiteX4" fmla="*/ 164726 w 274543"/>
                <a:gd name="connsiteY4" fmla="*/ 151914 h 266307"/>
                <a:gd name="connsiteX5" fmla="*/ 164726 w 274543"/>
                <a:gd name="connsiteY5" fmla="*/ 266307 h 266307"/>
                <a:gd name="connsiteX6" fmla="*/ 274544 w 274543"/>
                <a:gd name="connsiteY6" fmla="*/ 266307 h 266307"/>
                <a:gd name="connsiteX7" fmla="*/ 274544 w 274543"/>
                <a:gd name="connsiteY7" fmla="*/ 130408 h 266307"/>
                <a:gd name="connsiteX8" fmla="*/ 137272 w 274543"/>
                <a:gd name="connsiteY8" fmla="*/ 0 h 266307"/>
                <a:gd name="connsiteX9" fmla="*/ 0 w 274543"/>
                <a:gd name="connsiteY9" fmla="*/ 130408 h 26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4543" h="266307">
                  <a:moveTo>
                    <a:pt x="0" y="130408"/>
                  </a:moveTo>
                  <a:lnTo>
                    <a:pt x="0" y="266307"/>
                  </a:lnTo>
                  <a:lnTo>
                    <a:pt x="109818" y="266307"/>
                  </a:lnTo>
                  <a:lnTo>
                    <a:pt x="109818" y="151914"/>
                  </a:lnTo>
                  <a:lnTo>
                    <a:pt x="164726" y="151914"/>
                  </a:lnTo>
                  <a:lnTo>
                    <a:pt x="164726" y="266307"/>
                  </a:lnTo>
                  <a:lnTo>
                    <a:pt x="274544" y="266307"/>
                  </a:lnTo>
                  <a:lnTo>
                    <a:pt x="274544" y="130408"/>
                  </a:lnTo>
                  <a:lnTo>
                    <a:pt x="137272" y="0"/>
                  </a:lnTo>
                  <a:lnTo>
                    <a:pt x="0" y="130408"/>
                  </a:lnTo>
                  <a:close/>
                </a:path>
              </a:pathLst>
            </a:cu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586BD5FE-F215-4F2F-9B80-E19ED9F74209}"/>
              </a:ext>
            </a:extLst>
          </p:cNvPr>
          <p:cNvSpPr/>
          <p:nvPr/>
        </p:nvSpPr>
        <p:spPr>
          <a:xfrm>
            <a:off x="656737" y="1639651"/>
            <a:ext cx="616249" cy="461665"/>
          </a:xfrm>
          <a:prstGeom prst="homePlat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349397-C5C9-48A0-9314-155A1D3F7DC4}"/>
              </a:ext>
            </a:extLst>
          </p:cNvPr>
          <p:cNvSpPr/>
          <p:nvPr/>
        </p:nvSpPr>
        <p:spPr>
          <a:xfrm>
            <a:off x="1373714" y="2343628"/>
            <a:ext cx="38990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→ </a:t>
            </a:r>
            <a:r>
              <a:rPr lang="en-US" sz="3200" b="1" dirty="0" err="1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Fansipan</a:t>
            </a:r>
            <a:r>
              <a:rPr lang="en-US" sz="32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mountain</a:t>
            </a: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E0813F53-4BD8-4F6B-886F-5437673B9489}"/>
              </a:ext>
            </a:extLst>
          </p:cNvPr>
          <p:cNvSpPr/>
          <p:nvPr/>
        </p:nvSpPr>
        <p:spPr>
          <a:xfrm>
            <a:off x="656738" y="3579330"/>
            <a:ext cx="616250" cy="461665"/>
          </a:xfrm>
          <a:prstGeom prst="homePlat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C83D47-89A3-496B-A58E-9E3145DFF01D}"/>
              </a:ext>
            </a:extLst>
          </p:cNvPr>
          <p:cNvSpPr/>
          <p:nvPr/>
        </p:nvSpPr>
        <p:spPr>
          <a:xfrm>
            <a:off x="1373714" y="4333659"/>
            <a:ext cx="34500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→ Mekong river</a:t>
            </a: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F66D12B6-A3C5-4E79-A8C0-EC9B606513D8}"/>
              </a:ext>
            </a:extLst>
          </p:cNvPr>
          <p:cNvSpPr/>
          <p:nvPr/>
        </p:nvSpPr>
        <p:spPr>
          <a:xfrm>
            <a:off x="1433862" y="1546686"/>
            <a:ext cx="7500623" cy="584775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the highest mountain in Vietnam?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A236EE4E-CC09-420D-BB58-600A8E402817}"/>
              </a:ext>
            </a:extLst>
          </p:cNvPr>
          <p:cNvSpPr/>
          <p:nvPr/>
        </p:nvSpPr>
        <p:spPr>
          <a:xfrm>
            <a:off x="1373715" y="3569476"/>
            <a:ext cx="6619501" cy="584775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the longest river in Vietnam?</a:t>
            </a:r>
          </a:p>
        </p:txBody>
      </p:sp>
      <p:pic>
        <p:nvPicPr>
          <p:cNvPr id="12" name="Picture 11" descr="A close up of a box&#10;&#10;Description automatically generated">
            <a:hlinkClick r:id="rId4" action="ppaction://hlinksldjump"/>
            <a:extLst>
              <a:ext uri="{FF2B5EF4-FFF2-40B4-BE49-F238E27FC236}">
                <a16:creationId xmlns:a16="http://schemas.microsoft.com/office/drawing/2014/main" id="{5D56FB40-3FC5-4AAC-9A1F-58FB1708B6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329" y="5504329"/>
            <a:ext cx="1353671" cy="135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4138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9DB5AF-C1FC-4C02-AB9B-5C81F2AB38A5}"/>
              </a:ext>
            </a:extLst>
          </p:cNvPr>
          <p:cNvSpPr/>
          <p:nvPr/>
        </p:nvSpPr>
        <p:spPr>
          <a:xfrm>
            <a:off x="1131399" y="1756194"/>
            <a:ext cx="833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 mark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F10717-66A5-42E6-A9A8-2A46448109AC}"/>
              </a:ext>
            </a:extLst>
          </p:cNvPr>
          <p:cNvSpPr/>
          <p:nvPr/>
        </p:nvSpPr>
        <p:spPr>
          <a:xfrm>
            <a:off x="2303459" y="2231322"/>
            <a:ext cx="933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pencil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7DF1CC-DE34-4C21-A5BF-BAF02E624B28}"/>
              </a:ext>
            </a:extLst>
          </p:cNvPr>
          <p:cNvSpPr/>
          <p:nvPr/>
        </p:nvSpPr>
        <p:spPr>
          <a:xfrm>
            <a:off x="5907274" y="1617694"/>
            <a:ext cx="10842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big applause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5F00B7-2C66-4761-A892-265E1E6B76FC}"/>
              </a:ext>
            </a:extLst>
          </p:cNvPr>
          <p:cNvSpPr/>
          <p:nvPr/>
        </p:nvSpPr>
        <p:spPr>
          <a:xfrm>
            <a:off x="4790378" y="2133602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ruler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58C9B9-A3B7-4F00-AC65-9B189A172075}"/>
              </a:ext>
            </a:extLst>
          </p:cNvPr>
          <p:cNvSpPr/>
          <p:nvPr/>
        </p:nvSpPr>
        <p:spPr>
          <a:xfrm>
            <a:off x="3471423" y="1671937"/>
            <a:ext cx="10842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big applause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15A446-9FDF-4D5E-A6CF-FC88C6F7FA55}"/>
              </a:ext>
            </a:extLst>
          </p:cNvPr>
          <p:cNvSpPr/>
          <p:nvPr/>
        </p:nvSpPr>
        <p:spPr>
          <a:xfrm>
            <a:off x="7058088" y="2264025"/>
            <a:ext cx="950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 mark</a:t>
            </a: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4440E2A1-A250-4236-9B60-0096414C86EF}"/>
              </a:ext>
            </a:extLst>
          </p:cNvPr>
          <p:cNvSpPr/>
          <p:nvPr/>
        </p:nvSpPr>
        <p:spPr>
          <a:xfrm>
            <a:off x="1727267" y="4690654"/>
            <a:ext cx="552712" cy="822305"/>
          </a:xfrm>
          <a:prstGeom prst="flowChartConnector">
            <a:avLst/>
          </a:prstGeom>
          <a:solidFill>
            <a:schemeClr val="accent4">
              <a:alpha val="79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9AE8C07E-AB03-407C-AD65-3BB92C37AF77}"/>
              </a:ext>
            </a:extLst>
          </p:cNvPr>
          <p:cNvSpPr/>
          <p:nvPr/>
        </p:nvSpPr>
        <p:spPr>
          <a:xfrm>
            <a:off x="2847855" y="5022348"/>
            <a:ext cx="552712" cy="822305"/>
          </a:xfrm>
          <a:prstGeom prst="flowChartConnector">
            <a:avLst/>
          </a:prstGeom>
          <a:solidFill>
            <a:schemeClr val="accent4">
              <a:alpha val="79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D80D5570-41A6-4C5E-98B0-B2D99A863A74}"/>
              </a:ext>
            </a:extLst>
          </p:cNvPr>
          <p:cNvSpPr/>
          <p:nvPr/>
        </p:nvSpPr>
        <p:spPr>
          <a:xfrm>
            <a:off x="3851902" y="4905807"/>
            <a:ext cx="552712" cy="822305"/>
          </a:xfrm>
          <a:prstGeom prst="flowChartConnector">
            <a:avLst/>
          </a:prstGeom>
          <a:solidFill>
            <a:schemeClr val="accent4">
              <a:alpha val="79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</a:t>
            </a: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65FC5807-AD84-4665-84B9-1123C9A10836}"/>
              </a:ext>
            </a:extLst>
          </p:cNvPr>
          <p:cNvSpPr/>
          <p:nvPr/>
        </p:nvSpPr>
        <p:spPr>
          <a:xfrm>
            <a:off x="4924551" y="5101806"/>
            <a:ext cx="552712" cy="822305"/>
          </a:xfrm>
          <a:prstGeom prst="flowChartConnector">
            <a:avLst/>
          </a:prstGeom>
          <a:solidFill>
            <a:schemeClr val="accent4">
              <a:alpha val="79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r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CE6A03EF-F1FD-4CED-B5CC-C3D905173AC2}"/>
              </a:ext>
            </a:extLst>
          </p:cNvPr>
          <p:cNvSpPr/>
          <p:nvPr/>
        </p:nvSpPr>
        <p:spPr>
          <a:xfrm>
            <a:off x="6438822" y="4829153"/>
            <a:ext cx="552712" cy="822305"/>
          </a:xfrm>
          <a:prstGeom prst="flowChartConnector">
            <a:avLst/>
          </a:prstGeom>
          <a:solidFill>
            <a:schemeClr val="accent4">
              <a:alpha val="79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</a:t>
            </a:r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A0FDF064-6EFA-4576-A472-C4584AD45675}"/>
              </a:ext>
            </a:extLst>
          </p:cNvPr>
          <p:cNvSpPr/>
          <p:nvPr/>
        </p:nvSpPr>
        <p:spPr>
          <a:xfrm>
            <a:off x="7400381" y="5132393"/>
            <a:ext cx="552712" cy="822305"/>
          </a:xfrm>
          <a:prstGeom prst="flowChartConnector">
            <a:avLst/>
          </a:prstGeom>
          <a:solidFill>
            <a:schemeClr val="accent4">
              <a:alpha val="79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</a:p>
        </p:txBody>
      </p:sp>
      <p:grpSp>
        <p:nvGrpSpPr>
          <p:cNvPr id="14" name="Graphic 2" descr="Home">
            <a:extLst>
              <a:ext uri="{FF2B5EF4-FFF2-40B4-BE49-F238E27FC236}">
                <a16:creationId xmlns:a16="http://schemas.microsoft.com/office/drawing/2014/main" id="{B42CC223-0806-423D-B12F-C343299BA310}"/>
              </a:ext>
            </a:extLst>
          </p:cNvPr>
          <p:cNvGrpSpPr/>
          <p:nvPr/>
        </p:nvGrpSpPr>
        <p:grpSpPr>
          <a:xfrm>
            <a:off x="8310282" y="212501"/>
            <a:ext cx="668221" cy="558464"/>
            <a:chOff x="8633572" y="323994"/>
            <a:chExt cx="384361" cy="3294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1AB56B7-7465-4A17-A24D-98EE9AB9508C}"/>
                </a:ext>
              </a:extLst>
            </p:cNvPr>
            <p:cNvSpPr/>
            <p:nvPr/>
          </p:nvSpPr>
          <p:spPr>
            <a:xfrm>
              <a:off x="8633572" y="323994"/>
              <a:ext cx="384361" cy="200416"/>
            </a:xfrm>
            <a:custGeom>
              <a:avLst/>
              <a:gdLst>
                <a:gd name="connsiteX0" fmla="*/ 192181 w 384361"/>
                <a:gd name="connsiteY0" fmla="*/ 0 h 200416"/>
                <a:gd name="connsiteX1" fmla="*/ 192181 w 384361"/>
                <a:gd name="connsiteY1" fmla="*/ 0 h 200416"/>
                <a:gd name="connsiteX2" fmla="*/ 0 w 384361"/>
                <a:gd name="connsiteY2" fmla="*/ 183029 h 200416"/>
                <a:gd name="connsiteX3" fmla="*/ 20591 w 384361"/>
                <a:gd name="connsiteY3" fmla="*/ 200417 h 200416"/>
                <a:gd name="connsiteX4" fmla="*/ 192181 w 384361"/>
                <a:gd name="connsiteY4" fmla="*/ 37521 h 200416"/>
                <a:gd name="connsiteX5" fmla="*/ 192181 w 384361"/>
                <a:gd name="connsiteY5" fmla="*/ 37521 h 200416"/>
                <a:gd name="connsiteX6" fmla="*/ 363770 w 384361"/>
                <a:gd name="connsiteY6" fmla="*/ 200417 h 200416"/>
                <a:gd name="connsiteX7" fmla="*/ 384361 w 384361"/>
                <a:gd name="connsiteY7" fmla="*/ 183029 h 200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4361" h="200416">
                  <a:moveTo>
                    <a:pt x="192181" y="0"/>
                  </a:moveTo>
                  <a:lnTo>
                    <a:pt x="192181" y="0"/>
                  </a:lnTo>
                  <a:lnTo>
                    <a:pt x="0" y="183029"/>
                  </a:lnTo>
                  <a:lnTo>
                    <a:pt x="20591" y="200417"/>
                  </a:lnTo>
                  <a:lnTo>
                    <a:pt x="192181" y="37521"/>
                  </a:lnTo>
                  <a:lnTo>
                    <a:pt x="192181" y="37521"/>
                  </a:lnTo>
                  <a:lnTo>
                    <a:pt x="363770" y="200417"/>
                  </a:lnTo>
                  <a:lnTo>
                    <a:pt x="384361" y="183029"/>
                  </a:lnTo>
                  <a:close/>
                </a:path>
              </a:pathLst>
            </a:cu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hlinkClick r:id="rId7" action="ppaction://hlinksldjump"/>
              <a:extLst>
                <a:ext uri="{FF2B5EF4-FFF2-40B4-BE49-F238E27FC236}">
                  <a16:creationId xmlns:a16="http://schemas.microsoft.com/office/drawing/2014/main" id="{9E126C37-7BA5-4FEA-A1CD-3552D519C2B6}"/>
                </a:ext>
              </a:extLst>
            </p:cNvPr>
            <p:cNvSpPr/>
            <p:nvPr/>
          </p:nvSpPr>
          <p:spPr>
            <a:xfrm>
              <a:off x="8688481" y="387139"/>
              <a:ext cx="274543" cy="266307"/>
            </a:xfrm>
            <a:custGeom>
              <a:avLst/>
              <a:gdLst>
                <a:gd name="connsiteX0" fmla="*/ 0 w 274543"/>
                <a:gd name="connsiteY0" fmla="*/ 130408 h 266307"/>
                <a:gd name="connsiteX1" fmla="*/ 0 w 274543"/>
                <a:gd name="connsiteY1" fmla="*/ 266307 h 266307"/>
                <a:gd name="connsiteX2" fmla="*/ 109818 w 274543"/>
                <a:gd name="connsiteY2" fmla="*/ 266307 h 266307"/>
                <a:gd name="connsiteX3" fmla="*/ 109818 w 274543"/>
                <a:gd name="connsiteY3" fmla="*/ 151914 h 266307"/>
                <a:gd name="connsiteX4" fmla="*/ 164726 w 274543"/>
                <a:gd name="connsiteY4" fmla="*/ 151914 h 266307"/>
                <a:gd name="connsiteX5" fmla="*/ 164726 w 274543"/>
                <a:gd name="connsiteY5" fmla="*/ 266307 h 266307"/>
                <a:gd name="connsiteX6" fmla="*/ 274544 w 274543"/>
                <a:gd name="connsiteY6" fmla="*/ 266307 h 266307"/>
                <a:gd name="connsiteX7" fmla="*/ 274544 w 274543"/>
                <a:gd name="connsiteY7" fmla="*/ 130408 h 266307"/>
                <a:gd name="connsiteX8" fmla="*/ 137272 w 274543"/>
                <a:gd name="connsiteY8" fmla="*/ 0 h 266307"/>
                <a:gd name="connsiteX9" fmla="*/ 0 w 274543"/>
                <a:gd name="connsiteY9" fmla="*/ 130408 h 26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4543" h="266307">
                  <a:moveTo>
                    <a:pt x="0" y="130408"/>
                  </a:moveTo>
                  <a:lnTo>
                    <a:pt x="0" y="266307"/>
                  </a:lnTo>
                  <a:lnTo>
                    <a:pt x="109818" y="266307"/>
                  </a:lnTo>
                  <a:lnTo>
                    <a:pt x="109818" y="151914"/>
                  </a:lnTo>
                  <a:lnTo>
                    <a:pt x="164726" y="151914"/>
                  </a:lnTo>
                  <a:lnTo>
                    <a:pt x="164726" y="266307"/>
                  </a:lnTo>
                  <a:lnTo>
                    <a:pt x="274544" y="266307"/>
                  </a:lnTo>
                  <a:lnTo>
                    <a:pt x="274544" y="130408"/>
                  </a:lnTo>
                  <a:lnTo>
                    <a:pt x="137272" y="0"/>
                  </a:lnTo>
                  <a:lnTo>
                    <a:pt x="0" y="130408"/>
                  </a:lnTo>
                  <a:close/>
                </a:path>
              </a:pathLst>
            </a:cu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Star: 32 Points 16">
            <a:hlinkClick r:id="rId8" action="ppaction://hlinksldjump"/>
            <a:extLst>
              <a:ext uri="{FF2B5EF4-FFF2-40B4-BE49-F238E27FC236}">
                <a16:creationId xmlns:a16="http://schemas.microsoft.com/office/drawing/2014/main" id="{813054B3-BC73-4AC6-9BDE-C1FE3578E630}"/>
              </a:ext>
            </a:extLst>
          </p:cNvPr>
          <p:cNvSpPr/>
          <p:nvPr/>
        </p:nvSpPr>
        <p:spPr>
          <a:xfrm>
            <a:off x="549858" y="218015"/>
            <a:ext cx="1869719" cy="690801"/>
          </a:xfrm>
          <a:prstGeom prst="star3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/>
              <a:t>Weather</a:t>
            </a:r>
          </a:p>
        </p:txBody>
      </p:sp>
      <p:sp>
        <p:nvSpPr>
          <p:cNvPr id="18" name="Star: 32 Points 17">
            <a:hlinkClick r:id="rId9" action="ppaction://hlinksldjump"/>
            <a:extLst>
              <a:ext uri="{FF2B5EF4-FFF2-40B4-BE49-F238E27FC236}">
                <a16:creationId xmlns:a16="http://schemas.microsoft.com/office/drawing/2014/main" id="{1398B86F-6303-468B-B3E9-5CE30E9F96B0}"/>
              </a:ext>
            </a:extLst>
          </p:cNvPr>
          <p:cNvSpPr/>
          <p:nvPr/>
        </p:nvSpPr>
        <p:spPr>
          <a:xfrm>
            <a:off x="2474486" y="180952"/>
            <a:ext cx="2651491" cy="690801"/>
          </a:xfrm>
          <a:prstGeom prst="star3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Travelling</a:t>
            </a:r>
          </a:p>
        </p:txBody>
      </p:sp>
      <p:sp>
        <p:nvSpPr>
          <p:cNvPr id="19" name="Star: 32 Points 18">
            <a:hlinkClick r:id="rId10" action="ppaction://hlinksldjump"/>
            <a:extLst>
              <a:ext uri="{FF2B5EF4-FFF2-40B4-BE49-F238E27FC236}">
                <a16:creationId xmlns:a16="http://schemas.microsoft.com/office/drawing/2014/main" id="{CD704F74-9325-4DAA-B045-0D2929FC6671}"/>
              </a:ext>
            </a:extLst>
          </p:cNvPr>
          <p:cNvSpPr/>
          <p:nvPr/>
        </p:nvSpPr>
        <p:spPr>
          <a:xfrm>
            <a:off x="4924551" y="212501"/>
            <a:ext cx="3458800" cy="690801"/>
          </a:xfrm>
          <a:prstGeom prst="star32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Natural attraction</a:t>
            </a:r>
          </a:p>
        </p:txBody>
      </p:sp>
    </p:spTree>
    <p:extLst>
      <p:ext uri="{BB962C8B-B14F-4D97-AF65-F5344CB8AC3E}">
        <p14:creationId xmlns:p14="http://schemas.microsoft.com/office/powerpoint/2010/main" val="396427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11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116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Hiếu Trần</dc:creator>
  <cp:lastModifiedBy>Administrator</cp:lastModifiedBy>
  <cp:revision>5</cp:revision>
  <dcterms:created xsi:type="dcterms:W3CDTF">2019-11-27T17:19:14Z</dcterms:created>
  <dcterms:modified xsi:type="dcterms:W3CDTF">2019-11-28T23:40:12Z</dcterms:modified>
</cp:coreProperties>
</file>