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5.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8" r:id="rId2"/>
    <p:sldMasterId id="2147483710" r:id="rId3"/>
    <p:sldMasterId id="2147483722" r:id="rId4"/>
    <p:sldMasterId id="2147483746" r:id="rId5"/>
    <p:sldMasterId id="2147483758" r:id="rId6"/>
    <p:sldMasterId id="2147483772" r:id="rId7"/>
    <p:sldMasterId id="2147483786" r:id="rId8"/>
    <p:sldMasterId id="2147483798" r:id="rId9"/>
    <p:sldMasterId id="2147483810" r:id="rId10"/>
    <p:sldMasterId id="2147483822" r:id="rId11"/>
    <p:sldMasterId id="2147483834" r:id="rId12"/>
    <p:sldMasterId id="2147483846" r:id="rId13"/>
    <p:sldMasterId id="2147483858" r:id="rId14"/>
    <p:sldMasterId id="2147483870" r:id="rId15"/>
    <p:sldMasterId id="2147483882" r:id="rId16"/>
    <p:sldMasterId id="2147483894" r:id="rId17"/>
  </p:sldMasterIdLst>
  <p:sldIdLst>
    <p:sldId id="258" r:id="rId18"/>
    <p:sldId id="259" r:id="rId19"/>
    <p:sldId id="260" r:id="rId20"/>
    <p:sldId id="264" r:id="rId21"/>
    <p:sldId id="265" r:id="rId22"/>
    <p:sldId id="271" r:id="rId23"/>
    <p:sldId id="272" r:id="rId24"/>
    <p:sldId id="294" r:id="rId25"/>
    <p:sldId id="292" r:id="rId26"/>
    <p:sldId id="269" r:id="rId27"/>
    <p:sldId id="268" r:id="rId28"/>
    <p:sldId id="273" r:id="rId29"/>
    <p:sldId id="275" r:id="rId30"/>
    <p:sldId id="278" r:id="rId31"/>
    <p:sldId id="276" r:id="rId32"/>
    <p:sldId id="295" r:id="rId33"/>
    <p:sldId id="290" r:id="rId34"/>
    <p:sldId id="291" r:id="rId35"/>
    <p:sldId id="282" r:id="rId36"/>
    <p:sldId id="277" r:id="rId37"/>
    <p:sldId id="293" r:id="rId38"/>
    <p:sldId id="279" r:id="rId39"/>
    <p:sldId id="283" r:id="rId40"/>
    <p:sldId id="284" r:id="rId41"/>
    <p:sldId id="296" r:id="rId42"/>
    <p:sldId id="297" r:id="rId43"/>
    <p:sldId id="298" r:id="rId44"/>
    <p:sldId id="286" r:id="rId45"/>
    <p:sldId id="299" r:id="rId46"/>
    <p:sldId id="287" r:id="rId47"/>
    <p:sldId id="300" r:id="rId48"/>
    <p:sldId id="280" r:id="rId49"/>
    <p:sldId id="281" r:id="rId50"/>
    <p:sldId id="288" r:id="rId51"/>
    <p:sldId id="289"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charset="0"/>
                <a:cs typeface="Arial"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Arial" charset="0"/>
                <a:cs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atin typeface="Arial" charset="0"/>
                <a:cs typeface="Arial" charset="0"/>
              </a:defRPr>
            </a:lvl1pPr>
          </a:lstStyle>
          <a:p>
            <a:pPr>
              <a:defRPr/>
            </a:pPr>
            <a:fld id="{B7AC2082-0E1C-4009-95E6-90E2B6BA5D65}" type="slidenum">
              <a:rPr lang="en-US" altLang="en-US"/>
              <a:pPr>
                <a:defRPr/>
              </a:pPr>
              <a:t>‹#›</a:t>
            </a:fld>
            <a:endParaRPr lang="en-US" altLang="en-US"/>
          </a:p>
        </p:txBody>
      </p:sp>
    </p:spTree>
    <p:extLst>
      <p:ext uri="{BB962C8B-B14F-4D97-AF65-F5344CB8AC3E}">
        <p14:creationId xmlns:p14="http://schemas.microsoft.com/office/powerpoint/2010/main" val="2440798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cs typeface="Arial"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Arial" charset="0"/>
                <a:cs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atin typeface="Arial" charset="0"/>
                <a:cs typeface="Arial" charset="0"/>
              </a:defRPr>
            </a:lvl1pPr>
          </a:lstStyle>
          <a:p>
            <a:pPr>
              <a:defRPr/>
            </a:pPr>
            <a:fld id="{2EC5AAA2-6DA5-4139-8DBE-460D3F166A0B}" type="slidenum">
              <a:rPr lang="en-US" altLang="en-US"/>
              <a:pPr>
                <a:defRPr/>
              </a:pPr>
              <a:t>‹#›</a:t>
            </a:fld>
            <a:endParaRPr lang="en-US" altLang="en-US"/>
          </a:p>
        </p:txBody>
      </p:sp>
    </p:spTree>
    <p:extLst>
      <p:ext uri="{BB962C8B-B14F-4D97-AF65-F5344CB8AC3E}">
        <p14:creationId xmlns:p14="http://schemas.microsoft.com/office/powerpoint/2010/main" val="26447673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B41FC8-4D34-490F-8BC0-72F879A254B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7092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79E29D-9BCB-48DB-B286-E67E579B4A9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39413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078702C-615A-42E6-BC5A-869581D3EE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79285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42E3E3-E753-4703-B4CD-8186C2B33E4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30287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ADA56A-F983-47E2-B006-2B7BD7206B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0020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54B5AC-ED88-4892-8993-970C9E31C6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02109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3D14FC-19A0-451E-9AA4-868AC86A46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8413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EC0A605-CD37-4BDC-8FE2-0A081D989E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363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771F2A4-132F-4728-8F76-64A0F005C1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06180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9B98EFB-F02F-4CCC-93AF-D1DC58D344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437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cs typeface="Arial"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Arial" charset="0"/>
                <a:cs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atin typeface="Arial" charset="0"/>
                <a:cs typeface="Arial" charset="0"/>
              </a:defRPr>
            </a:lvl1pPr>
          </a:lstStyle>
          <a:p>
            <a:pPr>
              <a:defRPr/>
            </a:pPr>
            <a:fld id="{AAF48D61-A32F-4F4B-AB4F-D8A4ABA5BF0A}" type="slidenum">
              <a:rPr lang="en-US" altLang="en-US"/>
              <a:pPr>
                <a:defRPr/>
              </a:pPr>
              <a:t>‹#›</a:t>
            </a:fld>
            <a:endParaRPr lang="en-US" altLang="en-US"/>
          </a:p>
        </p:txBody>
      </p:sp>
    </p:spTree>
    <p:extLst>
      <p:ext uri="{BB962C8B-B14F-4D97-AF65-F5344CB8AC3E}">
        <p14:creationId xmlns:p14="http://schemas.microsoft.com/office/powerpoint/2010/main" val="38152153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13226A8-546E-420C-B44C-9477BD2787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0491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B41FC8-4D34-490F-8BC0-72F879A254B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47742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79E29D-9BCB-48DB-B286-E67E579B4A9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09984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078702C-615A-42E6-BC5A-869581D3EE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59809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42E3E3-E753-4703-B4CD-8186C2B33E4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38821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ADA56A-F983-47E2-B006-2B7BD7206B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334851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87C3D9-62E8-4FC4-9344-6B575CEBAF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49971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9B2584-2EB2-482A-8359-8C7F0231CD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20677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962167-9455-4F9C-8F17-335FA871B6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61625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DDB8FB-8FE5-4E1C-A354-C09B0334EC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5770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atin typeface="Arial" charset="0"/>
                <a:cs typeface="Arial" charset="0"/>
              </a:defRPr>
            </a:lvl1pPr>
          </a:lstStyle>
          <a:p>
            <a:pPr>
              <a:defRPr/>
            </a:pPr>
            <a:endParaRPr lang="en-US" altLang="en-US"/>
          </a:p>
        </p:txBody>
      </p:sp>
      <p:sp>
        <p:nvSpPr>
          <p:cNvPr id="4" name="Footer Placeholder 3"/>
          <p:cNvSpPr>
            <a:spLocks noGrp="1"/>
          </p:cNvSpPr>
          <p:nvPr>
            <p:ph type="ftr" sz="quarter" idx="11"/>
          </p:nvPr>
        </p:nvSpPr>
        <p:spPr/>
        <p:txBody>
          <a:bodyPr/>
          <a:lstStyle>
            <a:lvl1pPr>
              <a:defRPr>
                <a:latin typeface="Arial" charset="0"/>
                <a:cs typeface="Arial" charset="0"/>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atin typeface="Arial" charset="0"/>
                <a:cs typeface="Arial" charset="0"/>
              </a:defRPr>
            </a:lvl1pPr>
          </a:lstStyle>
          <a:p>
            <a:pPr>
              <a:defRPr/>
            </a:pPr>
            <a:fld id="{70BF4A80-4408-468F-A349-227FBFD35A1A}" type="slidenum">
              <a:rPr lang="en-US" altLang="en-US"/>
              <a:pPr>
                <a:defRPr/>
              </a:pPr>
              <a:t>‹#›</a:t>
            </a:fld>
            <a:endParaRPr lang="en-US" altLang="en-US"/>
          </a:p>
        </p:txBody>
      </p:sp>
    </p:spTree>
    <p:extLst>
      <p:ext uri="{BB962C8B-B14F-4D97-AF65-F5344CB8AC3E}">
        <p14:creationId xmlns:p14="http://schemas.microsoft.com/office/powerpoint/2010/main" val="17478900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E69414A-754A-4A0F-A258-129EB9EF9A3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73067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8EBDDD5-0436-4188-B2F5-298B59D8E2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582353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123E71D-C4E2-4885-BA5E-BC0AF22EB9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09248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C5093A0-6A39-4EED-88CC-E7698B30CB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09816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D8E24C-09BB-4882-A6BA-43DF7584D5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93581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2ABDB8-0556-4652-8429-71C08CEDD22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145761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B8C49B2-42F1-4D2C-BB94-55ABA1426E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53686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C5D4E2-41D9-44FA-AD44-9C79746EE63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639318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2AC545-B26C-4539-8FE3-73B4F112A25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415117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02E2DB-4E5D-458D-BB55-46240BD25CC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88936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C5D4E2-41D9-44FA-AD44-9C79746EE63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89748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D79517-D573-4416-8C43-41FECDBD6DF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486554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9C1F702-4A77-434C-97CD-78B19B7847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648122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60D6BB-3A50-4CEF-9725-2E40D5ACB6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30770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AF5DB97-0ED8-4ACB-928B-10BEF7B6578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601966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2782BC-B81C-4490-A490-5413B0EDB97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827304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68902C-1B9E-4383-8376-C3F54556605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659737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867641-A7DF-44C9-B191-D5BD8E25C83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606093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56716C-353E-482B-A04C-831A7835F8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653331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C5D4E2-41D9-44FA-AD44-9C79746EE63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210518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2AC545-B26C-4539-8FE3-73B4F112A25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93896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2AC545-B26C-4539-8FE3-73B4F112A25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985220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02E2DB-4E5D-458D-BB55-46240BD25CC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5956558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D79517-D573-4416-8C43-41FECDBD6DF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8580242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9C1F702-4A77-434C-97CD-78B19B7847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629928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60D6BB-3A50-4CEF-9725-2E40D5ACB6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694278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AF5DB97-0ED8-4ACB-928B-10BEF7B6578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089444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2782BC-B81C-4490-A490-5413B0EDB97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0226057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68902C-1B9E-4383-8376-C3F54556605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6511857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867641-A7DF-44C9-B191-D5BD8E25C83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4290014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56716C-353E-482B-A04C-831A7835F8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0767574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54B5AC-ED88-4892-8993-970C9E31C6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589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02E2DB-4E5D-458D-BB55-46240BD25CC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392664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3D14FC-19A0-451E-9AA4-868AC86A46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233306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EC0A605-CD37-4BDC-8FE2-0A081D989E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265577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771F2A4-132F-4728-8F76-64A0F005C1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989523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9B98EFB-F02F-4CCC-93AF-D1DC58D344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113407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13226A8-546E-420C-B44C-9477BD2787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18022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B41FC8-4D34-490F-8BC0-72F879A254B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697024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79E29D-9BCB-48DB-B286-E67E579B4A9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10184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078702C-615A-42E6-BC5A-869581D3EE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70480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42E3E3-E753-4703-B4CD-8186C2B33E4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79465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ADA56A-F983-47E2-B006-2B7BD7206B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5330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D79517-D573-4416-8C43-41FECDBD6DF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531796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8EFBEE-F36E-4F9E-84EE-153B220194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8924995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A5E131-0179-4CA2-A78D-B5F89F28A1F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0958973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028F48-30AD-4C18-B7CF-483338CAB6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850549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2E3AF5-2558-4C01-96FD-8BB3BF47BCF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6695233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52D32D-D547-4F61-89B0-1F3C598079F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426319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B185DB9-D952-41C2-AFE1-1E07B2DC61A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0378465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486BF45-C721-4C56-A683-26DC97A396F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0910262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799D67-630C-4B6B-A3DC-670378F510F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4488426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67598F-2473-4816-B17E-140550CD147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8264601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F9947D-52DF-429C-A885-91264A19D8C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93850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9C1F702-4A77-434C-97CD-78B19B7847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9878936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D91CEE-CC3D-4C7E-BDFC-7CEEF4D88D0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6746185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C5D4E2-41D9-44FA-AD44-9C79746EE63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0434474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2AC545-B26C-4539-8FE3-73B4F112A25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090790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02E2DB-4E5D-458D-BB55-46240BD25CC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12774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D79517-D573-4416-8C43-41FECDBD6DF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405099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9C1F702-4A77-434C-97CD-78B19B7847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0258219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60D6BB-3A50-4CEF-9725-2E40D5ACB6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8282728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AF5DB97-0ED8-4ACB-928B-10BEF7B6578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728242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2782BC-B81C-4490-A490-5413B0EDB97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3147800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68902C-1B9E-4383-8376-C3F54556605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84094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60D6BB-3A50-4CEF-9725-2E40D5ACB6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7941078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867641-A7DF-44C9-B191-D5BD8E25C83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7627227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56716C-353E-482B-A04C-831A7835F8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2337459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DD5EBF-47CF-44CA-BC24-2124DDDA55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821756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88DD9D-89D1-4A90-A717-FBCD6A0EE5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06365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079C6B-03D6-41BF-997F-8D9AE9F350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919856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F40329-D846-4EA5-9AC2-5EF5BB5E29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576884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4F64809-FCD0-4A60-BFE2-27BC2E1512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60610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2285036-9ADC-49B8-AE8F-C3D1563ACA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506377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C915451-AEE2-437E-BE10-25BB8CA030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572474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C2C290-CD92-47F8-A6E7-BDE31E8C44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4041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AF5DB97-0ED8-4ACB-928B-10BEF7B6578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0517187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ECEA9A-29A5-4A8E-A8BC-75F1F98C8C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537939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4B2FFD-51A7-4C2F-AC2E-AF7E252138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05630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484E42-7CD5-49B8-8819-22882E8869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999393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0E41C89-8B61-48A3-88AD-8FA09E791C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073143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B67F50F-231A-4159-B70C-9FE5B91CC4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253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cs typeface="Arial"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Arial" charset="0"/>
                <a:cs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atin typeface="Arial" charset="0"/>
                <a:cs typeface="Arial" charset="0"/>
              </a:defRPr>
            </a:lvl1pPr>
          </a:lstStyle>
          <a:p>
            <a:pPr>
              <a:defRPr/>
            </a:pPr>
            <a:fld id="{C60B9702-6188-41DA-8EEB-2CC313E3C5B2}" type="slidenum">
              <a:rPr lang="en-US" altLang="en-US"/>
              <a:pPr>
                <a:defRPr/>
              </a:pPr>
              <a:t>‹#›</a:t>
            </a:fld>
            <a:endParaRPr lang="en-US" altLang="en-US"/>
          </a:p>
        </p:txBody>
      </p:sp>
    </p:spTree>
    <p:extLst>
      <p:ext uri="{BB962C8B-B14F-4D97-AF65-F5344CB8AC3E}">
        <p14:creationId xmlns:p14="http://schemas.microsoft.com/office/powerpoint/2010/main" val="983983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2782BC-B81C-4490-A490-5413B0EDB97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92416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68902C-1B9E-4383-8376-C3F54556605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00306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867641-A7DF-44C9-B191-D5BD8E25C83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85398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56716C-353E-482B-A04C-831A7835F8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68076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C5D4E2-41D9-44FA-AD44-9C79746EE63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74051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2AC545-B26C-4539-8FE3-73B4F112A25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1200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02E2DB-4E5D-458D-BB55-46240BD25CC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062965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D79517-D573-4416-8C43-41FECDBD6DF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33335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9C1F702-4A77-434C-97CD-78B19B7847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40991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60D6BB-3A50-4CEF-9725-2E40D5ACB6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00745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charset="0"/>
                <a:cs typeface="Arial"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Arial" charset="0"/>
                <a:cs typeface="Arial"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atin typeface="Arial" charset="0"/>
                <a:cs typeface="Arial" charset="0"/>
              </a:defRPr>
            </a:lvl1pPr>
          </a:lstStyle>
          <a:p>
            <a:pPr>
              <a:defRPr/>
            </a:pPr>
            <a:fld id="{207C5227-965B-4D58-9DB5-B410DCA0DD67}" type="slidenum">
              <a:rPr lang="en-US" altLang="en-US"/>
              <a:pPr>
                <a:defRPr/>
              </a:pPr>
              <a:t>‹#›</a:t>
            </a:fld>
            <a:endParaRPr lang="en-US" altLang="en-US"/>
          </a:p>
        </p:txBody>
      </p:sp>
    </p:spTree>
    <p:extLst>
      <p:ext uri="{BB962C8B-B14F-4D97-AF65-F5344CB8AC3E}">
        <p14:creationId xmlns:p14="http://schemas.microsoft.com/office/powerpoint/2010/main" val="13320296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AF5DB97-0ED8-4ACB-928B-10BEF7B6578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98431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2782BC-B81C-4490-A490-5413B0EDB97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34366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68902C-1B9E-4383-8376-C3F54556605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03727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867641-A7DF-44C9-B191-D5BD8E25C83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65178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56716C-353E-482B-A04C-831A7835F8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904669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C5D4E2-41D9-44FA-AD44-9C79746EE63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65627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2AC545-B26C-4539-8FE3-73B4F112A25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33859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02E2DB-4E5D-458D-BB55-46240BD25CC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700941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D79517-D573-4416-8C43-41FECDBD6DF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044223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9C1F702-4A77-434C-97CD-78B19B7847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53938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charset="0"/>
                <a:cs typeface="Arial"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Arial" charset="0"/>
                <a:cs typeface="Arial"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atin typeface="Arial" charset="0"/>
                <a:cs typeface="Arial" charset="0"/>
              </a:defRPr>
            </a:lvl1pPr>
          </a:lstStyle>
          <a:p>
            <a:pPr>
              <a:defRPr/>
            </a:pPr>
            <a:fld id="{AD8079BE-3F4B-44FF-BDA7-DBFC34CC5188}" type="slidenum">
              <a:rPr lang="en-US" altLang="en-US"/>
              <a:pPr>
                <a:defRPr/>
              </a:pPr>
              <a:t>‹#›</a:t>
            </a:fld>
            <a:endParaRPr lang="en-US" altLang="en-US"/>
          </a:p>
        </p:txBody>
      </p:sp>
    </p:spTree>
    <p:extLst>
      <p:ext uri="{BB962C8B-B14F-4D97-AF65-F5344CB8AC3E}">
        <p14:creationId xmlns:p14="http://schemas.microsoft.com/office/powerpoint/2010/main" val="4216803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60D6BB-3A50-4CEF-9725-2E40D5ACB6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858530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AF5DB97-0ED8-4ACB-928B-10BEF7B6578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857973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2782BC-B81C-4490-A490-5413B0EDB97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079217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68902C-1B9E-4383-8376-C3F54556605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458806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867641-A7DF-44C9-B191-D5BD8E25C83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524490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56716C-353E-482B-A04C-831A7835F8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516692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C5D4E2-41D9-44FA-AD44-9C79746EE63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078096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2AC545-B26C-4539-8FE3-73B4F112A25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639642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02E2DB-4E5D-458D-BB55-46240BD25CC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153923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D79517-D573-4416-8C43-41FECDBD6DF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99652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charset="0"/>
                <a:cs typeface="Arial" charset="0"/>
              </a:defRPr>
            </a:lvl1pPr>
          </a:lstStyle>
          <a:p>
            <a:pPr>
              <a:defRPr/>
            </a:pPr>
            <a:endParaRPr lang="en-US" altLang="en-US"/>
          </a:p>
        </p:txBody>
      </p:sp>
      <p:sp>
        <p:nvSpPr>
          <p:cNvPr id="8" name="Footer Placeholder 7"/>
          <p:cNvSpPr>
            <a:spLocks noGrp="1"/>
          </p:cNvSpPr>
          <p:nvPr>
            <p:ph type="ftr" sz="quarter" idx="11"/>
          </p:nvPr>
        </p:nvSpPr>
        <p:spPr/>
        <p:txBody>
          <a:bodyPr/>
          <a:lstStyle>
            <a:lvl1pPr>
              <a:defRPr>
                <a:latin typeface="Arial" charset="0"/>
                <a:cs typeface="Arial" charset="0"/>
              </a:defRPr>
            </a:lvl1pPr>
          </a:lstStyle>
          <a:p>
            <a:pPr>
              <a:defRPr/>
            </a:pPr>
            <a:endParaRPr lang="en-US" altLang="en-US"/>
          </a:p>
        </p:txBody>
      </p:sp>
      <p:sp>
        <p:nvSpPr>
          <p:cNvPr id="9" name="Slide Number Placeholder 8"/>
          <p:cNvSpPr>
            <a:spLocks noGrp="1"/>
          </p:cNvSpPr>
          <p:nvPr>
            <p:ph type="sldNum" sz="quarter" idx="12"/>
          </p:nvPr>
        </p:nvSpPr>
        <p:spPr/>
        <p:txBody>
          <a:bodyPr/>
          <a:lstStyle>
            <a:lvl1pPr>
              <a:defRPr>
                <a:latin typeface="Arial" charset="0"/>
                <a:cs typeface="Arial" charset="0"/>
              </a:defRPr>
            </a:lvl1pPr>
          </a:lstStyle>
          <a:p>
            <a:pPr>
              <a:defRPr/>
            </a:pPr>
            <a:fld id="{BA589D44-4E76-4FD1-8F8C-D054CE1A88A5}" type="slidenum">
              <a:rPr lang="en-US" altLang="en-US"/>
              <a:pPr>
                <a:defRPr/>
              </a:pPr>
              <a:t>‹#›</a:t>
            </a:fld>
            <a:endParaRPr lang="en-US" altLang="en-US"/>
          </a:p>
        </p:txBody>
      </p:sp>
    </p:spTree>
    <p:extLst>
      <p:ext uri="{BB962C8B-B14F-4D97-AF65-F5344CB8AC3E}">
        <p14:creationId xmlns:p14="http://schemas.microsoft.com/office/powerpoint/2010/main" val="11052881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9C1F702-4A77-434C-97CD-78B19B7847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381933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60D6BB-3A50-4CEF-9725-2E40D5ACB6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73605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AF5DB97-0ED8-4ACB-928B-10BEF7B6578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389393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2782BC-B81C-4490-A490-5413B0EDB97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147163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68902C-1B9E-4383-8376-C3F54556605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367462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867641-A7DF-44C9-B191-D5BD8E25C83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15021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56716C-353E-482B-A04C-831A7835F8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694343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4034" name="Group 2"/>
          <p:cNvGrpSpPr>
            <a:grpSpLocks/>
          </p:cNvGrpSpPr>
          <p:nvPr/>
        </p:nvGrpSpPr>
        <p:grpSpPr bwMode="auto">
          <a:xfrm>
            <a:off x="1658938" y="1600200"/>
            <a:ext cx="6837362" cy="3200400"/>
            <a:chOff x="1045" y="1008"/>
            <a:chExt cx="4307" cy="2016"/>
          </a:xfrm>
        </p:grpSpPr>
        <p:sp>
          <p:nvSpPr>
            <p:cNvPr id="4403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itchFamily="18" charset="0"/>
              </a:endParaRPr>
            </a:p>
          </p:txBody>
        </p:sp>
        <p:sp>
          <p:nvSpPr>
            <p:cNvPr id="4403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itchFamily="18" charset="0"/>
              </a:endParaRPr>
            </a:p>
          </p:txBody>
        </p:sp>
        <p:sp>
          <p:nvSpPr>
            <p:cNvPr id="4403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itchFamily="18" charset="0"/>
              </a:endParaRPr>
            </a:p>
          </p:txBody>
        </p:sp>
        <p:sp>
          <p:nvSpPr>
            <p:cNvPr id="4403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itchFamily="18" charset="0"/>
              </a:endParaRPr>
            </a:p>
          </p:txBody>
        </p:sp>
        <p:sp>
          <p:nvSpPr>
            <p:cNvPr id="4403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itchFamily="18" charset="0"/>
              </a:endParaRPr>
            </a:p>
          </p:txBody>
        </p:sp>
        <p:sp>
          <p:nvSpPr>
            <p:cNvPr id="4404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itchFamily="18" charset="0"/>
              </a:endParaRPr>
            </a:p>
          </p:txBody>
        </p:sp>
      </p:grpSp>
      <p:sp>
        <p:nvSpPr>
          <p:cNvPr id="44041" name="Rectangle 9"/>
          <p:cNvSpPr>
            <a:spLocks noGrp="1" noChangeArrowheads="1"/>
          </p:cNvSpPr>
          <p:nvPr>
            <p:ph type="dt" sz="half" idx="2"/>
          </p:nvPr>
        </p:nvSpPr>
        <p:spPr/>
        <p:txBody>
          <a:bodyPr/>
          <a:lstStyle>
            <a:lvl1pPr>
              <a:defRPr/>
            </a:lvl1pPr>
          </a:lstStyle>
          <a:p>
            <a:endParaRPr lang="en-US" altLang="en-US">
              <a:solidFill>
                <a:srgbClr val="000000"/>
              </a:solidFill>
            </a:endParaRPr>
          </a:p>
        </p:txBody>
      </p:sp>
      <p:sp>
        <p:nvSpPr>
          <p:cNvPr id="44042" name="Rectangle 10"/>
          <p:cNvSpPr>
            <a:spLocks noGrp="1" noChangeArrowheads="1"/>
          </p:cNvSpPr>
          <p:nvPr>
            <p:ph type="ftr" sz="quarter" idx="3"/>
          </p:nvPr>
        </p:nvSpPr>
        <p:spPr/>
        <p:txBody>
          <a:bodyPr/>
          <a:lstStyle>
            <a:lvl1pPr>
              <a:defRPr/>
            </a:lvl1pPr>
          </a:lstStyle>
          <a:p>
            <a:endParaRPr lang="en-US" altLang="en-US">
              <a:solidFill>
                <a:srgbClr val="000000"/>
              </a:solidFill>
            </a:endParaRPr>
          </a:p>
        </p:txBody>
      </p:sp>
      <p:sp>
        <p:nvSpPr>
          <p:cNvPr id="44043" name="Rectangle 11"/>
          <p:cNvSpPr>
            <a:spLocks noGrp="1" noChangeArrowheads="1"/>
          </p:cNvSpPr>
          <p:nvPr>
            <p:ph type="sldNum" sz="quarter" idx="4"/>
          </p:nvPr>
        </p:nvSpPr>
        <p:spPr/>
        <p:txBody>
          <a:bodyPr/>
          <a:lstStyle>
            <a:lvl1pPr>
              <a:defRPr/>
            </a:lvl1pPr>
          </a:lstStyle>
          <a:p>
            <a:fld id="{B74A9195-BC0A-4E00-A895-9EFBBA616636}" type="slidenum">
              <a:rPr lang="en-US" altLang="en-US">
                <a:solidFill>
                  <a:srgbClr val="000000"/>
                </a:solidFill>
              </a:rPr>
              <a:pPr/>
              <a:t>‹#›</a:t>
            </a:fld>
            <a:endParaRPr lang="en-US" altLang="en-US">
              <a:solidFill>
                <a:srgbClr val="000000"/>
              </a:solidFill>
            </a:endParaRPr>
          </a:p>
        </p:txBody>
      </p:sp>
      <p:sp>
        <p:nvSpPr>
          <p:cNvPr id="44044"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altLang="en-US" noProof="0" smtClean="0"/>
              <a:t>Click to edit Master title style</a:t>
            </a:r>
          </a:p>
        </p:txBody>
      </p:sp>
      <p:sp>
        <p:nvSpPr>
          <p:cNvPr id="44045"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pPr lvl="0"/>
            <a:r>
              <a:rPr lang="en-US" altLang="en-US" noProof="0" smtClean="0"/>
              <a:t>Click to edit Master subtitle style</a:t>
            </a:r>
          </a:p>
        </p:txBody>
      </p:sp>
    </p:spTree>
    <p:extLst>
      <p:ext uri="{BB962C8B-B14F-4D97-AF65-F5344CB8AC3E}">
        <p14:creationId xmlns:p14="http://schemas.microsoft.com/office/powerpoint/2010/main" val="72014089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EC5541D-B165-479F-AF87-E4480B5285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25515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EB5240-8E2E-4C71-B79C-5C1E8D90576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016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charset="0"/>
                <a:cs typeface="Arial" charset="0"/>
              </a:defRPr>
            </a:lvl1pPr>
          </a:lstStyle>
          <a:p>
            <a:pPr>
              <a:defRPr/>
            </a:pPr>
            <a:endParaRPr lang="en-US" altLang="en-US"/>
          </a:p>
        </p:txBody>
      </p:sp>
      <p:sp>
        <p:nvSpPr>
          <p:cNvPr id="4" name="Footer Placeholder 3"/>
          <p:cNvSpPr>
            <a:spLocks noGrp="1"/>
          </p:cNvSpPr>
          <p:nvPr>
            <p:ph type="ftr" sz="quarter" idx="11"/>
          </p:nvPr>
        </p:nvSpPr>
        <p:spPr/>
        <p:txBody>
          <a:bodyPr/>
          <a:lstStyle>
            <a:lvl1pPr>
              <a:defRPr>
                <a:latin typeface="Arial" charset="0"/>
                <a:cs typeface="Arial" charset="0"/>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atin typeface="Arial" charset="0"/>
                <a:cs typeface="Arial" charset="0"/>
              </a:defRPr>
            </a:lvl1pPr>
          </a:lstStyle>
          <a:p>
            <a:pPr>
              <a:defRPr/>
            </a:pPr>
            <a:fld id="{3F4B7276-3F98-475D-B61D-705296650C26}" type="slidenum">
              <a:rPr lang="en-US" altLang="en-US"/>
              <a:pPr>
                <a:defRPr/>
              </a:pPr>
              <a:t>‹#›</a:t>
            </a:fld>
            <a:endParaRPr lang="en-US" altLang="en-US"/>
          </a:p>
        </p:txBody>
      </p:sp>
    </p:spTree>
    <p:extLst>
      <p:ext uri="{BB962C8B-B14F-4D97-AF65-F5344CB8AC3E}">
        <p14:creationId xmlns:p14="http://schemas.microsoft.com/office/powerpoint/2010/main" val="7414712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0145C8-E5D7-4CAA-8D3E-C96AA63F59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16178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D67E00E-133A-46CC-BCBF-A6354BC491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55750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78EC8A0-775B-48EF-8E02-357E75C29B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00410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C199C7C-0D3F-4B8B-AD39-B7CD4940A8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01887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BAB5B69-7398-4DB3-814C-1DB624B3C1E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31052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BC6CC31-635A-4E73-B595-6FB28EE8A6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71536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585F09-38FB-4188-B245-16B49A031D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03688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59D6DA-8ED3-4CC3-A78F-AA86032E75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18153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4F339531-D7B8-4818-A887-061D9C1D11E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77277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FF965E9F-D96D-4C44-A116-7B24BF129B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8237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cs typeface="Arial" charset="0"/>
              </a:defRPr>
            </a:lvl1pPr>
          </a:lstStyle>
          <a:p>
            <a:pPr>
              <a:defRPr/>
            </a:pPr>
            <a:endParaRPr lang="en-US" altLang="en-US"/>
          </a:p>
        </p:txBody>
      </p:sp>
      <p:sp>
        <p:nvSpPr>
          <p:cNvPr id="3" name="Footer Placeholder 2"/>
          <p:cNvSpPr>
            <a:spLocks noGrp="1"/>
          </p:cNvSpPr>
          <p:nvPr>
            <p:ph type="ftr" sz="quarter" idx="11"/>
          </p:nvPr>
        </p:nvSpPr>
        <p:spPr/>
        <p:txBody>
          <a:bodyPr/>
          <a:lstStyle>
            <a:lvl1pPr>
              <a:defRPr>
                <a:latin typeface="Arial" charset="0"/>
                <a:cs typeface="Arial" charset="0"/>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atin typeface="Arial" charset="0"/>
                <a:cs typeface="Arial" charset="0"/>
              </a:defRPr>
            </a:lvl1pPr>
          </a:lstStyle>
          <a:p>
            <a:pPr>
              <a:defRPr/>
            </a:pPr>
            <a:fld id="{E86BD743-880F-4D78-B096-EC073BBA19AF}" type="slidenum">
              <a:rPr lang="en-US" altLang="en-US"/>
              <a:pPr>
                <a:defRPr/>
              </a:pPr>
              <a:t>‹#›</a:t>
            </a:fld>
            <a:endParaRPr lang="en-US" altLang="en-US"/>
          </a:p>
        </p:txBody>
      </p:sp>
    </p:spTree>
    <p:extLst>
      <p:ext uri="{BB962C8B-B14F-4D97-AF65-F5344CB8AC3E}">
        <p14:creationId xmlns:p14="http://schemas.microsoft.com/office/powerpoint/2010/main" val="38307417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4034" name="Group 2"/>
          <p:cNvGrpSpPr>
            <a:grpSpLocks/>
          </p:cNvGrpSpPr>
          <p:nvPr/>
        </p:nvGrpSpPr>
        <p:grpSpPr bwMode="auto">
          <a:xfrm>
            <a:off x="1658938" y="1600200"/>
            <a:ext cx="6837362" cy="3200400"/>
            <a:chOff x="1045" y="1008"/>
            <a:chExt cx="4307" cy="2016"/>
          </a:xfrm>
        </p:grpSpPr>
        <p:sp>
          <p:nvSpPr>
            <p:cNvPr id="4403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itchFamily="18" charset="0"/>
              </a:endParaRPr>
            </a:p>
          </p:txBody>
        </p:sp>
        <p:sp>
          <p:nvSpPr>
            <p:cNvPr id="4403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itchFamily="18" charset="0"/>
              </a:endParaRPr>
            </a:p>
          </p:txBody>
        </p:sp>
        <p:sp>
          <p:nvSpPr>
            <p:cNvPr id="4403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itchFamily="18" charset="0"/>
              </a:endParaRPr>
            </a:p>
          </p:txBody>
        </p:sp>
        <p:sp>
          <p:nvSpPr>
            <p:cNvPr id="4403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itchFamily="18" charset="0"/>
              </a:endParaRPr>
            </a:p>
          </p:txBody>
        </p:sp>
        <p:sp>
          <p:nvSpPr>
            <p:cNvPr id="4403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itchFamily="18" charset="0"/>
              </a:endParaRPr>
            </a:p>
          </p:txBody>
        </p:sp>
        <p:sp>
          <p:nvSpPr>
            <p:cNvPr id="4404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itchFamily="18" charset="0"/>
              </a:endParaRPr>
            </a:p>
          </p:txBody>
        </p:sp>
      </p:grpSp>
      <p:sp>
        <p:nvSpPr>
          <p:cNvPr id="44041" name="Rectangle 9"/>
          <p:cNvSpPr>
            <a:spLocks noGrp="1" noChangeArrowheads="1"/>
          </p:cNvSpPr>
          <p:nvPr>
            <p:ph type="dt" sz="half" idx="2"/>
          </p:nvPr>
        </p:nvSpPr>
        <p:spPr/>
        <p:txBody>
          <a:bodyPr/>
          <a:lstStyle>
            <a:lvl1pPr>
              <a:defRPr/>
            </a:lvl1pPr>
          </a:lstStyle>
          <a:p>
            <a:endParaRPr lang="en-US" altLang="en-US">
              <a:solidFill>
                <a:srgbClr val="000000"/>
              </a:solidFill>
            </a:endParaRPr>
          </a:p>
        </p:txBody>
      </p:sp>
      <p:sp>
        <p:nvSpPr>
          <p:cNvPr id="44042" name="Rectangle 10"/>
          <p:cNvSpPr>
            <a:spLocks noGrp="1" noChangeArrowheads="1"/>
          </p:cNvSpPr>
          <p:nvPr>
            <p:ph type="ftr" sz="quarter" idx="3"/>
          </p:nvPr>
        </p:nvSpPr>
        <p:spPr/>
        <p:txBody>
          <a:bodyPr/>
          <a:lstStyle>
            <a:lvl1pPr>
              <a:defRPr/>
            </a:lvl1pPr>
          </a:lstStyle>
          <a:p>
            <a:endParaRPr lang="en-US" altLang="en-US">
              <a:solidFill>
                <a:srgbClr val="000000"/>
              </a:solidFill>
            </a:endParaRPr>
          </a:p>
        </p:txBody>
      </p:sp>
      <p:sp>
        <p:nvSpPr>
          <p:cNvPr id="44043" name="Rectangle 11"/>
          <p:cNvSpPr>
            <a:spLocks noGrp="1" noChangeArrowheads="1"/>
          </p:cNvSpPr>
          <p:nvPr>
            <p:ph type="sldNum" sz="quarter" idx="4"/>
          </p:nvPr>
        </p:nvSpPr>
        <p:spPr/>
        <p:txBody>
          <a:bodyPr/>
          <a:lstStyle>
            <a:lvl1pPr>
              <a:defRPr/>
            </a:lvl1pPr>
          </a:lstStyle>
          <a:p>
            <a:fld id="{B74A9195-BC0A-4E00-A895-9EFBBA616636}" type="slidenum">
              <a:rPr lang="en-US" altLang="en-US">
                <a:solidFill>
                  <a:srgbClr val="000000"/>
                </a:solidFill>
              </a:rPr>
              <a:pPr/>
              <a:t>‹#›</a:t>
            </a:fld>
            <a:endParaRPr lang="en-US" altLang="en-US">
              <a:solidFill>
                <a:srgbClr val="000000"/>
              </a:solidFill>
            </a:endParaRPr>
          </a:p>
        </p:txBody>
      </p:sp>
      <p:sp>
        <p:nvSpPr>
          <p:cNvPr id="44044"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altLang="en-US" noProof="0" smtClean="0"/>
              <a:t>Click to edit Master title style</a:t>
            </a:r>
          </a:p>
        </p:txBody>
      </p:sp>
      <p:sp>
        <p:nvSpPr>
          <p:cNvPr id="44045"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pPr lvl="0"/>
            <a:r>
              <a:rPr lang="en-US" altLang="en-US" noProof="0" smtClean="0"/>
              <a:t>Click to edit Master subtitle style</a:t>
            </a:r>
          </a:p>
        </p:txBody>
      </p:sp>
    </p:spTree>
    <p:extLst>
      <p:ext uri="{BB962C8B-B14F-4D97-AF65-F5344CB8AC3E}">
        <p14:creationId xmlns:p14="http://schemas.microsoft.com/office/powerpoint/2010/main" val="258837515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EC5541D-B165-479F-AF87-E4480B5285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14210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EB5240-8E2E-4C71-B79C-5C1E8D90576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13266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0145C8-E5D7-4CAA-8D3E-C96AA63F59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2862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D67E00E-133A-46CC-BCBF-A6354BC491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16715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78EC8A0-775B-48EF-8E02-357E75C29B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0452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C199C7C-0D3F-4B8B-AD39-B7CD4940A8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84804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BAB5B69-7398-4DB3-814C-1DB624B3C1E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19894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BC6CC31-635A-4E73-B595-6FB28EE8A6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55814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585F09-38FB-4188-B245-16B49A031D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0019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cs typeface="Arial"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Arial" charset="0"/>
                <a:cs typeface="Arial"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atin typeface="Arial" charset="0"/>
                <a:cs typeface="Arial" charset="0"/>
              </a:defRPr>
            </a:lvl1pPr>
          </a:lstStyle>
          <a:p>
            <a:pPr>
              <a:defRPr/>
            </a:pPr>
            <a:fld id="{93816069-AB25-4A39-8B61-43C6E491274C}" type="slidenum">
              <a:rPr lang="en-US" altLang="en-US"/>
              <a:pPr>
                <a:defRPr/>
              </a:pPr>
              <a:t>‹#›</a:t>
            </a:fld>
            <a:endParaRPr lang="en-US" altLang="en-US"/>
          </a:p>
        </p:txBody>
      </p:sp>
    </p:spTree>
    <p:extLst>
      <p:ext uri="{BB962C8B-B14F-4D97-AF65-F5344CB8AC3E}">
        <p14:creationId xmlns:p14="http://schemas.microsoft.com/office/powerpoint/2010/main" val="34456554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59D6DA-8ED3-4CC3-A78F-AA86032E75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00073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4F339531-D7B8-4818-A887-061D9C1D11E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96287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FF965E9F-D96D-4C44-A116-7B24BF129B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65831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571665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70889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60279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0263" y="1209675"/>
            <a:ext cx="384492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7588" y="1209675"/>
            <a:ext cx="3846512"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73842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36280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858843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319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cs typeface="Arial"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Arial" charset="0"/>
                <a:cs typeface="Arial"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atin typeface="Arial" charset="0"/>
                <a:cs typeface="Arial" charset="0"/>
              </a:defRPr>
            </a:lvl1pPr>
          </a:lstStyle>
          <a:p>
            <a:pPr>
              <a:defRPr/>
            </a:pPr>
            <a:fld id="{5138C4F2-4015-4658-9EE6-7B86D40FD612}" type="slidenum">
              <a:rPr lang="en-US" altLang="en-US"/>
              <a:pPr>
                <a:defRPr/>
              </a:pPr>
              <a:t>‹#›</a:t>
            </a:fld>
            <a:endParaRPr lang="en-US" altLang="en-US"/>
          </a:p>
        </p:txBody>
      </p:sp>
    </p:spTree>
    <p:extLst>
      <p:ext uri="{BB962C8B-B14F-4D97-AF65-F5344CB8AC3E}">
        <p14:creationId xmlns:p14="http://schemas.microsoft.com/office/powerpoint/2010/main" val="30452682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5622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12460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63977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88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88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611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54B5AC-ED88-4892-8993-970C9E31C6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0718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3D14FC-19A0-451E-9AA4-868AC86A46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76051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EC0A605-CD37-4BDC-8FE2-0A081D989E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17296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771F2A4-132F-4728-8F76-64A0F005C1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97065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9B98EFB-F02F-4CCC-93AF-D1DC58D344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15172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13226A8-546E-420C-B44C-9477BD2787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520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3.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4.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5.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8.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6.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slideLayout" Target="../slideLayouts/slideLayout194.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theme" Target="../theme/theme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1.jpe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CCCC"/>
            </a:gs>
            <a:gs pos="100000">
              <a:srgbClr val="FFDBDB"/>
            </a:gs>
          </a:gsLst>
          <a:path path="shape">
            <a:fillToRect l="50000" t="50000" r="50000" b="50000"/>
          </a:path>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fontAlgn="base">
              <a:spcBef>
                <a:spcPct val="0"/>
              </a:spcBef>
              <a:spcAft>
                <a:spcPct val="0"/>
              </a:spcAft>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cs typeface="+mn-cs"/>
              </a:defRPr>
            </a:lvl1pPr>
          </a:lstStyle>
          <a:p>
            <a:pPr fontAlgn="base">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mn-cs"/>
              </a:defRPr>
            </a:lvl1pPr>
          </a:lstStyle>
          <a:p>
            <a:pPr fontAlgn="base">
              <a:spcBef>
                <a:spcPct val="0"/>
              </a:spcBef>
              <a:spcAft>
                <a:spcPct val="0"/>
              </a:spcAft>
              <a:defRPr/>
            </a:pPr>
            <a:fld id="{96D76809-3C18-46A7-A334-7EF318E6999C}"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2713046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25CFBEE6-5610-410E-B34F-A052CCDB723B}"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914959858"/>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C9BC5264-88C1-41EE-99B7-73C71B4B2BE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70262896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09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809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809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B723B66E-F742-48A9-9860-98C11495C8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696050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09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809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809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B723B66E-F742-48A9-9860-98C11495C8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96189547"/>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25CFBEE6-5610-410E-B34F-A052CCDB723B}"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602242309"/>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09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809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809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48AD37D4-B4CA-4C5B-87C8-6942DB2367C9}"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85511594"/>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09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809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809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B723B66E-F742-48A9-9860-98C11495C8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49247282"/>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663365EB-6DC3-41D6-81D2-5BB6B0569D3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74324995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09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809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809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B723B66E-F742-48A9-9860-98C11495C8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6504877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09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809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809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B723B66E-F742-48A9-9860-98C11495C8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6722207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09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809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809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B723B66E-F742-48A9-9860-98C11495C8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9764276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09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809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809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B723B66E-F742-48A9-9860-98C11495C8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0792658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010" name="Group 2"/>
          <p:cNvGrpSpPr>
            <a:grpSpLocks/>
          </p:cNvGrpSpPr>
          <p:nvPr/>
        </p:nvGrpSpPr>
        <p:grpSpPr bwMode="auto">
          <a:xfrm>
            <a:off x="1071563" y="304800"/>
            <a:ext cx="7615237" cy="1106488"/>
            <a:chOff x="675" y="192"/>
            <a:chExt cx="4797" cy="697"/>
          </a:xfrm>
        </p:grpSpPr>
        <p:sp>
          <p:nvSpPr>
            <p:cNvPr id="43011"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itchFamily="18" charset="0"/>
              </a:endParaRPr>
            </a:p>
          </p:txBody>
        </p:sp>
        <p:sp>
          <p:nvSpPr>
            <p:cNvPr id="43012"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itchFamily="18" charset="0"/>
              </a:endParaRPr>
            </a:p>
          </p:txBody>
        </p:sp>
        <p:sp>
          <p:nvSpPr>
            <p:cNvPr id="43013"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itchFamily="18" charset="0"/>
              </a:endParaRPr>
            </a:p>
          </p:txBody>
        </p:sp>
        <p:sp>
          <p:nvSpPr>
            <p:cNvPr id="43014"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itchFamily="18" charset="0"/>
              </a:endParaRPr>
            </a:p>
          </p:txBody>
        </p:sp>
        <p:sp>
          <p:nvSpPr>
            <p:cNvPr id="43015"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itchFamily="18" charset="0"/>
              </a:endParaRPr>
            </a:p>
          </p:txBody>
        </p:sp>
      </p:grpSp>
      <p:sp>
        <p:nvSpPr>
          <p:cNvPr id="43016"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017"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aseline="0">
                <a:latin typeface="+mn-lt"/>
              </a:defRPr>
            </a:lvl1pPr>
          </a:lstStyle>
          <a:p>
            <a:pPr fontAlgn="base">
              <a:spcBef>
                <a:spcPct val="0"/>
              </a:spcBef>
              <a:spcAft>
                <a:spcPct val="0"/>
              </a:spcAft>
            </a:pPr>
            <a:endParaRPr lang="en-US" altLang="en-US" smtClean="0">
              <a:solidFill>
                <a:srgbClr val="000000"/>
              </a:solidFill>
            </a:endParaRPr>
          </a:p>
        </p:txBody>
      </p:sp>
      <p:sp>
        <p:nvSpPr>
          <p:cNvPr id="43018"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aseline="0">
                <a:latin typeface="+mn-lt"/>
              </a:defRPr>
            </a:lvl1pPr>
          </a:lstStyle>
          <a:p>
            <a:pPr fontAlgn="base">
              <a:spcBef>
                <a:spcPct val="0"/>
              </a:spcBef>
              <a:spcAft>
                <a:spcPct val="0"/>
              </a:spcAft>
            </a:pPr>
            <a:endParaRPr lang="en-US" altLang="en-US" smtClean="0">
              <a:solidFill>
                <a:srgbClr val="000000"/>
              </a:solidFill>
            </a:endParaRPr>
          </a:p>
        </p:txBody>
      </p:sp>
      <p:sp>
        <p:nvSpPr>
          <p:cNvPr id="43019"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aseline="0">
                <a:latin typeface="+mn-lt"/>
              </a:defRPr>
            </a:lvl1pPr>
          </a:lstStyle>
          <a:p>
            <a:pPr fontAlgn="base">
              <a:spcBef>
                <a:spcPct val="0"/>
              </a:spcBef>
              <a:spcAft>
                <a:spcPct val="0"/>
              </a:spcAft>
            </a:pPr>
            <a:fld id="{5ADB1008-9E6C-422C-BDF8-9A545F86F7BC}"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
        <p:nvSpPr>
          <p:cNvPr id="43020"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355046767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charset="0"/>
        </a:defRPr>
      </a:lvl2pPr>
      <a:lvl3pPr algn="l" rtl="0" fontAlgn="base">
        <a:spcBef>
          <a:spcPct val="0"/>
        </a:spcBef>
        <a:spcAft>
          <a:spcPct val="0"/>
        </a:spcAft>
        <a:defRPr sz="3800">
          <a:solidFill>
            <a:schemeClr val="tx2"/>
          </a:solidFill>
          <a:latin typeface="Arial" charset="0"/>
        </a:defRPr>
      </a:lvl3pPr>
      <a:lvl4pPr algn="l" rtl="0" fontAlgn="base">
        <a:spcBef>
          <a:spcPct val="0"/>
        </a:spcBef>
        <a:spcAft>
          <a:spcPct val="0"/>
        </a:spcAft>
        <a:defRPr sz="3800">
          <a:solidFill>
            <a:schemeClr val="tx2"/>
          </a:solidFill>
          <a:latin typeface="Arial" charset="0"/>
        </a:defRPr>
      </a:lvl4pPr>
      <a:lvl5pPr algn="l" rtl="0" fontAlgn="base">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fontAlgn="base">
        <a:spcBef>
          <a:spcPct val="20000"/>
        </a:spcBef>
        <a:spcAft>
          <a:spcPct val="0"/>
        </a:spcAft>
        <a:buClr>
          <a:schemeClr val="accent1"/>
        </a:buClr>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010" name="Group 2"/>
          <p:cNvGrpSpPr>
            <a:grpSpLocks/>
          </p:cNvGrpSpPr>
          <p:nvPr/>
        </p:nvGrpSpPr>
        <p:grpSpPr bwMode="auto">
          <a:xfrm>
            <a:off x="1071563" y="304800"/>
            <a:ext cx="7615237" cy="1106488"/>
            <a:chOff x="675" y="192"/>
            <a:chExt cx="4797" cy="697"/>
          </a:xfrm>
        </p:grpSpPr>
        <p:sp>
          <p:nvSpPr>
            <p:cNvPr id="43011"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itchFamily="18" charset="0"/>
              </a:endParaRPr>
            </a:p>
          </p:txBody>
        </p:sp>
        <p:sp>
          <p:nvSpPr>
            <p:cNvPr id="43012"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itchFamily="18" charset="0"/>
              </a:endParaRPr>
            </a:p>
          </p:txBody>
        </p:sp>
        <p:sp>
          <p:nvSpPr>
            <p:cNvPr id="43013"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itchFamily="18" charset="0"/>
              </a:endParaRPr>
            </a:p>
          </p:txBody>
        </p:sp>
        <p:sp>
          <p:nvSpPr>
            <p:cNvPr id="43014"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itchFamily="18" charset="0"/>
              </a:endParaRPr>
            </a:p>
          </p:txBody>
        </p:sp>
        <p:sp>
          <p:nvSpPr>
            <p:cNvPr id="43015"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itchFamily="18" charset="0"/>
              </a:endParaRPr>
            </a:p>
          </p:txBody>
        </p:sp>
      </p:grpSp>
      <p:sp>
        <p:nvSpPr>
          <p:cNvPr id="43016"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017"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aseline="0">
                <a:latin typeface="+mn-lt"/>
              </a:defRPr>
            </a:lvl1pPr>
          </a:lstStyle>
          <a:p>
            <a:pPr fontAlgn="base">
              <a:spcBef>
                <a:spcPct val="0"/>
              </a:spcBef>
              <a:spcAft>
                <a:spcPct val="0"/>
              </a:spcAft>
            </a:pPr>
            <a:endParaRPr lang="en-US" altLang="en-US" smtClean="0">
              <a:solidFill>
                <a:srgbClr val="000000"/>
              </a:solidFill>
            </a:endParaRPr>
          </a:p>
        </p:txBody>
      </p:sp>
      <p:sp>
        <p:nvSpPr>
          <p:cNvPr id="43018"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aseline="0">
                <a:latin typeface="+mn-lt"/>
              </a:defRPr>
            </a:lvl1pPr>
          </a:lstStyle>
          <a:p>
            <a:pPr fontAlgn="base">
              <a:spcBef>
                <a:spcPct val="0"/>
              </a:spcBef>
              <a:spcAft>
                <a:spcPct val="0"/>
              </a:spcAft>
            </a:pPr>
            <a:endParaRPr lang="en-US" altLang="en-US" smtClean="0">
              <a:solidFill>
                <a:srgbClr val="000000"/>
              </a:solidFill>
            </a:endParaRPr>
          </a:p>
        </p:txBody>
      </p:sp>
      <p:sp>
        <p:nvSpPr>
          <p:cNvPr id="43019"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aseline="0">
                <a:latin typeface="+mn-lt"/>
              </a:defRPr>
            </a:lvl1pPr>
          </a:lstStyle>
          <a:p>
            <a:pPr fontAlgn="base">
              <a:spcBef>
                <a:spcPct val="0"/>
              </a:spcBef>
              <a:spcAft>
                <a:spcPct val="0"/>
              </a:spcAft>
            </a:pPr>
            <a:fld id="{5ADB1008-9E6C-422C-BDF8-9A545F86F7BC}"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
        <p:nvSpPr>
          <p:cNvPr id="43020"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294692958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charset="0"/>
        </a:defRPr>
      </a:lvl2pPr>
      <a:lvl3pPr algn="l" rtl="0" fontAlgn="base">
        <a:spcBef>
          <a:spcPct val="0"/>
        </a:spcBef>
        <a:spcAft>
          <a:spcPct val="0"/>
        </a:spcAft>
        <a:defRPr sz="3800">
          <a:solidFill>
            <a:schemeClr val="tx2"/>
          </a:solidFill>
          <a:latin typeface="Arial" charset="0"/>
        </a:defRPr>
      </a:lvl3pPr>
      <a:lvl4pPr algn="l" rtl="0" fontAlgn="base">
        <a:spcBef>
          <a:spcPct val="0"/>
        </a:spcBef>
        <a:spcAft>
          <a:spcPct val="0"/>
        </a:spcAft>
        <a:defRPr sz="3800">
          <a:solidFill>
            <a:schemeClr val="tx2"/>
          </a:solidFill>
          <a:latin typeface="Arial" charset="0"/>
        </a:defRPr>
      </a:lvl4pPr>
      <a:lvl5pPr algn="l" rtl="0" fontAlgn="base">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fontAlgn="base">
        <a:spcBef>
          <a:spcPct val="20000"/>
        </a:spcBef>
        <a:spcAft>
          <a:spcPct val="0"/>
        </a:spcAft>
        <a:buClr>
          <a:schemeClr val="accent1"/>
        </a:buClr>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0771" name="Rectangle 22"/>
          <p:cNvSpPr>
            <a:spLocks noGrp="1" noChangeArrowheads="1"/>
          </p:cNvSpPr>
          <p:nvPr>
            <p:ph type="body" idx="1"/>
          </p:nvPr>
        </p:nvSpPr>
        <p:spPr bwMode="auto">
          <a:xfrm>
            <a:off x="830263" y="1209675"/>
            <a:ext cx="784383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p:txBody>
      </p:sp>
      <p:sp>
        <p:nvSpPr>
          <p:cNvPr id="160772" name="Title Placeholder 5"/>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60773" name="Line 5"/>
          <p:cNvSpPr>
            <a:spLocks noChangeShapeType="1"/>
          </p:cNvSpPr>
          <p:nvPr userDrawn="1"/>
        </p:nvSpPr>
        <p:spPr bwMode="auto">
          <a:xfrm flipV="1">
            <a:off x="0" y="6553200"/>
            <a:ext cx="9144000" cy="0"/>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4D4D4D"/>
              </a:solidFill>
              <a:latin typeface="Arial" charset="0"/>
            </a:endParaRPr>
          </a:p>
        </p:txBody>
      </p:sp>
    </p:spTree>
    <p:extLst>
      <p:ext uri="{BB962C8B-B14F-4D97-AF65-F5344CB8AC3E}">
        <p14:creationId xmlns:p14="http://schemas.microsoft.com/office/powerpoint/2010/main" val="286803898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chemeClr val="accent2"/>
          </a:solidFill>
          <a:latin typeface="+mj-lt"/>
          <a:ea typeface="+mj-ea"/>
          <a:cs typeface="+mj-cs"/>
        </a:defRPr>
      </a:lvl1pPr>
      <a:lvl2pPr algn="l" rtl="0" eaLnBrk="0" fontAlgn="base" hangingPunct="0">
        <a:spcBef>
          <a:spcPct val="0"/>
        </a:spcBef>
        <a:spcAft>
          <a:spcPct val="0"/>
        </a:spcAft>
        <a:defRPr sz="3200" b="1">
          <a:solidFill>
            <a:schemeClr val="accent2"/>
          </a:solidFill>
          <a:latin typeface="Verdana" pitchFamily="34" charset="0"/>
        </a:defRPr>
      </a:lvl2pPr>
      <a:lvl3pPr algn="l" rtl="0" eaLnBrk="0" fontAlgn="base" hangingPunct="0">
        <a:spcBef>
          <a:spcPct val="0"/>
        </a:spcBef>
        <a:spcAft>
          <a:spcPct val="0"/>
        </a:spcAft>
        <a:defRPr sz="3200" b="1">
          <a:solidFill>
            <a:schemeClr val="accent2"/>
          </a:solidFill>
          <a:latin typeface="Verdana" pitchFamily="34" charset="0"/>
        </a:defRPr>
      </a:lvl3pPr>
      <a:lvl4pPr algn="l" rtl="0" eaLnBrk="0" fontAlgn="base" hangingPunct="0">
        <a:spcBef>
          <a:spcPct val="0"/>
        </a:spcBef>
        <a:spcAft>
          <a:spcPct val="0"/>
        </a:spcAft>
        <a:defRPr sz="3200" b="1">
          <a:solidFill>
            <a:schemeClr val="accent2"/>
          </a:solidFill>
          <a:latin typeface="Verdana" pitchFamily="34" charset="0"/>
        </a:defRPr>
      </a:lvl4pPr>
      <a:lvl5pPr algn="l" rtl="0" eaLnBrk="0" fontAlgn="base" hangingPunct="0">
        <a:spcBef>
          <a:spcPct val="0"/>
        </a:spcBef>
        <a:spcAft>
          <a:spcPct val="0"/>
        </a:spcAft>
        <a:defRPr sz="3200" b="1">
          <a:solidFill>
            <a:schemeClr val="accent2"/>
          </a:solidFill>
          <a:latin typeface="Verdana" pitchFamily="34" charset="0"/>
        </a:defRPr>
      </a:lvl5pPr>
      <a:lvl6pPr marL="457200" algn="l" rtl="0" eaLnBrk="0" fontAlgn="base" hangingPunct="0">
        <a:spcBef>
          <a:spcPct val="0"/>
        </a:spcBef>
        <a:spcAft>
          <a:spcPct val="0"/>
        </a:spcAft>
        <a:defRPr sz="3200" b="1">
          <a:solidFill>
            <a:schemeClr val="accent2"/>
          </a:solidFill>
          <a:latin typeface="Verdana" pitchFamily="34" charset="0"/>
        </a:defRPr>
      </a:lvl6pPr>
      <a:lvl7pPr marL="914400" algn="l" rtl="0" eaLnBrk="0" fontAlgn="base" hangingPunct="0">
        <a:spcBef>
          <a:spcPct val="0"/>
        </a:spcBef>
        <a:spcAft>
          <a:spcPct val="0"/>
        </a:spcAft>
        <a:defRPr sz="3200" b="1">
          <a:solidFill>
            <a:schemeClr val="accent2"/>
          </a:solidFill>
          <a:latin typeface="Verdana" pitchFamily="34" charset="0"/>
        </a:defRPr>
      </a:lvl7pPr>
      <a:lvl8pPr marL="1371600" algn="l" rtl="0" eaLnBrk="0" fontAlgn="base" hangingPunct="0">
        <a:spcBef>
          <a:spcPct val="0"/>
        </a:spcBef>
        <a:spcAft>
          <a:spcPct val="0"/>
        </a:spcAft>
        <a:defRPr sz="3200" b="1">
          <a:solidFill>
            <a:schemeClr val="accent2"/>
          </a:solidFill>
          <a:latin typeface="Verdana" pitchFamily="34" charset="0"/>
        </a:defRPr>
      </a:lvl8pPr>
      <a:lvl9pPr marL="1828800" algn="l" rtl="0" eaLnBrk="0" fontAlgn="base" hangingPunct="0">
        <a:spcBef>
          <a:spcPct val="0"/>
        </a:spcBef>
        <a:spcAft>
          <a:spcPct val="0"/>
        </a:spcAft>
        <a:defRPr sz="3200" b="1">
          <a:solidFill>
            <a:schemeClr val="accent2"/>
          </a:solidFill>
          <a:latin typeface="Verdana" pitchFamily="34"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Clr>
          <a:schemeClr val="bg1"/>
        </a:buClr>
        <a:buSzPct val="60000"/>
        <a:buFont typeface="Wingdings" pitchFamily="2" charset="2"/>
        <a:buChar char="n"/>
        <a:defRPr sz="1400">
          <a:solidFill>
            <a:schemeClr val="tx1"/>
          </a:solidFill>
          <a:latin typeface="+mn-lt"/>
        </a:defRPr>
      </a:lvl5pPr>
      <a:lvl6pPr marL="2514600" indent="-228600" algn="l" rtl="0" eaLnBrk="0" fontAlgn="base" hangingPunct="0">
        <a:spcBef>
          <a:spcPct val="20000"/>
        </a:spcBef>
        <a:spcAft>
          <a:spcPct val="0"/>
        </a:spcAft>
        <a:buClr>
          <a:schemeClr val="bg1"/>
        </a:buClr>
        <a:buSzPct val="60000"/>
        <a:buFont typeface="Wingdings" pitchFamily="2" charset="2"/>
        <a:buChar char="n"/>
        <a:defRPr sz="1400">
          <a:solidFill>
            <a:schemeClr val="tx1"/>
          </a:solidFill>
          <a:latin typeface="+mn-lt"/>
        </a:defRPr>
      </a:lvl6pPr>
      <a:lvl7pPr marL="2971800" indent="-228600" algn="l" rtl="0" eaLnBrk="0" fontAlgn="base" hangingPunct="0">
        <a:spcBef>
          <a:spcPct val="20000"/>
        </a:spcBef>
        <a:spcAft>
          <a:spcPct val="0"/>
        </a:spcAft>
        <a:buClr>
          <a:schemeClr val="bg1"/>
        </a:buClr>
        <a:buSzPct val="60000"/>
        <a:buFont typeface="Wingdings" pitchFamily="2" charset="2"/>
        <a:buChar char="n"/>
        <a:defRPr sz="1400">
          <a:solidFill>
            <a:schemeClr val="tx1"/>
          </a:solidFill>
          <a:latin typeface="+mn-lt"/>
        </a:defRPr>
      </a:lvl7pPr>
      <a:lvl8pPr marL="3429000" indent="-228600" algn="l" rtl="0" eaLnBrk="0" fontAlgn="base" hangingPunct="0">
        <a:spcBef>
          <a:spcPct val="20000"/>
        </a:spcBef>
        <a:spcAft>
          <a:spcPct val="0"/>
        </a:spcAft>
        <a:buClr>
          <a:schemeClr val="bg1"/>
        </a:buClr>
        <a:buSzPct val="60000"/>
        <a:buFont typeface="Wingdings" pitchFamily="2" charset="2"/>
        <a:buChar char="n"/>
        <a:defRPr sz="1400">
          <a:solidFill>
            <a:schemeClr val="tx1"/>
          </a:solidFill>
          <a:latin typeface="+mn-lt"/>
        </a:defRPr>
      </a:lvl8pPr>
      <a:lvl9pPr marL="3886200" indent="-228600" algn="l" rtl="0" eaLnBrk="0" fontAlgn="base" hangingPunct="0">
        <a:spcBef>
          <a:spcPct val="20000"/>
        </a:spcBef>
        <a:spcAft>
          <a:spcPct val="0"/>
        </a:spcAft>
        <a:buClr>
          <a:schemeClr val="bg1"/>
        </a:buClr>
        <a:buSzPct val="60000"/>
        <a:buFont typeface="Wingdings" pitchFamily="2" charset="2"/>
        <a:buChar char="n"/>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25CFBEE6-5610-410E-B34F-A052CCDB723B}"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65204793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182.xml"/><Relationship Id="rId5" Type="http://schemas.openxmlformats.org/officeDocument/2006/relationships/image" Target="../media/image22.wmf"/><Relationship Id="rId4" Type="http://schemas.openxmlformats.org/officeDocument/2006/relationships/image" Target="../media/image21.gif"/></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166.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7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28.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14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35.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77.xml"/></Relationships>
</file>

<file path=ppt/slides/_rels/slide4.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endParaRPr lang="en-US" altLang="en-US" smtClean="0"/>
          </a:p>
        </p:txBody>
      </p:sp>
      <p:sp>
        <p:nvSpPr>
          <p:cNvPr id="125955" name="Rectangle 3"/>
          <p:cNvSpPr>
            <a:spLocks noGrp="1" noChangeArrowheads="1"/>
          </p:cNvSpPr>
          <p:nvPr>
            <p:ph type="body" idx="1"/>
          </p:nvPr>
        </p:nvSpPr>
        <p:spPr/>
        <p:txBody>
          <a:bodyPr/>
          <a:lstStyle/>
          <a:p>
            <a:endParaRPr lang="en-US" altLang="en-US" smtClean="0"/>
          </a:p>
        </p:txBody>
      </p:sp>
      <p:pic>
        <p:nvPicPr>
          <p:cNvPr id="1259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3" name="WordArt 5"/>
          <p:cNvSpPr>
            <a:spLocks noChangeArrowheads="1" noChangeShapeType="1" noTextEdit="1"/>
          </p:cNvSpPr>
          <p:nvPr/>
        </p:nvSpPr>
        <p:spPr bwMode="auto">
          <a:xfrm>
            <a:off x="381000" y="838200"/>
            <a:ext cx="8458200" cy="10858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6000" b="1" i="1" kern="10" dirty="0">
                <a:ln w="9525">
                  <a:solidFill>
                    <a:srgbClr val="FFFFFF"/>
                  </a:solidFill>
                  <a:round/>
                  <a:headEnd/>
                  <a:tailEnd/>
                </a:ln>
                <a:solidFill>
                  <a:srgbClr val="FF3300"/>
                </a:solidFill>
                <a:effectLst>
                  <a:outerShdw dist="35921" dir="2700000" algn="ctr" rotWithShape="0">
                    <a:srgbClr val="808080">
                      <a:alpha val="79999"/>
                    </a:srgbClr>
                  </a:outerShdw>
                </a:effectLst>
                <a:latin typeface="Times New Roman"/>
                <a:cs typeface="Times New Roman"/>
              </a:rPr>
              <a:t>Trò chơi " Đừng để lá rơi"</a:t>
            </a:r>
            <a:endParaRPr lang="en-US" sz="6000" b="1" i="1" kern="10" dirty="0">
              <a:ln w="9525">
                <a:solidFill>
                  <a:srgbClr val="FFFFFF"/>
                </a:solidFill>
                <a:round/>
                <a:headEnd/>
                <a:tailEnd/>
              </a:ln>
              <a:solidFill>
                <a:srgbClr val="FF3300"/>
              </a:solidFill>
              <a:effectLst>
                <a:outerShdw dist="35921" dir="2700000" algn="ctr" rotWithShape="0">
                  <a:srgbClr val="808080">
                    <a:alpha val="79999"/>
                  </a:srgbClr>
                </a:outerShdw>
              </a:effectLst>
              <a:latin typeface="Times New Roman"/>
              <a:cs typeface="Times New Roman"/>
            </a:endParaRPr>
          </a:p>
        </p:txBody>
      </p:sp>
      <p:sp>
        <p:nvSpPr>
          <p:cNvPr id="125958" name="AutoShape 7" descr="Hình ảnh có liên qua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a:solidFill>
                <a:srgbClr val="000000"/>
              </a:solidFill>
              <a:cs typeface="Arial" charset="0"/>
            </a:endParaRPr>
          </a:p>
        </p:txBody>
      </p:sp>
    </p:spTree>
    <p:extLst>
      <p:ext uri="{BB962C8B-B14F-4D97-AF65-F5344CB8AC3E}">
        <p14:creationId xmlns:p14="http://schemas.microsoft.com/office/powerpoint/2010/main" val="2640317232"/>
      </p:ext>
    </p:extLst>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anim calcmode="lin" valueType="num">
                                      <p:cBhvr>
                                        <p:cTn id="7" dur="1000" fill="hold"/>
                                        <p:tgtEl>
                                          <p:spTgt spid="58373"/>
                                        </p:tgtEl>
                                        <p:attrNameLst>
                                          <p:attrName>ppt_w</p:attrName>
                                        </p:attrNameLst>
                                      </p:cBhvr>
                                      <p:tavLst>
                                        <p:tav tm="0">
                                          <p:val>
                                            <p:strVal val="#ppt_w*0.70"/>
                                          </p:val>
                                        </p:tav>
                                        <p:tav tm="100000">
                                          <p:val>
                                            <p:strVal val="#ppt_w"/>
                                          </p:val>
                                        </p:tav>
                                      </p:tavLst>
                                    </p:anim>
                                    <p:anim calcmode="lin" valueType="num">
                                      <p:cBhvr>
                                        <p:cTn id="8" dur="1000" fill="hold"/>
                                        <p:tgtEl>
                                          <p:spTgt spid="58373"/>
                                        </p:tgtEl>
                                        <p:attrNameLst>
                                          <p:attrName>ppt_h</p:attrName>
                                        </p:attrNameLst>
                                      </p:cBhvr>
                                      <p:tavLst>
                                        <p:tav tm="0">
                                          <p:val>
                                            <p:strVal val="#ppt_h"/>
                                          </p:val>
                                        </p:tav>
                                        <p:tav tm="100000">
                                          <p:val>
                                            <p:strVal val="#ppt_h"/>
                                          </p:val>
                                        </p:tav>
                                      </p:tavLst>
                                    </p:anim>
                                    <p:animEffect transition="in" filter="fade">
                                      <p:cBhvr>
                                        <p:cTn id="9" dur="10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3" name="AutoShape 13"/>
          <p:cNvSpPr>
            <a:spLocks noChangeArrowheads="1"/>
          </p:cNvSpPr>
          <p:nvPr/>
        </p:nvSpPr>
        <p:spPr bwMode="auto">
          <a:xfrm>
            <a:off x="0" y="1524000"/>
            <a:ext cx="8839200" cy="1371600"/>
          </a:xfrm>
          <a:prstGeom prst="horizontalScroll">
            <a:avLst>
              <a:gd name="adj" fmla="val 12500"/>
            </a:avLst>
          </a:prstGeom>
          <a:gradFill rotWithShape="1">
            <a:gsLst>
              <a:gs pos="0">
                <a:srgbClr val="D1EF1D"/>
              </a:gs>
              <a:gs pos="50000">
                <a:schemeClr val="bg1"/>
              </a:gs>
              <a:gs pos="100000">
                <a:srgbClr val="D1EF1D"/>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2400" b="1" u="sng" dirty="0">
                <a:solidFill>
                  <a:srgbClr val="FF0000"/>
                </a:solidFill>
                <a:latin typeface="Times New Roman" pitchFamily="18" charset="0"/>
              </a:rPr>
              <a:t>Câu 3:</a:t>
            </a:r>
            <a:r>
              <a:rPr lang="en-US" altLang="en-US" sz="2400" b="1" dirty="0">
                <a:solidFill>
                  <a:srgbClr val="000000"/>
                </a:solidFill>
                <a:latin typeface="Times New Roman" pitchFamily="18" charset="0"/>
              </a:rPr>
              <a:t>  </a:t>
            </a:r>
            <a:r>
              <a:rPr lang="en-US" altLang="en-US" sz="2400" b="1" dirty="0">
                <a:solidFill>
                  <a:srgbClr val="710A9A"/>
                </a:solidFill>
                <a:latin typeface="Times New Roman" pitchFamily="18" charset="0"/>
              </a:rPr>
              <a:t>Tìm chi tiết cho thấy nhân vật chú bé Hồng đã  cố gắng </a:t>
            </a:r>
          </a:p>
          <a:p>
            <a:pPr algn="ctr" fontAlgn="base">
              <a:spcBef>
                <a:spcPct val="0"/>
              </a:spcBef>
              <a:spcAft>
                <a:spcPct val="0"/>
              </a:spcAft>
              <a:defRPr/>
            </a:pPr>
            <a:r>
              <a:rPr lang="en-US" altLang="en-US" sz="2400" b="1" dirty="0">
                <a:solidFill>
                  <a:srgbClr val="710A9A"/>
                </a:solidFill>
                <a:latin typeface="Times New Roman" pitchFamily="18" charset="0"/>
              </a:rPr>
              <a:t>kìm nén sự bất bình của mình để giữ thái độ lễ phép?</a:t>
            </a:r>
          </a:p>
        </p:txBody>
      </p:sp>
      <p:sp>
        <p:nvSpPr>
          <p:cNvPr id="56334" name="AutoShape 14"/>
          <p:cNvSpPr>
            <a:spLocks noChangeArrowheads="1"/>
          </p:cNvSpPr>
          <p:nvPr/>
        </p:nvSpPr>
        <p:spPr bwMode="auto">
          <a:xfrm>
            <a:off x="0" y="2895600"/>
            <a:ext cx="4800600" cy="2133600"/>
          </a:xfrm>
          <a:prstGeom prst="flowChartAlternateProcess">
            <a:avLst/>
          </a:prstGeom>
          <a:gradFill rotWithShape="1">
            <a:gsLst>
              <a:gs pos="0">
                <a:srgbClr val="79F37C"/>
              </a:gs>
              <a:gs pos="50000">
                <a:schemeClr val="bg1"/>
              </a:gs>
              <a:gs pos="100000">
                <a:srgbClr val="79F37C"/>
              </a:gs>
            </a:gsLst>
            <a:lin ang="5400000" scaled="1"/>
          </a:gradFill>
          <a:ln w="9525">
            <a:solidFill>
              <a:srgbClr val="D1EF1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A50021"/>
              </a:buClr>
              <a:buSzPct val="75000"/>
              <a:buFont typeface="Wingdings" pitchFamily="2" charset="2"/>
              <a:buNone/>
              <a:defRPr/>
            </a:pPr>
            <a:r>
              <a:rPr lang="en-US" altLang="en-US" sz="2400" b="1" dirty="0">
                <a:solidFill>
                  <a:srgbClr val="FF0000"/>
                </a:solidFill>
                <a:latin typeface="Times New Roman" pitchFamily="18" charset="0"/>
              </a:rPr>
              <a:t>  …</a:t>
            </a:r>
            <a:r>
              <a:rPr lang="en-US" altLang="en-US" sz="2400" b="1" i="1" dirty="0">
                <a:solidFill>
                  <a:srgbClr val="FF0000"/>
                </a:solidFill>
                <a:latin typeface="Times New Roman" pitchFamily="18" charset="0"/>
              </a:rPr>
              <a:t>tôi cúi đầu không đáp</a:t>
            </a:r>
          </a:p>
          <a:p>
            <a:pPr algn="ctr" fontAlgn="base">
              <a:spcBef>
                <a:spcPct val="20000"/>
              </a:spcBef>
              <a:spcAft>
                <a:spcPct val="0"/>
              </a:spcAft>
              <a:buClr>
                <a:srgbClr val="A50021"/>
              </a:buClr>
              <a:buSzPct val="75000"/>
              <a:buFont typeface="Wingdings" pitchFamily="2" charset="2"/>
              <a:buNone/>
              <a:defRPr/>
            </a:pPr>
            <a:r>
              <a:rPr lang="en-US" altLang="en-US" sz="2400" b="1" i="1" dirty="0">
                <a:solidFill>
                  <a:srgbClr val="FF0000"/>
                </a:solidFill>
                <a:latin typeface="Times New Roman" pitchFamily="18" charset="0"/>
              </a:rPr>
              <a:t>…tôi lại im lặng cúi đầu </a:t>
            </a:r>
          </a:p>
          <a:p>
            <a:pPr algn="ctr" fontAlgn="base">
              <a:spcBef>
                <a:spcPct val="20000"/>
              </a:spcBef>
              <a:spcAft>
                <a:spcPct val="0"/>
              </a:spcAft>
              <a:buClr>
                <a:srgbClr val="A50021"/>
              </a:buClr>
              <a:buSzPct val="75000"/>
              <a:buFont typeface="Wingdings" pitchFamily="2" charset="2"/>
              <a:buNone/>
              <a:defRPr/>
            </a:pPr>
            <a:r>
              <a:rPr lang="en-US" altLang="en-US" sz="2400" b="1" i="1" dirty="0">
                <a:solidFill>
                  <a:srgbClr val="FF0000"/>
                </a:solidFill>
                <a:latin typeface="Times New Roman" pitchFamily="18" charset="0"/>
              </a:rPr>
              <a:t>xuống đất…cổ họng tôi</a:t>
            </a:r>
          </a:p>
          <a:p>
            <a:pPr algn="ctr" fontAlgn="base">
              <a:spcBef>
                <a:spcPct val="20000"/>
              </a:spcBef>
              <a:spcAft>
                <a:spcPct val="0"/>
              </a:spcAft>
              <a:buClr>
                <a:srgbClr val="A50021"/>
              </a:buClr>
              <a:buSzPct val="75000"/>
              <a:buFont typeface="Wingdings" pitchFamily="2" charset="2"/>
              <a:buNone/>
              <a:defRPr/>
            </a:pPr>
            <a:r>
              <a:rPr lang="en-US" altLang="en-US" sz="2400" b="1" i="1" dirty="0">
                <a:solidFill>
                  <a:srgbClr val="FF0000"/>
                </a:solidFill>
                <a:latin typeface="Times New Roman" pitchFamily="18" charset="0"/>
              </a:rPr>
              <a:t> đã nghẹn ứ khóc không  ra tiếng</a:t>
            </a:r>
            <a:endParaRPr lang="en-US" altLang="en-US" sz="2400" dirty="0">
              <a:solidFill>
                <a:srgbClr val="000000"/>
              </a:solidFill>
              <a:latin typeface="Times New Roman" pitchFamily="18" charset="0"/>
            </a:endParaRPr>
          </a:p>
        </p:txBody>
      </p:sp>
      <p:sp>
        <p:nvSpPr>
          <p:cNvPr id="56335" name="Rectangle 15"/>
          <p:cNvSpPr>
            <a:spLocks noChangeArrowheads="1"/>
          </p:cNvSpPr>
          <p:nvPr/>
        </p:nvSpPr>
        <p:spPr bwMode="auto">
          <a:xfrm>
            <a:off x="1295400" y="304800"/>
            <a:ext cx="6019800" cy="579438"/>
          </a:xfrm>
          <a:prstGeom prst="rect">
            <a:avLst/>
          </a:prstGeom>
          <a:gradFill rotWithShape="1">
            <a:gsLst>
              <a:gs pos="0">
                <a:srgbClr val="D1EF1D"/>
              </a:gs>
              <a:gs pos="50000">
                <a:schemeClr val="bg1"/>
              </a:gs>
              <a:gs pos="100000">
                <a:srgbClr val="D1EF1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en-US" sz="3200" b="1" u="sng">
                <a:solidFill>
                  <a:srgbClr val="D60093"/>
                </a:solidFill>
                <a:latin typeface="Times New Roman" pitchFamily="18" charset="0"/>
              </a:rPr>
              <a:t>Tiết 107</a:t>
            </a:r>
            <a:r>
              <a:rPr lang="en-US" altLang="en-US" sz="3200" b="1">
                <a:solidFill>
                  <a:srgbClr val="D60093"/>
                </a:solidFill>
                <a:latin typeface="Times New Roman" pitchFamily="18" charset="0"/>
              </a:rPr>
              <a:t>:</a:t>
            </a:r>
            <a:r>
              <a:rPr lang="en-US" altLang="en-US" sz="3200">
                <a:solidFill>
                  <a:srgbClr val="000000"/>
                </a:solidFill>
                <a:latin typeface="Times New Roman" pitchFamily="18" charset="0"/>
              </a:rPr>
              <a:t> </a:t>
            </a:r>
            <a:r>
              <a:rPr lang="en-US" altLang="en-US" sz="3200" b="1">
                <a:solidFill>
                  <a:srgbClr val="FF0000"/>
                </a:solidFill>
                <a:latin typeface="Times New Roman" pitchFamily="18" charset="0"/>
              </a:rPr>
              <a:t>HỘI THOẠI</a:t>
            </a:r>
          </a:p>
        </p:txBody>
      </p:sp>
      <p:sp>
        <p:nvSpPr>
          <p:cNvPr id="56337" name="AutoShape 17"/>
          <p:cNvSpPr>
            <a:spLocks noChangeArrowheads="1"/>
          </p:cNvSpPr>
          <p:nvPr/>
        </p:nvSpPr>
        <p:spPr bwMode="auto">
          <a:xfrm>
            <a:off x="5334000" y="3352800"/>
            <a:ext cx="3581400" cy="1066800"/>
          </a:xfrm>
          <a:prstGeom prst="plaque">
            <a:avLst>
              <a:gd name="adj" fmla="val 16667"/>
            </a:avLst>
          </a:prstGeom>
          <a:gradFill rotWithShape="1">
            <a:gsLst>
              <a:gs pos="0">
                <a:srgbClr val="D1EF1D"/>
              </a:gs>
              <a:gs pos="50000">
                <a:schemeClr val="bg1"/>
              </a:gs>
              <a:gs pos="100000">
                <a:srgbClr val="D1EF1D"/>
              </a:gs>
            </a:gsLst>
            <a:lin ang="5400000" scaled="1"/>
          </a:gradFill>
          <a:ln w="9525">
            <a:solidFill>
              <a:srgbClr val="F74D3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2800" b="1">
                <a:solidFill>
                  <a:srgbClr val="FF0000"/>
                </a:solidFill>
                <a:latin typeface="Times New Roman" pitchFamily="18" charset="0"/>
              </a:rPr>
              <a:t>Vì sao Hồng phải</a:t>
            </a:r>
          </a:p>
          <a:p>
            <a:pPr algn="ctr" fontAlgn="base">
              <a:spcBef>
                <a:spcPct val="0"/>
              </a:spcBef>
              <a:spcAft>
                <a:spcPct val="0"/>
              </a:spcAft>
              <a:defRPr/>
            </a:pPr>
            <a:r>
              <a:rPr lang="en-US" altLang="en-US" sz="2800" b="1">
                <a:solidFill>
                  <a:srgbClr val="FF0000"/>
                </a:solidFill>
                <a:latin typeface="Times New Roman" pitchFamily="18" charset="0"/>
              </a:rPr>
              <a:t>làm như vậy?</a:t>
            </a:r>
          </a:p>
        </p:txBody>
      </p:sp>
      <p:sp>
        <p:nvSpPr>
          <p:cNvPr id="56338" name="AutoShape 18"/>
          <p:cNvSpPr>
            <a:spLocks noChangeArrowheads="1"/>
          </p:cNvSpPr>
          <p:nvPr/>
        </p:nvSpPr>
        <p:spPr bwMode="auto">
          <a:xfrm>
            <a:off x="304800" y="5257800"/>
            <a:ext cx="8001000" cy="914400"/>
          </a:xfrm>
          <a:prstGeom prst="plaque">
            <a:avLst>
              <a:gd name="adj" fmla="val 16667"/>
            </a:avLst>
          </a:prstGeom>
          <a:gradFill rotWithShape="1">
            <a:gsLst>
              <a:gs pos="0">
                <a:schemeClr val="bg1"/>
              </a:gs>
              <a:gs pos="50000">
                <a:srgbClr val="D1EF1D"/>
              </a:gs>
              <a:gs pos="100000">
                <a:schemeClr val="bg1"/>
              </a:gs>
            </a:gsLst>
            <a:lin ang="5400000" scaled="1"/>
          </a:gradFill>
          <a:ln w="9525">
            <a:solidFill>
              <a:srgbClr val="F74D3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2400" b="1" dirty="0">
                <a:solidFill>
                  <a:srgbClr val="2E079D"/>
                </a:solidFill>
                <a:latin typeface="Times New Roman" pitchFamily="18" charset="0"/>
              </a:rPr>
              <a:t>Vì Hồng là người thuộc vai dưới, có bổn</a:t>
            </a:r>
          </a:p>
          <a:p>
            <a:pPr algn="ctr" fontAlgn="base">
              <a:spcBef>
                <a:spcPct val="0"/>
              </a:spcBef>
              <a:spcAft>
                <a:spcPct val="0"/>
              </a:spcAft>
              <a:defRPr/>
            </a:pPr>
            <a:r>
              <a:rPr lang="en-US" altLang="en-US" sz="2400" b="1" dirty="0">
                <a:solidFill>
                  <a:srgbClr val="2E079D"/>
                </a:solidFill>
                <a:latin typeface="Times New Roman" pitchFamily="18" charset="0"/>
              </a:rPr>
              <a:t> phận</a:t>
            </a:r>
            <a:r>
              <a:rPr lang="en-US" altLang="en-US" sz="2400" b="1" dirty="0">
                <a:solidFill>
                  <a:srgbClr val="000000"/>
                </a:solidFill>
                <a:latin typeface="Times New Roman" pitchFamily="18" charset="0"/>
              </a:rPr>
              <a:t> </a:t>
            </a:r>
            <a:r>
              <a:rPr lang="en-US" altLang="en-US" sz="2400" b="1" dirty="0">
                <a:solidFill>
                  <a:srgbClr val="2E079D"/>
                </a:solidFill>
                <a:latin typeface="Times New Roman" pitchFamily="18" charset="0"/>
              </a:rPr>
              <a:t>tôn trọng người trên.</a:t>
            </a:r>
            <a:r>
              <a:rPr lang="en-US" altLang="en-US" sz="2400" dirty="0">
                <a:solidFill>
                  <a:srgbClr val="000000"/>
                </a:solidFill>
                <a:latin typeface="Times New Roman" pitchFamily="18" charset="0"/>
              </a:rPr>
              <a:t>	</a:t>
            </a:r>
          </a:p>
        </p:txBody>
      </p:sp>
      <p:sp>
        <p:nvSpPr>
          <p:cNvPr id="56339" name="Text Box 19"/>
          <p:cNvSpPr txBox="1">
            <a:spLocks noChangeArrowheads="1"/>
          </p:cNvSpPr>
          <p:nvPr/>
        </p:nvSpPr>
        <p:spPr bwMode="auto">
          <a:xfrm>
            <a:off x="381000" y="6248400"/>
            <a:ext cx="8077200" cy="457200"/>
          </a:xfrm>
          <a:prstGeom prst="rect">
            <a:avLst/>
          </a:prstGeom>
          <a:gradFill rotWithShape="1">
            <a:gsLst>
              <a:gs pos="0">
                <a:srgbClr val="FFCCFF"/>
              </a:gs>
              <a:gs pos="50000">
                <a:srgbClr val="99FF99"/>
              </a:gs>
              <a:gs pos="100000">
                <a:srgbClr val="FFCC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400" b="1" smtClean="0">
                <a:solidFill>
                  <a:srgbClr val="000000"/>
                </a:solidFill>
              </a:rPr>
              <a:t>(bé Hồng vẫn gọi “cô” và xưng là “cháu”.</a:t>
            </a:r>
          </a:p>
        </p:txBody>
      </p:sp>
    </p:spTree>
    <p:extLst>
      <p:ext uri="{BB962C8B-B14F-4D97-AF65-F5344CB8AC3E}">
        <p14:creationId xmlns:p14="http://schemas.microsoft.com/office/powerpoint/2010/main" val="2846825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6333"/>
                                        </p:tgtEl>
                                        <p:attrNameLst>
                                          <p:attrName>style.visibility</p:attrName>
                                        </p:attrNameLst>
                                      </p:cBhvr>
                                      <p:to>
                                        <p:strVal val="visible"/>
                                      </p:to>
                                    </p:set>
                                    <p:animEffect transition="in" filter="strips(downLeft)">
                                      <p:cBhvr>
                                        <p:cTn id="7" dur="500"/>
                                        <p:tgtEl>
                                          <p:spTgt spid="563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6334"/>
                                        </p:tgtEl>
                                        <p:attrNameLst>
                                          <p:attrName>style.visibility</p:attrName>
                                        </p:attrNameLst>
                                      </p:cBhvr>
                                      <p:to>
                                        <p:strVal val="visible"/>
                                      </p:to>
                                    </p:set>
                                    <p:animEffect transition="in" filter="strips(downLeft)">
                                      <p:cBhvr>
                                        <p:cTn id="12" dur="500"/>
                                        <p:tgtEl>
                                          <p:spTgt spid="563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6337"/>
                                        </p:tgtEl>
                                        <p:attrNameLst>
                                          <p:attrName>style.visibility</p:attrName>
                                        </p:attrNameLst>
                                      </p:cBhvr>
                                      <p:to>
                                        <p:strVal val="visible"/>
                                      </p:to>
                                    </p:set>
                                    <p:animEffect transition="in" filter="strips(downLeft)">
                                      <p:cBhvr>
                                        <p:cTn id="17" dur="500"/>
                                        <p:tgtEl>
                                          <p:spTgt spid="563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6338"/>
                                        </p:tgtEl>
                                        <p:attrNameLst>
                                          <p:attrName>style.visibility</p:attrName>
                                        </p:attrNameLst>
                                      </p:cBhvr>
                                      <p:to>
                                        <p:strVal val="visible"/>
                                      </p:to>
                                    </p:set>
                                    <p:animEffect transition="in" filter="strips(downLeft)">
                                      <p:cBhvr>
                                        <p:cTn id="22" dur="500"/>
                                        <p:tgtEl>
                                          <p:spTgt spid="56338"/>
                                        </p:tgtEl>
                                      </p:cBhvr>
                                    </p:animEffect>
                                  </p:childTnLst>
                                </p:cTn>
                              </p:par>
                            </p:childTnLst>
                          </p:cTn>
                        </p:par>
                        <p:par>
                          <p:cTn id="23" fill="hold" nodeType="afterGroup">
                            <p:stCondLst>
                              <p:cond delay="5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56339"/>
                                        </p:tgtEl>
                                        <p:attrNameLst>
                                          <p:attrName>style.visibility</p:attrName>
                                        </p:attrNameLst>
                                      </p:cBhvr>
                                      <p:to>
                                        <p:strVal val="visible"/>
                                      </p:to>
                                    </p:set>
                                    <p:anim calcmode="lin" valueType="num">
                                      <p:cBhvr>
                                        <p:cTn id="26" dur="500" fill="hold"/>
                                        <p:tgtEl>
                                          <p:spTgt spid="56339"/>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6339"/>
                                        </p:tgtEl>
                                        <p:attrNameLst>
                                          <p:attrName>ppt_y</p:attrName>
                                        </p:attrNameLst>
                                      </p:cBhvr>
                                      <p:tavLst>
                                        <p:tav tm="0">
                                          <p:val>
                                            <p:strVal val="#ppt_y"/>
                                          </p:val>
                                        </p:tav>
                                        <p:tav tm="100000">
                                          <p:val>
                                            <p:strVal val="#ppt_y"/>
                                          </p:val>
                                        </p:tav>
                                      </p:tavLst>
                                    </p:anim>
                                    <p:anim calcmode="lin" valueType="num">
                                      <p:cBhvr>
                                        <p:cTn id="28" dur="500" fill="hold"/>
                                        <p:tgtEl>
                                          <p:spTgt spid="56339"/>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6339"/>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6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3" grpId="0" animBg="1"/>
      <p:bldP spid="56334" grpId="0" animBg="1"/>
      <p:bldP spid="56337" grpId="0" animBg="1"/>
      <p:bldP spid="56338" grpId="0" animBg="1"/>
      <p:bldP spid="563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4" name="Rectangle 22"/>
          <p:cNvSpPr>
            <a:spLocks noChangeArrowheads="1"/>
          </p:cNvSpPr>
          <p:nvPr/>
        </p:nvSpPr>
        <p:spPr bwMode="auto">
          <a:xfrm>
            <a:off x="1295400" y="304800"/>
            <a:ext cx="6019800" cy="579438"/>
          </a:xfrm>
          <a:prstGeom prst="rect">
            <a:avLst/>
          </a:prstGeom>
          <a:gradFill rotWithShape="1">
            <a:gsLst>
              <a:gs pos="0">
                <a:srgbClr val="D1EF1D"/>
              </a:gs>
              <a:gs pos="50000">
                <a:schemeClr val="bg1"/>
              </a:gs>
              <a:gs pos="100000">
                <a:srgbClr val="D1EF1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en-US" sz="3200" b="1" u="sng" dirty="0">
                <a:solidFill>
                  <a:srgbClr val="D60093"/>
                </a:solidFill>
                <a:latin typeface="Times New Roman" pitchFamily="18" charset="0"/>
              </a:rPr>
              <a:t>Tiết 107</a:t>
            </a:r>
            <a:r>
              <a:rPr lang="en-US" altLang="en-US" sz="3200" b="1" dirty="0">
                <a:solidFill>
                  <a:srgbClr val="D60093"/>
                </a:solidFill>
                <a:latin typeface="Times New Roman" pitchFamily="18" charset="0"/>
              </a:rPr>
              <a:t>:</a:t>
            </a:r>
            <a:r>
              <a:rPr lang="en-US" altLang="en-US" sz="3200" dirty="0">
                <a:solidFill>
                  <a:srgbClr val="000000"/>
                </a:solidFill>
                <a:latin typeface="Times New Roman" pitchFamily="18" charset="0"/>
              </a:rPr>
              <a:t> </a:t>
            </a:r>
            <a:r>
              <a:rPr lang="en-US" altLang="en-US" sz="3200" b="1" dirty="0">
                <a:solidFill>
                  <a:srgbClr val="FF0000"/>
                </a:solidFill>
                <a:latin typeface="Times New Roman" pitchFamily="18" charset="0"/>
              </a:rPr>
              <a:t>HỘI THOẠI</a:t>
            </a:r>
          </a:p>
        </p:txBody>
      </p:sp>
      <p:sp>
        <p:nvSpPr>
          <p:cNvPr id="49179" name="Rectangle 27"/>
          <p:cNvSpPr>
            <a:spLocks noChangeArrowheads="1"/>
          </p:cNvSpPr>
          <p:nvPr/>
        </p:nvSpPr>
        <p:spPr bwMode="auto">
          <a:xfrm>
            <a:off x="0" y="1066800"/>
            <a:ext cx="68580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000" b="1" u="sng" dirty="0" smtClean="0">
                <a:solidFill>
                  <a:srgbClr val="FF0000"/>
                </a:solidFill>
                <a:latin typeface="Times New Roman" pitchFamily="18" charset="0"/>
              </a:rPr>
              <a:t>I.VAI XÃ HỘI TRONG HỘI THOẠI</a:t>
            </a:r>
          </a:p>
          <a:p>
            <a:pPr marL="457200" indent="-457200" eaLnBrk="1" fontAlgn="base" hangingPunct="1">
              <a:spcBef>
                <a:spcPct val="0"/>
              </a:spcBef>
              <a:spcAft>
                <a:spcPct val="0"/>
              </a:spcAft>
              <a:buFontTx/>
              <a:buAutoNum type="arabicPeriod"/>
            </a:pPr>
            <a:r>
              <a:rPr lang="en-US" altLang="en-US" sz="2000" b="1" u="sng" dirty="0" smtClean="0">
                <a:solidFill>
                  <a:srgbClr val="FF0000"/>
                </a:solidFill>
                <a:latin typeface="Times New Roman" pitchFamily="18" charset="0"/>
              </a:rPr>
              <a:t>Ví dụ : (</a:t>
            </a:r>
            <a:r>
              <a:rPr lang="en-US" altLang="en-US" sz="2000" b="1" u="sng" dirty="0" err="1" smtClean="0">
                <a:solidFill>
                  <a:srgbClr val="FF0000"/>
                </a:solidFill>
                <a:latin typeface="Times New Roman" pitchFamily="18" charset="0"/>
              </a:rPr>
              <a:t>sgk</a:t>
            </a:r>
            <a:r>
              <a:rPr lang="en-US" altLang="en-US" sz="2000" b="1" u="sng" dirty="0" smtClean="0">
                <a:solidFill>
                  <a:srgbClr val="FF0000"/>
                </a:solidFill>
                <a:latin typeface="Times New Roman" pitchFamily="18" charset="0"/>
              </a:rPr>
              <a:t>)</a:t>
            </a:r>
          </a:p>
          <a:p>
            <a:pPr eaLnBrk="1" fontAlgn="base" hangingPunct="1">
              <a:spcBef>
                <a:spcPct val="0"/>
              </a:spcBef>
              <a:spcAft>
                <a:spcPct val="0"/>
              </a:spcAft>
            </a:pPr>
            <a:r>
              <a:rPr lang="en-US" altLang="en-US" sz="2400" dirty="0" smtClean="0">
                <a:latin typeface="Times New Roman" pitchFamily="18" charset="0"/>
              </a:rPr>
              <a:t>Người </a:t>
            </a:r>
            <a:r>
              <a:rPr lang="en-US" altLang="en-US" sz="2400" dirty="0">
                <a:latin typeface="Times New Roman" pitchFamily="18" charset="0"/>
              </a:rPr>
              <a:t>cô của Hồng:  </a:t>
            </a:r>
            <a:r>
              <a:rPr lang="en-US" altLang="en-US" sz="2400" b="1" dirty="0">
                <a:latin typeface="Times New Roman" pitchFamily="18" charset="0"/>
              </a:rPr>
              <a:t>ở vị trí vai </a:t>
            </a:r>
            <a:r>
              <a:rPr lang="en-US" altLang="en-US" sz="2400" b="1" dirty="0" smtClean="0">
                <a:latin typeface="Times New Roman" pitchFamily="18" charset="0"/>
              </a:rPr>
              <a:t>trên</a:t>
            </a:r>
          </a:p>
          <a:p>
            <a:pPr eaLnBrk="1" fontAlgn="base" hangingPunct="1">
              <a:spcBef>
                <a:spcPct val="0"/>
              </a:spcBef>
              <a:spcAft>
                <a:spcPct val="0"/>
              </a:spcAft>
              <a:defRPr/>
            </a:pPr>
            <a:r>
              <a:rPr lang="en-US" altLang="en-US" sz="2400" dirty="0" smtClean="0">
                <a:latin typeface="Times New Roman" pitchFamily="18" charset="0"/>
              </a:rPr>
              <a:t> Chú bé Hồng : </a:t>
            </a:r>
            <a:r>
              <a:rPr lang="en-US" altLang="en-US" sz="2400" b="1" dirty="0" smtClean="0">
                <a:latin typeface="Times New Roman" pitchFamily="18" charset="0"/>
              </a:rPr>
              <a:t>ở vị trí vai dưới</a:t>
            </a:r>
          </a:p>
          <a:p>
            <a:pPr lvl="0" eaLnBrk="1" fontAlgn="base" hangingPunct="1">
              <a:spcBef>
                <a:spcPct val="0"/>
              </a:spcBef>
              <a:spcAft>
                <a:spcPct val="0"/>
              </a:spcAft>
              <a:buClr>
                <a:srgbClr val="A50021"/>
              </a:buClr>
              <a:buSzPct val="75000"/>
            </a:pPr>
            <a:r>
              <a:rPr lang="en-US" altLang="en-US" sz="2400" b="1" i="1" dirty="0">
                <a:latin typeface="Times New Roman" pitchFamily="18" charset="0"/>
                <a:sym typeface="Wingdings" panose="05000000000000000000" pitchFamily="2" charset="2"/>
              </a:rPr>
              <a:t>Quan hệ trên - dưới ( căn cứ vào </a:t>
            </a:r>
            <a:endParaRPr lang="en-US" altLang="en-US" sz="2400" b="1" i="1" dirty="0" smtClean="0">
              <a:latin typeface="Times New Roman" pitchFamily="18" charset="0"/>
              <a:sym typeface="Wingdings" panose="05000000000000000000" pitchFamily="2" charset="2"/>
            </a:endParaRPr>
          </a:p>
          <a:p>
            <a:pPr lvl="0" eaLnBrk="1" fontAlgn="base" hangingPunct="1">
              <a:spcBef>
                <a:spcPct val="0"/>
              </a:spcBef>
              <a:spcAft>
                <a:spcPct val="0"/>
              </a:spcAft>
              <a:buClr>
                <a:srgbClr val="A50021"/>
              </a:buClr>
              <a:buSzPct val="75000"/>
            </a:pPr>
            <a:r>
              <a:rPr lang="en-US" altLang="en-US" sz="2400" b="1" i="1" dirty="0" smtClean="0">
                <a:latin typeface="Times New Roman" pitchFamily="18" charset="0"/>
                <a:sym typeface="Wingdings" panose="05000000000000000000" pitchFamily="2" charset="2"/>
              </a:rPr>
              <a:t>quan </a:t>
            </a:r>
            <a:r>
              <a:rPr lang="en-US" altLang="en-US" sz="2400" b="1" i="1" dirty="0">
                <a:latin typeface="Times New Roman" pitchFamily="18" charset="0"/>
                <a:sym typeface="Wingdings" panose="05000000000000000000" pitchFamily="2" charset="2"/>
              </a:rPr>
              <a:t>hệ gia đình)</a:t>
            </a:r>
            <a:endParaRPr lang="en-US" altLang="en-US" sz="2400" b="1" i="1" dirty="0">
              <a:latin typeface="Times New Roman" pitchFamily="18" charset="0"/>
            </a:endParaRPr>
          </a:p>
          <a:p>
            <a:pPr lvl="0" eaLnBrk="1" fontAlgn="base" hangingPunct="1">
              <a:spcBef>
                <a:spcPct val="0"/>
              </a:spcBef>
              <a:spcAft>
                <a:spcPct val="0"/>
              </a:spcAft>
              <a:buClr>
                <a:srgbClr val="A50021"/>
              </a:buClr>
              <a:buSzPct val="75000"/>
            </a:pPr>
            <a:endParaRPr lang="en-US" altLang="en-US" sz="2400" b="1" dirty="0" smtClean="0">
              <a:latin typeface="Times New Roman" pitchFamily="18" charset="0"/>
              <a:sym typeface="Wingdings" panose="05000000000000000000" pitchFamily="2" charset="2"/>
            </a:endParaRPr>
          </a:p>
          <a:p>
            <a:pPr lvl="0" eaLnBrk="1" fontAlgn="base" hangingPunct="1">
              <a:spcBef>
                <a:spcPct val="0"/>
              </a:spcBef>
              <a:spcAft>
                <a:spcPct val="0"/>
              </a:spcAft>
              <a:buClr>
                <a:srgbClr val="A50021"/>
              </a:buClr>
              <a:buSzPct val="75000"/>
            </a:pPr>
            <a:r>
              <a:rPr lang="en-US" altLang="en-US" sz="2400" b="1" dirty="0" smtClean="0">
                <a:latin typeface="Times New Roman" pitchFamily="18" charset="0"/>
                <a:sym typeface="Wingdings" panose="05000000000000000000" pitchFamily="2" charset="2"/>
              </a:rPr>
              <a:t></a:t>
            </a:r>
            <a:r>
              <a:rPr lang="en-US" altLang="en-US" sz="2400" b="1" i="1" dirty="0">
                <a:latin typeface="Times New Roman" pitchFamily="18" charset="0"/>
              </a:rPr>
              <a:t>Vai xã hội là </a:t>
            </a:r>
            <a:r>
              <a:rPr lang="en-US" altLang="en-US" sz="2400" b="1" i="1" u="sng" dirty="0">
                <a:latin typeface="Times New Roman" pitchFamily="18" charset="0"/>
              </a:rPr>
              <a:t>vị trí </a:t>
            </a:r>
            <a:r>
              <a:rPr lang="en-US" altLang="en-US" sz="2400" b="1" i="1" dirty="0">
                <a:latin typeface="Times New Roman" pitchFamily="18" charset="0"/>
              </a:rPr>
              <a:t>của người </a:t>
            </a:r>
            <a:r>
              <a:rPr lang="en-US" altLang="en-US" sz="2400" b="1" i="1" dirty="0" smtClean="0">
                <a:latin typeface="Times New Roman" pitchFamily="18" charset="0"/>
              </a:rPr>
              <a:t>tham</a:t>
            </a:r>
          </a:p>
          <a:p>
            <a:pPr lvl="0" eaLnBrk="1" fontAlgn="base" hangingPunct="1">
              <a:spcBef>
                <a:spcPct val="0"/>
              </a:spcBef>
              <a:spcAft>
                <a:spcPct val="0"/>
              </a:spcAft>
              <a:buClr>
                <a:srgbClr val="A50021"/>
              </a:buClr>
              <a:buSzPct val="75000"/>
            </a:pPr>
            <a:r>
              <a:rPr lang="en-US" altLang="en-US" sz="2400" b="1" i="1" dirty="0" smtClean="0">
                <a:latin typeface="Times New Roman" pitchFamily="18" charset="0"/>
              </a:rPr>
              <a:t> </a:t>
            </a:r>
            <a:r>
              <a:rPr lang="en-US" altLang="en-US" sz="2400" b="1" i="1" dirty="0">
                <a:latin typeface="Times New Roman" pitchFamily="18" charset="0"/>
              </a:rPr>
              <a:t>gia hội thoại đối với người khác </a:t>
            </a:r>
            <a:endParaRPr lang="en-US" altLang="en-US" sz="2400" b="1" i="1" dirty="0" smtClean="0">
              <a:latin typeface="Times New Roman" pitchFamily="18" charset="0"/>
            </a:endParaRPr>
          </a:p>
          <a:p>
            <a:pPr lvl="0" eaLnBrk="1" fontAlgn="base" hangingPunct="1">
              <a:spcBef>
                <a:spcPct val="0"/>
              </a:spcBef>
              <a:spcAft>
                <a:spcPct val="0"/>
              </a:spcAft>
              <a:buClr>
                <a:srgbClr val="A50021"/>
              </a:buClr>
              <a:buSzPct val="75000"/>
            </a:pPr>
            <a:r>
              <a:rPr lang="en-US" altLang="en-US" sz="2400" b="1" i="1" dirty="0" smtClean="0">
                <a:latin typeface="Times New Roman" pitchFamily="18" charset="0"/>
              </a:rPr>
              <a:t>trong </a:t>
            </a:r>
            <a:r>
              <a:rPr lang="en-US" altLang="en-US" sz="2400" b="1" i="1" dirty="0">
                <a:latin typeface="Times New Roman" pitchFamily="18" charset="0"/>
              </a:rPr>
              <a:t>cuộc </a:t>
            </a:r>
            <a:r>
              <a:rPr lang="en-US" altLang="en-US" sz="2400" b="1" i="1" dirty="0" smtClean="0">
                <a:latin typeface="Times New Roman" pitchFamily="18" charset="0"/>
              </a:rPr>
              <a:t>thoại.</a:t>
            </a:r>
            <a:endParaRPr lang="en-US" altLang="en-US" sz="2400" b="1" i="1" dirty="0">
              <a:latin typeface="Times New Roman" pitchFamily="18" charset="0"/>
            </a:endParaRPr>
          </a:p>
          <a:p>
            <a:pPr eaLnBrk="1" fontAlgn="base" hangingPunct="1">
              <a:spcBef>
                <a:spcPct val="0"/>
              </a:spcBef>
              <a:spcAft>
                <a:spcPct val="0"/>
              </a:spcAft>
              <a:defRPr/>
            </a:pPr>
            <a:endParaRPr lang="en-US" altLang="en-US" sz="2000" b="1" u="sng" dirty="0" smtClean="0">
              <a:solidFill>
                <a:schemeClr val="accent2">
                  <a:lumMod val="60000"/>
                  <a:lumOff val="40000"/>
                </a:schemeClr>
              </a:solidFill>
              <a:latin typeface="Times New Roman" pitchFamily="18" charset="0"/>
            </a:endParaRPr>
          </a:p>
        </p:txBody>
      </p:sp>
      <p:cxnSp>
        <p:nvCxnSpPr>
          <p:cNvPr id="3" name="Straight Connector 2"/>
          <p:cNvCxnSpPr/>
          <p:nvPr/>
        </p:nvCxnSpPr>
        <p:spPr bwMode="auto">
          <a:xfrm>
            <a:off x="4800600" y="1266855"/>
            <a:ext cx="0" cy="5591145"/>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
        <p:nvSpPr>
          <p:cNvPr id="2" name="Cloud Callout 1"/>
          <p:cNvSpPr/>
          <p:nvPr/>
        </p:nvSpPr>
        <p:spPr bwMode="auto">
          <a:xfrm>
            <a:off x="5829300" y="1143000"/>
            <a:ext cx="3314700" cy="2919426"/>
          </a:xfrm>
          <a:prstGeom prst="cloudCallout">
            <a:avLst>
              <a:gd name="adj1" fmla="val -90143"/>
              <a:gd name="adj2" fmla="val 31259"/>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Vậy</a:t>
            </a:r>
            <a:r>
              <a:rPr kumimoji="0" lang="en-US" sz="2800" b="1" i="0" u="none" strike="noStrike" cap="none" normalizeH="0" dirty="0" smtClean="0">
                <a:ln>
                  <a:noFill/>
                </a:ln>
                <a:solidFill>
                  <a:schemeClr val="tx1"/>
                </a:solidFill>
                <a:effectLst/>
                <a:latin typeface="Times New Roman" panose="02020603050405020304" pitchFamily="18" charset="0"/>
                <a:cs typeface="Times New Roman" panose="02020603050405020304" pitchFamily="18" charset="0"/>
              </a:rPr>
              <a:t> vai xã hội </a:t>
            </a:r>
          </a:p>
          <a:p>
            <a:pPr marL="0" marR="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dirty="0" smtClean="0">
                <a:ln>
                  <a:noFill/>
                </a:ln>
                <a:solidFill>
                  <a:schemeClr val="tx1"/>
                </a:solidFill>
                <a:effectLst/>
                <a:latin typeface="Times New Roman" panose="02020603050405020304" pitchFamily="18" charset="0"/>
                <a:cs typeface="Times New Roman" panose="02020603050405020304" pitchFamily="18" charset="0"/>
              </a:rPr>
              <a:t>là gì?</a:t>
            </a:r>
            <a:endPar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427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9179">
                                            <p:txEl>
                                              <p:pRg st="7" end="7"/>
                                            </p:txEl>
                                          </p:spTgt>
                                        </p:tgtEl>
                                        <p:attrNameLst>
                                          <p:attrName>style.visibility</p:attrName>
                                        </p:attrNameLst>
                                      </p:cBhvr>
                                      <p:to>
                                        <p:strVal val="visible"/>
                                      </p:to>
                                    </p:set>
                                    <p:animEffect transition="in" filter="barn(inVertical)">
                                      <p:cBhvr>
                                        <p:cTn id="12" dur="500"/>
                                        <p:tgtEl>
                                          <p:spTgt spid="49179">
                                            <p:txEl>
                                              <p:pRg st="7" end="7"/>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9179">
                                            <p:txEl>
                                              <p:pRg st="8" end="8"/>
                                            </p:txEl>
                                          </p:spTgt>
                                        </p:tgtEl>
                                        <p:attrNameLst>
                                          <p:attrName>style.visibility</p:attrName>
                                        </p:attrNameLst>
                                      </p:cBhvr>
                                      <p:to>
                                        <p:strVal val="visible"/>
                                      </p:to>
                                    </p:set>
                                    <p:animEffect transition="in" filter="barn(inVertical)">
                                      <p:cBhvr>
                                        <p:cTn id="15" dur="500"/>
                                        <p:tgtEl>
                                          <p:spTgt spid="49179">
                                            <p:txEl>
                                              <p:pRg st="8" end="8"/>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9179">
                                            <p:txEl>
                                              <p:pRg st="9" end="9"/>
                                            </p:txEl>
                                          </p:spTgt>
                                        </p:tgtEl>
                                        <p:attrNameLst>
                                          <p:attrName>style.visibility</p:attrName>
                                        </p:attrNameLst>
                                      </p:cBhvr>
                                      <p:to>
                                        <p:strVal val="visible"/>
                                      </p:to>
                                    </p:set>
                                    <p:animEffect transition="in" filter="barn(inVertical)">
                                      <p:cBhvr>
                                        <p:cTn id="18" dur="500"/>
                                        <p:tgtEl>
                                          <p:spTgt spid="491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142" name="Text Box 182"/>
          <p:cNvSpPr txBox="1">
            <a:spLocks noChangeArrowheads="1"/>
          </p:cNvSpPr>
          <p:nvPr/>
        </p:nvSpPr>
        <p:spPr bwMode="auto">
          <a:xfrm>
            <a:off x="2708031" y="647388"/>
            <a:ext cx="3505200" cy="369332"/>
          </a:xfrm>
          <a:prstGeom prst="rect">
            <a:avLst/>
          </a:prstGeom>
          <a:solidFill>
            <a:srgbClr val="EAA7F7"/>
          </a:soli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b="1" dirty="0" smtClean="0">
                <a:solidFill>
                  <a:srgbClr val="000000"/>
                </a:solidFill>
                <a:latin typeface="Times New Roman" pitchFamily="18" charset="0"/>
              </a:rPr>
              <a:t>Bạn Thơ Học sinh lớp 8</a:t>
            </a:r>
          </a:p>
        </p:txBody>
      </p:sp>
      <p:sp>
        <p:nvSpPr>
          <p:cNvPr id="169143" name="Rectangle 183"/>
          <p:cNvSpPr>
            <a:spLocks noChangeArrowheads="1"/>
          </p:cNvSpPr>
          <p:nvPr/>
        </p:nvSpPr>
        <p:spPr bwMode="auto">
          <a:xfrm>
            <a:off x="304800" y="2743200"/>
            <a:ext cx="26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en-US" smtClean="0">
                <a:solidFill>
                  <a:srgbClr val="4D4D4D"/>
                </a:solidFill>
                <a:latin typeface="Arial" charset="0"/>
              </a:rPr>
              <a:t>)</a:t>
            </a:r>
          </a:p>
        </p:txBody>
      </p:sp>
      <p:sp>
        <p:nvSpPr>
          <p:cNvPr id="169144" name="Text Box 184"/>
          <p:cNvSpPr txBox="1">
            <a:spLocks noChangeArrowheads="1"/>
          </p:cNvSpPr>
          <p:nvPr/>
        </p:nvSpPr>
        <p:spPr bwMode="auto">
          <a:xfrm>
            <a:off x="0" y="1321520"/>
            <a:ext cx="3200400" cy="495300"/>
          </a:xfrm>
          <a:prstGeom prst="rect">
            <a:avLst/>
          </a:prstGeom>
          <a:solidFill>
            <a:srgbClr val="A1FDAC"/>
          </a:solidFill>
          <a:ln w="38100" cmpd="dbl">
            <a:solidFill>
              <a:srgbClr val="FC749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dirty="0" smtClean="0">
                <a:solidFill>
                  <a:srgbClr val="4D4D4D"/>
                </a:solidFill>
                <a:latin typeface="Times New Roman" pitchFamily="18" charset="0"/>
              </a:rPr>
              <a:t>ở nhà( trong gia đình)</a:t>
            </a:r>
          </a:p>
        </p:txBody>
      </p:sp>
      <p:sp>
        <p:nvSpPr>
          <p:cNvPr id="169149" name="Text Box 189"/>
          <p:cNvSpPr txBox="1">
            <a:spLocks noChangeArrowheads="1"/>
          </p:cNvSpPr>
          <p:nvPr/>
        </p:nvSpPr>
        <p:spPr bwMode="auto">
          <a:xfrm>
            <a:off x="5029200" y="1385997"/>
            <a:ext cx="3352800" cy="495300"/>
          </a:xfrm>
          <a:prstGeom prst="rect">
            <a:avLst/>
          </a:prstGeom>
          <a:solidFill>
            <a:srgbClr val="A1FDAC"/>
          </a:solidFill>
          <a:ln w="38100" cmpd="dbl">
            <a:solidFill>
              <a:srgbClr val="FC749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en-US" sz="2400" smtClean="0">
                <a:solidFill>
                  <a:srgbClr val="4D4D4D"/>
                </a:solidFill>
                <a:latin typeface="Times New Roman" pitchFamily="18" charset="0"/>
              </a:rPr>
              <a:t>Ở trường( ngoài xã hội)</a:t>
            </a:r>
          </a:p>
        </p:txBody>
      </p:sp>
      <p:sp>
        <p:nvSpPr>
          <p:cNvPr id="169150" name="Line 190"/>
          <p:cNvSpPr>
            <a:spLocks noChangeShapeType="1"/>
          </p:cNvSpPr>
          <p:nvPr/>
        </p:nvSpPr>
        <p:spPr bwMode="auto">
          <a:xfrm flipH="1">
            <a:off x="15875" y="1831474"/>
            <a:ext cx="838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4D4D4D"/>
              </a:solidFill>
              <a:latin typeface="Arial" charset="0"/>
            </a:endParaRPr>
          </a:p>
        </p:txBody>
      </p:sp>
      <p:sp>
        <p:nvSpPr>
          <p:cNvPr id="169151" name="Line 191"/>
          <p:cNvSpPr>
            <a:spLocks noChangeShapeType="1"/>
          </p:cNvSpPr>
          <p:nvPr/>
        </p:nvSpPr>
        <p:spPr bwMode="auto">
          <a:xfrm flipH="1">
            <a:off x="914400" y="1869574"/>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4D4D4D"/>
              </a:solidFill>
              <a:latin typeface="Arial" charset="0"/>
            </a:endParaRPr>
          </a:p>
        </p:txBody>
      </p:sp>
      <p:sp>
        <p:nvSpPr>
          <p:cNvPr id="169152" name="Line 192"/>
          <p:cNvSpPr>
            <a:spLocks noChangeShapeType="1"/>
          </p:cNvSpPr>
          <p:nvPr/>
        </p:nvSpPr>
        <p:spPr bwMode="auto">
          <a:xfrm>
            <a:off x="1617785" y="1819751"/>
            <a:ext cx="304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4D4D4D"/>
              </a:solidFill>
              <a:latin typeface="Arial" charset="0"/>
            </a:endParaRPr>
          </a:p>
        </p:txBody>
      </p:sp>
      <p:sp>
        <p:nvSpPr>
          <p:cNvPr id="169153" name="Line 193"/>
          <p:cNvSpPr>
            <a:spLocks noChangeShapeType="1"/>
          </p:cNvSpPr>
          <p:nvPr/>
        </p:nvSpPr>
        <p:spPr bwMode="auto">
          <a:xfrm>
            <a:off x="2561492" y="1793374"/>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4D4D4D"/>
              </a:solidFill>
              <a:latin typeface="Arial" charset="0"/>
            </a:endParaRPr>
          </a:p>
        </p:txBody>
      </p:sp>
      <p:sp>
        <p:nvSpPr>
          <p:cNvPr id="169154" name="Text Box 194"/>
          <p:cNvSpPr txBox="1">
            <a:spLocks noChangeArrowheads="1"/>
          </p:cNvSpPr>
          <p:nvPr/>
        </p:nvSpPr>
        <p:spPr bwMode="auto">
          <a:xfrm>
            <a:off x="0" y="1983874"/>
            <a:ext cx="685800" cy="650875"/>
          </a:xfrm>
          <a:prstGeom prst="rect">
            <a:avLst/>
          </a:prstGeom>
          <a:solidFill>
            <a:srgbClr val="EEFDA1"/>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dirty="0" smtClean="0">
                <a:solidFill>
                  <a:srgbClr val="4D4D4D"/>
                </a:solidFill>
                <a:latin typeface="Times New Roman" pitchFamily="18" charset="0"/>
              </a:rPr>
              <a:t>Ông bà</a:t>
            </a:r>
          </a:p>
        </p:txBody>
      </p:sp>
      <p:sp>
        <p:nvSpPr>
          <p:cNvPr id="169155" name="Text Box 195"/>
          <p:cNvSpPr txBox="1">
            <a:spLocks noChangeArrowheads="1"/>
          </p:cNvSpPr>
          <p:nvPr/>
        </p:nvSpPr>
        <p:spPr bwMode="auto">
          <a:xfrm>
            <a:off x="800100" y="2092312"/>
            <a:ext cx="685800" cy="711200"/>
          </a:xfrm>
          <a:prstGeom prst="rect">
            <a:avLst/>
          </a:prstGeom>
          <a:solidFill>
            <a:srgbClr val="EEFDA1"/>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000" dirty="0" err="1" smtClean="0">
                <a:solidFill>
                  <a:srgbClr val="4D4D4D"/>
                </a:solidFill>
                <a:latin typeface="Times New Roman" pitchFamily="18" charset="0"/>
              </a:rPr>
              <a:t>Cham</a:t>
            </a:r>
            <a:r>
              <a:rPr lang="en-US" altLang="en-US" dirty="0" err="1" smtClean="0">
                <a:solidFill>
                  <a:srgbClr val="4D4D4D"/>
                </a:solidFill>
                <a:latin typeface="Times New Roman" pitchFamily="18" charset="0"/>
              </a:rPr>
              <a:t>ẹ</a:t>
            </a:r>
            <a:endParaRPr lang="en-US" altLang="en-US" dirty="0" smtClean="0">
              <a:solidFill>
                <a:srgbClr val="4D4D4D"/>
              </a:solidFill>
              <a:latin typeface="Times New Roman" pitchFamily="18" charset="0"/>
            </a:endParaRPr>
          </a:p>
        </p:txBody>
      </p:sp>
      <p:sp>
        <p:nvSpPr>
          <p:cNvPr id="169156" name="Text Box 196"/>
          <p:cNvSpPr txBox="1">
            <a:spLocks noChangeArrowheads="1"/>
          </p:cNvSpPr>
          <p:nvPr/>
        </p:nvSpPr>
        <p:spPr bwMode="auto">
          <a:xfrm>
            <a:off x="1562100" y="2106966"/>
            <a:ext cx="685800" cy="711200"/>
          </a:xfrm>
          <a:prstGeom prst="rect">
            <a:avLst/>
          </a:prstGeom>
          <a:solidFill>
            <a:srgbClr val="EEFDA1"/>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000" smtClean="0">
                <a:solidFill>
                  <a:srgbClr val="4D4D4D"/>
                </a:solidFill>
                <a:latin typeface="Times New Roman" pitchFamily="18" charset="0"/>
              </a:rPr>
              <a:t>Anh ch</a:t>
            </a:r>
            <a:r>
              <a:rPr lang="en-US" altLang="en-US" smtClean="0">
                <a:solidFill>
                  <a:srgbClr val="4D4D4D"/>
                </a:solidFill>
                <a:latin typeface="Arial" charset="0"/>
              </a:rPr>
              <a:t>ị</a:t>
            </a:r>
          </a:p>
        </p:txBody>
      </p:sp>
      <p:sp>
        <p:nvSpPr>
          <p:cNvPr id="169157" name="Text Box 197"/>
          <p:cNvSpPr txBox="1">
            <a:spLocks noChangeArrowheads="1"/>
          </p:cNvSpPr>
          <p:nvPr/>
        </p:nvSpPr>
        <p:spPr bwMode="auto">
          <a:xfrm>
            <a:off x="2300654" y="2174374"/>
            <a:ext cx="685800" cy="406400"/>
          </a:xfrm>
          <a:prstGeom prst="rect">
            <a:avLst/>
          </a:prstGeom>
          <a:solidFill>
            <a:srgbClr val="EEFDA1"/>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000" smtClean="0">
                <a:solidFill>
                  <a:srgbClr val="4D4D4D"/>
                </a:solidFill>
                <a:latin typeface="Times New Roman" pitchFamily="18" charset="0"/>
              </a:rPr>
              <a:t>Em</a:t>
            </a:r>
          </a:p>
        </p:txBody>
      </p:sp>
      <p:sp>
        <p:nvSpPr>
          <p:cNvPr id="169159" name="Text Box 199"/>
          <p:cNvSpPr txBox="1">
            <a:spLocks noChangeArrowheads="1"/>
          </p:cNvSpPr>
          <p:nvPr/>
        </p:nvSpPr>
        <p:spPr bwMode="auto">
          <a:xfrm>
            <a:off x="3716215" y="2317994"/>
            <a:ext cx="914400" cy="727075"/>
          </a:xfrm>
          <a:prstGeom prst="rect">
            <a:avLst/>
          </a:prstGeom>
          <a:solidFill>
            <a:srgbClr val="E4D9BA"/>
          </a:solidFill>
          <a:ln w="9525">
            <a:solidFill>
              <a:srgbClr val="FC749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000" smtClean="0">
                <a:solidFill>
                  <a:srgbClr val="4D4D4D"/>
                </a:solidFill>
                <a:latin typeface="Times New Roman" pitchFamily="18" charset="0"/>
              </a:rPr>
              <a:t>Th</a:t>
            </a:r>
            <a:r>
              <a:rPr lang="en-US" altLang="en-US" smtClean="0">
                <a:solidFill>
                  <a:srgbClr val="4D4D4D"/>
                </a:solidFill>
                <a:latin typeface="Times New Roman" pitchFamily="18" charset="0"/>
              </a:rPr>
              <a:t>ầy cô</a:t>
            </a:r>
            <a:endParaRPr lang="en-US" altLang="en-US" sz="2000" smtClean="0">
              <a:solidFill>
                <a:srgbClr val="4D4D4D"/>
              </a:solidFill>
              <a:latin typeface="Times New Roman" pitchFamily="18" charset="0"/>
            </a:endParaRPr>
          </a:p>
          <a:p>
            <a:pPr algn="ctr" fontAlgn="base">
              <a:spcBef>
                <a:spcPct val="50000"/>
              </a:spcBef>
              <a:spcAft>
                <a:spcPct val="0"/>
              </a:spcAft>
            </a:pPr>
            <a:endParaRPr lang="en-US" altLang="en-US" sz="200" smtClean="0">
              <a:solidFill>
                <a:srgbClr val="4D4D4D"/>
              </a:solidFill>
              <a:latin typeface="Times New Roman" pitchFamily="18" charset="0"/>
            </a:endParaRPr>
          </a:p>
        </p:txBody>
      </p:sp>
      <p:sp>
        <p:nvSpPr>
          <p:cNvPr id="169160" name="Text Box 200"/>
          <p:cNvSpPr txBox="1">
            <a:spLocks noChangeArrowheads="1"/>
          </p:cNvSpPr>
          <p:nvPr/>
        </p:nvSpPr>
        <p:spPr bwMode="auto">
          <a:xfrm>
            <a:off x="4796935" y="2469282"/>
            <a:ext cx="1066800" cy="727075"/>
          </a:xfrm>
          <a:prstGeom prst="rect">
            <a:avLst/>
          </a:prstGeom>
          <a:solidFill>
            <a:srgbClr val="E4D9BA"/>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000" dirty="0" smtClean="0">
                <a:solidFill>
                  <a:srgbClr val="4D4D4D"/>
                </a:solidFill>
                <a:latin typeface="Times New Roman" pitchFamily="18" charset="0"/>
              </a:rPr>
              <a:t>Anh ch</a:t>
            </a:r>
            <a:r>
              <a:rPr lang="en-US" altLang="en-US" dirty="0" smtClean="0">
                <a:solidFill>
                  <a:srgbClr val="4D4D4D"/>
                </a:solidFill>
                <a:latin typeface="Times New Roman" pitchFamily="18" charset="0"/>
              </a:rPr>
              <a:t>ị khối 9</a:t>
            </a:r>
            <a:endParaRPr lang="en-US" altLang="en-US" sz="2000" dirty="0" smtClean="0">
              <a:solidFill>
                <a:srgbClr val="4D4D4D"/>
              </a:solidFill>
              <a:latin typeface="Times New Roman" pitchFamily="18" charset="0"/>
            </a:endParaRPr>
          </a:p>
          <a:p>
            <a:pPr algn="ctr" fontAlgn="base">
              <a:spcBef>
                <a:spcPct val="50000"/>
              </a:spcBef>
              <a:spcAft>
                <a:spcPct val="0"/>
              </a:spcAft>
            </a:pPr>
            <a:endParaRPr lang="en-US" altLang="en-US" sz="200" dirty="0" smtClean="0">
              <a:solidFill>
                <a:srgbClr val="4D4D4D"/>
              </a:solidFill>
              <a:latin typeface="Times New Roman" pitchFamily="18" charset="0"/>
            </a:endParaRPr>
          </a:p>
        </p:txBody>
      </p:sp>
      <p:sp>
        <p:nvSpPr>
          <p:cNvPr id="169161" name="Text Box 201"/>
          <p:cNvSpPr txBox="1">
            <a:spLocks noChangeArrowheads="1"/>
          </p:cNvSpPr>
          <p:nvPr/>
        </p:nvSpPr>
        <p:spPr bwMode="auto">
          <a:xfrm>
            <a:off x="5937738" y="2544762"/>
            <a:ext cx="1295400" cy="681038"/>
          </a:xfrm>
          <a:prstGeom prst="rect">
            <a:avLst/>
          </a:prstGeom>
          <a:solidFill>
            <a:srgbClr val="E4D9BA"/>
          </a:solidFill>
          <a:ln w="9525">
            <a:solidFill>
              <a:srgbClr val="FC749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000" dirty="0" smtClean="0">
                <a:solidFill>
                  <a:srgbClr val="4D4D4D"/>
                </a:solidFill>
                <a:latin typeface="Times New Roman" pitchFamily="18" charset="0"/>
              </a:rPr>
              <a:t>B</a:t>
            </a:r>
            <a:r>
              <a:rPr lang="en-US" altLang="en-US" dirty="0" smtClean="0">
                <a:solidFill>
                  <a:srgbClr val="4D4D4D"/>
                </a:solidFill>
                <a:latin typeface="Times New Roman" pitchFamily="18" charset="0"/>
              </a:rPr>
              <a:t>ạn cùng khối</a:t>
            </a:r>
          </a:p>
        </p:txBody>
      </p:sp>
      <p:sp>
        <p:nvSpPr>
          <p:cNvPr id="169164" name="Text Box 204"/>
          <p:cNvSpPr txBox="1">
            <a:spLocks noChangeArrowheads="1"/>
          </p:cNvSpPr>
          <p:nvPr/>
        </p:nvSpPr>
        <p:spPr bwMode="auto">
          <a:xfrm>
            <a:off x="7391400" y="2584682"/>
            <a:ext cx="1295400" cy="406400"/>
          </a:xfrm>
          <a:prstGeom prst="rect">
            <a:avLst/>
          </a:prstGeom>
          <a:solidFill>
            <a:srgbClr val="E4D9BA"/>
          </a:solidFill>
          <a:ln w="9525">
            <a:solidFill>
              <a:srgbClr val="FC749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000" dirty="0" smtClean="0">
                <a:solidFill>
                  <a:srgbClr val="4D4D4D"/>
                </a:solidFill>
                <a:latin typeface="Times New Roman" pitchFamily="18" charset="0"/>
              </a:rPr>
              <a:t>Kh</a:t>
            </a:r>
            <a:r>
              <a:rPr lang="en-US" altLang="en-US" dirty="0" smtClean="0">
                <a:solidFill>
                  <a:srgbClr val="4D4D4D"/>
                </a:solidFill>
                <a:latin typeface="Times New Roman" pitchFamily="18" charset="0"/>
              </a:rPr>
              <a:t>ối 6,7</a:t>
            </a:r>
          </a:p>
        </p:txBody>
      </p:sp>
      <p:sp>
        <p:nvSpPr>
          <p:cNvPr id="169165" name="Line 205"/>
          <p:cNvSpPr>
            <a:spLocks noChangeShapeType="1"/>
          </p:cNvSpPr>
          <p:nvPr/>
        </p:nvSpPr>
        <p:spPr bwMode="auto">
          <a:xfrm flipH="1">
            <a:off x="4267200" y="1910603"/>
            <a:ext cx="1752600" cy="39870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4D4D4D"/>
              </a:solidFill>
              <a:latin typeface="Arial" charset="0"/>
            </a:endParaRPr>
          </a:p>
        </p:txBody>
      </p:sp>
      <p:sp>
        <p:nvSpPr>
          <p:cNvPr id="169166" name="Line 206"/>
          <p:cNvSpPr>
            <a:spLocks noChangeShapeType="1"/>
          </p:cNvSpPr>
          <p:nvPr/>
        </p:nvSpPr>
        <p:spPr bwMode="auto">
          <a:xfrm>
            <a:off x="1875692" y="2832820"/>
            <a:ext cx="0" cy="158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4D4D4D"/>
              </a:solidFill>
              <a:latin typeface="Arial" charset="0"/>
            </a:endParaRPr>
          </a:p>
        </p:txBody>
      </p:sp>
      <p:sp>
        <p:nvSpPr>
          <p:cNvPr id="169167" name="Line 207"/>
          <p:cNvSpPr>
            <a:spLocks noChangeShapeType="1"/>
          </p:cNvSpPr>
          <p:nvPr/>
        </p:nvSpPr>
        <p:spPr bwMode="auto">
          <a:xfrm>
            <a:off x="7291754" y="1898940"/>
            <a:ext cx="823546" cy="57034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4D4D4D"/>
              </a:solidFill>
              <a:latin typeface="Arial" charset="0"/>
            </a:endParaRPr>
          </a:p>
        </p:txBody>
      </p:sp>
      <p:sp>
        <p:nvSpPr>
          <p:cNvPr id="169168" name="Line 208"/>
          <p:cNvSpPr>
            <a:spLocks noChangeShapeType="1"/>
          </p:cNvSpPr>
          <p:nvPr/>
        </p:nvSpPr>
        <p:spPr bwMode="auto">
          <a:xfrm flipH="1">
            <a:off x="6553200" y="1907674"/>
            <a:ext cx="0" cy="6302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4D4D4D"/>
              </a:solidFill>
              <a:latin typeface="Arial" charset="0"/>
            </a:endParaRPr>
          </a:p>
        </p:txBody>
      </p:sp>
      <p:sp>
        <p:nvSpPr>
          <p:cNvPr id="169169" name="Line 209"/>
          <p:cNvSpPr>
            <a:spLocks noChangeShapeType="1"/>
          </p:cNvSpPr>
          <p:nvPr/>
        </p:nvSpPr>
        <p:spPr bwMode="auto">
          <a:xfrm flipH="1">
            <a:off x="990600" y="1016720"/>
            <a:ext cx="2743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4D4D4D"/>
              </a:solidFill>
              <a:latin typeface="Arial" charset="0"/>
            </a:endParaRPr>
          </a:p>
        </p:txBody>
      </p:sp>
      <p:sp>
        <p:nvSpPr>
          <p:cNvPr id="169170" name="Line 210"/>
          <p:cNvSpPr>
            <a:spLocks noChangeShapeType="1"/>
          </p:cNvSpPr>
          <p:nvPr/>
        </p:nvSpPr>
        <p:spPr bwMode="auto">
          <a:xfrm>
            <a:off x="5105400" y="1016720"/>
            <a:ext cx="2209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4D4D4D"/>
              </a:solidFill>
              <a:latin typeface="Arial" charset="0"/>
            </a:endParaRPr>
          </a:p>
        </p:txBody>
      </p:sp>
      <p:sp>
        <p:nvSpPr>
          <p:cNvPr id="169172" name="Text Box 212"/>
          <p:cNvSpPr txBox="1">
            <a:spLocks noChangeArrowheads="1"/>
          </p:cNvSpPr>
          <p:nvPr/>
        </p:nvSpPr>
        <p:spPr bwMode="auto">
          <a:xfrm>
            <a:off x="-22225" y="3022600"/>
            <a:ext cx="708025" cy="406400"/>
          </a:xfrm>
          <a:prstGeom prst="rect">
            <a:avLst/>
          </a:prstGeom>
          <a:solidFill>
            <a:srgbClr val="D1CDD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000" smtClean="0">
                <a:solidFill>
                  <a:srgbClr val="4D4D4D"/>
                </a:solidFill>
                <a:latin typeface="Times New Roman" pitchFamily="18" charset="0"/>
              </a:rPr>
              <a:t>ch</a:t>
            </a:r>
            <a:r>
              <a:rPr lang="en-US" altLang="en-US" smtClean="0">
                <a:solidFill>
                  <a:srgbClr val="4D4D4D"/>
                </a:solidFill>
                <a:latin typeface="Times New Roman" pitchFamily="18" charset="0"/>
              </a:rPr>
              <a:t>áu</a:t>
            </a:r>
          </a:p>
        </p:txBody>
      </p:sp>
      <p:sp>
        <p:nvSpPr>
          <p:cNvPr id="169173" name="Text Box 213"/>
          <p:cNvSpPr txBox="1">
            <a:spLocks noChangeArrowheads="1"/>
          </p:cNvSpPr>
          <p:nvPr/>
        </p:nvSpPr>
        <p:spPr bwMode="auto">
          <a:xfrm>
            <a:off x="747346" y="3032479"/>
            <a:ext cx="838200" cy="406400"/>
          </a:xfrm>
          <a:prstGeom prst="rect">
            <a:avLst/>
          </a:prstGeom>
          <a:solidFill>
            <a:srgbClr val="D1CDD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dirty="0" smtClean="0">
                <a:solidFill>
                  <a:srgbClr val="4D4D4D"/>
                </a:solidFill>
                <a:latin typeface="Times New Roman" pitchFamily="18" charset="0"/>
              </a:rPr>
              <a:t>con</a:t>
            </a:r>
          </a:p>
        </p:txBody>
      </p:sp>
      <p:sp>
        <p:nvSpPr>
          <p:cNvPr id="169174" name="Text Box 214"/>
          <p:cNvSpPr txBox="1">
            <a:spLocks noChangeArrowheads="1"/>
          </p:cNvSpPr>
          <p:nvPr/>
        </p:nvSpPr>
        <p:spPr bwMode="auto">
          <a:xfrm>
            <a:off x="1638300" y="3045069"/>
            <a:ext cx="685800" cy="406400"/>
          </a:xfrm>
          <a:prstGeom prst="rect">
            <a:avLst/>
          </a:prstGeom>
          <a:solidFill>
            <a:srgbClr val="D1CDD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dirty="0" smtClean="0">
                <a:solidFill>
                  <a:srgbClr val="4D4D4D"/>
                </a:solidFill>
                <a:latin typeface="Times New Roman" pitchFamily="18" charset="0"/>
              </a:rPr>
              <a:t>E</a:t>
            </a:r>
            <a:r>
              <a:rPr lang="en-US" altLang="en-US" sz="2000" dirty="0" smtClean="0">
                <a:solidFill>
                  <a:srgbClr val="4D4D4D"/>
                </a:solidFill>
                <a:latin typeface="Times New Roman" pitchFamily="18" charset="0"/>
              </a:rPr>
              <a:t>m</a:t>
            </a:r>
          </a:p>
        </p:txBody>
      </p:sp>
      <p:sp>
        <p:nvSpPr>
          <p:cNvPr id="169175" name="Text Box 215"/>
          <p:cNvSpPr txBox="1">
            <a:spLocks noChangeArrowheads="1"/>
          </p:cNvSpPr>
          <p:nvPr/>
        </p:nvSpPr>
        <p:spPr bwMode="auto">
          <a:xfrm>
            <a:off x="2467708" y="3065462"/>
            <a:ext cx="685800" cy="650875"/>
          </a:xfrm>
          <a:prstGeom prst="rect">
            <a:avLst/>
          </a:prstGeom>
          <a:solidFill>
            <a:srgbClr val="D1CDD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dirty="0" smtClean="0">
                <a:solidFill>
                  <a:srgbClr val="4D4D4D"/>
                </a:solidFill>
                <a:latin typeface="Times New Roman" pitchFamily="18" charset="0"/>
              </a:rPr>
              <a:t>Anh, ch</a:t>
            </a:r>
            <a:r>
              <a:rPr lang="en-US" altLang="en-US" dirty="0" smtClean="0">
                <a:solidFill>
                  <a:srgbClr val="4D4D4D"/>
                </a:solidFill>
                <a:latin typeface="Arial" charset="0"/>
              </a:rPr>
              <a:t>ị</a:t>
            </a:r>
          </a:p>
        </p:txBody>
      </p:sp>
      <p:sp>
        <p:nvSpPr>
          <p:cNvPr id="169176" name="Line 216"/>
          <p:cNvSpPr>
            <a:spLocks noChangeShapeType="1"/>
          </p:cNvSpPr>
          <p:nvPr/>
        </p:nvSpPr>
        <p:spPr bwMode="auto">
          <a:xfrm flipH="1">
            <a:off x="304800" y="264232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4D4D4D"/>
              </a:solidFill>
              <a:latin typeface="Arial" charset="0"/>
            </a:endParaRPr>
          </a:p>
        </p:txBody>
      </p:sp>
      <p:sp>
        <p:nvSpPr>
          <p:cNvPr id="169177" name="Line 217"/>
          <p:cNvSpPr>
            <a:spLocks noChangeShapeType="1"/>
          </p:cNvSpPr>
          <p:nvPr/>
        </p:nvSpPr>
        <p:spPr bwMode="auto">
          <a:xfrm>
            <a:off x="1137138" y="2828559"/>
            <a:ext cx="5862" cy="1947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4D4D4D"/>
              </a:solidFill>
              <a:latin typeface="Arial" charset="0"/>
            </a:endParaRPr>
          </a:p>
        </p:txBody>
      </p:sp>
      <p:sp>
        <p:nvSpPr>
          <p:cNvPr id="169178" name="Line 218"/>
          <p:cNvSpPr>
            <a:spLocks noChangeShapeType="1"/>
          </p:cNvSpPr>
          <p:nvPr/>
        </p:nvSpPr>
        <p:spPr bwMode="auto">
          <a:xfrm flipH="1">
            <a:off x="5714999" y="1910603"/>
            <a:ext cx="297473" cy="5519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4D4D4D"/>
              </a:solidFill>
              <a:latin typeface="Arial" charset="0"/>
            </a:endParaRPr>
          </a:p>
        </p:txBody>
      </p:sp>
      <p:sp>
        <p:nvSpPr>
          <p:cNvPr id="169179" name="Line 219"/>
          <p:cNvSpPr>
            <a:spLocks noChangeShapeType="1"/>
          </p:cNvSpPr>
          <p:nvPr/>
        </p:nvSpPr>
        <p:spPr bwMode="auto">
          <a:xfrm>
            <a:off x="2696308" y="2580774"/>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4D4D4D"/>
              </a:solidFill>
              <a:latin typeface="Arial" charset="0"/>
            </a:endParaRPr>
          </a:p>
        </p:txBody>
      </p:sp>
      <p:sp>
        <p:nvSpPr>
          <p:cNvPr id="169180" name="Text Box 220"/>
          <p:cNvSpPr txBox="1">
            <a:spLocks noChangeArrowheads="1"/>
          </p:cNvSpPr>
          <p:nvPr/>
        </p:nvSpPr>
        <p:spPr bwMode="auto">
          <a:xfrm>
            <a:off x="3716215" y="3381253"/>
            <a:ext cx="838200" cy="650875"/>
          </a:xfrm>
          <a:prstGeom prst="rect">
            <a:avLst/>
          </a:prstGeom>
          <a:solidFill>
            <a:srgbClr val="D1CDD1"/>
          </a:solidFill>
          <a:ln w="9525">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dirty="0" smtClean="0">
                <a:solidFill>
                  <a:srgbClr val="4D4D4D"/>
                </a:solidFill>
                <a:latin typeface="Times New Roman" pitchFamily="18" charset="0"/>
              </a:rPr>
              <a:t>Học trò</a:t>
            </a:r>
          </a:p>
        </p:txBody>
      </p:sp>
      <p:sp>
        <p:nvSpPr>
          <p:cNvPr id="169181" name="Text Box 221"/>
          <p:cNvSpPr txBox="1">
            <a:spLocks noChangeArrowheads="1"/>
          </p:cNvSpPr>
          <p:nvPr/>
        </p:nvSpPr>
        <p:spPr bwMode="auto">
          <a:xfrm>
            <a:off x="4876800" y="3518571"/>
            <a:ext cx="838200" cy="376238"/>
          </a:xfrm>
          <a:prstGeom prst="rect">
            <a:avLst/>
          </a:prstGeom>
          <a:solidFill>
            <a:srgbClr val="D1CDD1"/>
          </a:solidFill>
          <a:ln w="9525">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mtClean="0">
                <a:solidFill>
                  <a:srgbClr val="4D4D4D"/>
                </a:solidFill>
                <a:latin typeface="Times New Roman" pitchFamily="18" charset="0"/>
              </a:rPr>
              <a:t>Em</a:t>
            </a:r>
          </a:p>
        </p:txBody>
      </p:sp>
      <p:sp>
        <p:nvSpPr>
          <p:cNvPr id="169182" name="Text Box 222"/>
          <p:cNvSpPr txBox="1">
            <a:spLocks noChangeArrowheads="1"/>
          </p:cNvSpPr>
          <p:nvPr/>
        </p:nvSpPr>
        <p:spPr bwMode="auto">
          <a:xfrm>
            <a:off x="5978769" y="3551115"/>
            <a:ext cx="838200" cy="376238"/>
          </a:xfrm>
          <a:prstGeom prst="rect">
            <a:avLst/>
          </a:prstGeom>
          <a:solidFill>
            <a:srgbClr val="D1CDD1"/>
          </a:solidFill>
          <a:ln w="9525">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dirty="0" smtClean="0">
                <a:solidFill>
                  <a:srgbClr val="4D4D4D"/>
                </a:solidFill>
                <a:latin typeface="Times New Roman" pitchFamily="18" charset="0"/>
              </a:rPr>
              <a:t>Bạn bè</a:t>
            </a:r>
          </a:p>
        </p:txBody>
      </p:sp>
      <p:sp>
        <p:nvSpPr>
          <p:cNvPr id="169183" name="Text Box 223"/>
          <p:cNvSpPr txBox="1">
            <a:spLocks noChangeArrowheads="1"/>
          </p:cNvSpPr>
          <p:nvPr/>
        </p:nvSpPr>
        <p:spPr bwMode="auto">
          <a:xfrm>
            <a:off x="7620000" y="3500986"/>
            <a:ext cx="838200" cy="650875"/>
          </a:xfrm>
          <a:prstGeom prst="rect">
            <a:avLst/>
          </a:prstGeom>
          <a:solidFill>
            <a:srgbClr val="D1CDD1"/>
          </a:solidFill>
          <a:ln w="9525">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mtClean="0">
                <a:solidFill>
                  <a:srgbClr val="4D4D4D"/>
                </a:solidFill>
                <a:latin typeface="Times New Roman" pitchFamily="18" charset="0"/>
              </a:rPr>
              <a:t>Anh, ch</a:t>
            </a:r>
            <a:r>
              <a:rPr lang="en-US" altLang="en-US" smtClean="0">
                <a:solidFill>
                  <a:srgbClr val="4D4D4D"/>
                </a:solidFill>
                <a:latin typeface="Arial" charset="0"/>
              </a:rPr>
              <a:t>ị</a:t>
            </a:r>
          </a:p>
        </p:txBody>
      </p:sp>
      <p:sp>
        <p:nvSpPr>
          <p:cNvPr id="169184" name="Text Box 224"/>
          <p:cNvSpPr txBox="1">
            <a:spLocks noChangeArrowheads="1"/>
          </p:cNvSpPr>
          <p:nvPr/>
        </p:nvSpPr>
        <p:spPr bwMode="auto">
          <a:xfrm>
            <a:off x="457199" y="3755292"/>
            <a:ext cx="1219200" cy="406400"/>
          </a:xfrm>
          <a:prstGeom prst="rect">
            <a:avLst/>
          </a:prstGeom>
          <a:solidFill>
            <a:srgbClr val="FFCC99"/>
          </a:solidFill>
          <a:ln w="9525">
            <a:solidFill>
              <a:srgbClr val="FF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dirty="0" smtClean="0">
                <a:solidFill>
                  <a:srgbClr val="4D4D4D"/>
                </a:solidFill>
                <a:latin typeface="Times New Roman" pitchFamily="18" charset="0"/>
              </a:rPr>
              <a:t>Vai d</a:t>
            </a:r>
            <a:r>
              <a:rPr lang="en-US" altLang="en-US" dirty="0" smtClean="0">
                <a:solidFill>
                  <a:srgbClr val="4D4D4D"/>
                </a:solidFill>
                <a:latin typeface="Times New Roman" pitchFamily="18" charset="0"/>
              </a:rPr>
              <a:t>ưới</a:t>
            </a:r>
          </a:p>
        </p:txBody>
      </p:sp>
      <p:sp>
        <p:nvSpPr>
          <p:cNvPr id="169185" name="Text Box 225"/>
          <p:cNvSpPr txBox="1">
            <a:spLocks noChangeArrowheads="1"/>
          </p:cNvSpPr>
          <p:nvPr/>
        </p:nvSpPr>
        <p:spPr bwMode="auto">
          <a:xfrm>
            <a:off x="5788269" y="4332654"/>
            <a:ext cx="1219200" cy="1016000"/>
          </a:xfrm>
          <a:prstGeom prst="rect">
            <a:avLst/>
          </a:prstGeom>
          <a:solidFill>
            <a:srgbClr val="FFCC99"/>
          </a:solidFill>
          <a:ln w="9525">
            <a:solidFill>
              <a:srgbClr val="FF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dirty="0" smtClean="0">
                <a:solidFill>
                  <a:srgbClr val="4D4D4D"/>
                </a:solidFill>
                <a:latin typeface="Times New Roman" pitchFamily="18" charset="0"/>
              </a:rPr>
              <a:t>Vai ngang h</a:t>
            </a:r>
            <a:r>
              <a:rPr lang="en-US" altLang="en-US" dirty="0" smtClean="0">
                <a:solidFill>
                  <a:srgbClr val="4D4D4D"/>
                </a:solidFill>
                <a:latin typeface="Arial" charset="0"/>
              </a:rPr>
              <a:t>àng</a:t>
            </a:r>
          </a:p>
        </p:txBody>
      </p:sp>
      <p:sp>
        <p:nvSpPr>
          <p:cNvPr id="169186" name="Text Box 226"/>
          <p:cNvSpPr txBox="1">
            <a:spLocks noChangeArrowheads="1"/>
          </p:cNvSpPr>
          <p:nvPr/>
        </p:nvSpPr>
        <p:spPr bwMode="auto">
          <a:xfrm>
            <a:off x="4167553" y="4475408"/>
            <a:ext cx="1219200" cy="406400"/>
          </a:xfrm>
          <a:prstGeom prst="rect">
            <a:avLst/>
          </a:prstGeom>
          <a:solidFill>
            <a:srgbClr val="FFCC99"/>
          </a:solidFill>
          <a:ln w="9525">
            <a:solidFill>
              <a:srgbClr val="FF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smtClean="0">
                <a:solidFill>
                  <a:srgbClr val="4D4D4D"/>
                </a:solidFill>
                <a:latin typeface="Times New Roman" pitchFamily="18" charset="0"/>
              </a:rPr>
              <a:t>Vai d</a:t>
            </a:r>
            <a:r>
              <a:rPr lang="en-US" altLang="en-US" smtClean="0">
                <a:solidFill>
                  <a:srgbClr val="4D4D4D"/>
                </a:solidFill>
                <a:latin typeface="Times New Roman" pitchFamily="18" charset="0"/>
              </a:rPr>
              <a:t>ưới</a:t>
            </a:r>
          </a:p>
        </p:txBody>
      </p:sp>
      <p:sp>
        <p:nvSpPr>
          <p:cNvPr id="169187" name="Text Box 227"/>
          <p:cNvSpPr txBox="1">
            <a:spLocks noChangeArrowheads="1"/>
          </p:cNvSpPr>
          <p:nvPr/>
        </p:nvSpPr>
        <p:spPr bwMode="auto">
          <a:xfrm>
            <a:off x="7505700" y="4586777"/>
            <a:ext cx="1219200" cy="406400"/>
          </a:xfrm>
          <a:prstGeom prst="rect">
            <a:avLst/>
          </a:prstGeom>
          <a:solidFill>
            <a:srgbClr val="FFCC99"/>
          </a:solidFill>
          <a:ln w="9525">
            <a:solidFill>
              <a:srgbClr val="FF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smtClean="0">
                <a:solidFill>
                  <a:srgbClr val="4D4D4D"/>
                </a:solidFill>
                <a:latin typeface="Times New Roman" pitchFamily="18" charset="0"/>
              </a:rPr>
              <a:t>Vai tr</a:t>
            </a:r>
            <a:r>
              <a:rPr lang="en-US" altLang="en-US" smtClean="0">
                <a:solidFill>
                  <a:srgbClr val="4D4D4D"/>
                </a:solidFill>
                <a:latin typeface="Arial" charset="0"/>
              </a:rPr>
              <a:t>ên</a:t>
            </a:r>
          </a:p>
        </p:txBody>
      </p:sp>
      <p:sp>
        <p:nvSpPr>
          <p:cNvPr id="169188" name="AutoShape 228"/>
          <p:cNvSpPr>
            <a:spLocks/>
          </p:cNvSpPr>
          <p:nvPr/>
        </p:nvSpPr>
        <p:spPr bwMode="auto">
          <a:xfrm rot="16200000">
            <a:off x="4553681" y="3735877"/>
            <a:ext cx="381000" cy="1066800"/>
          </a:xfrm>
          <a:prstGeom prst="leftBrace">
            <a:avLst>
              <a:gd name="adj1" fmla="val 23333"/>
              <a:gd name="adj2" fmla="val 50000"/>
            </a:avLst>
          </a:prstGeom>
          <a:noFill/>
          <a:ln w="19050">
            <a:solidFill>
              <a:srgbClr val="FC749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4D4D4D"/>
              </a:solidFill>
              <a:latin typeface="Arial" charset="0"/>
            </a:endParaRPr>
          </a:p>
        </p:txBody>
      </p:sp>
      <p:sp>
        <p:nvSpPr>
          <p:cNvPr id="169190" name="AutoShape 230"/>
          <p:cNvSpPr>
            <a:spLocks/>
          </p:cNvSpPr>
          <p:nvPr/>
        </p:nvSpPr>
        <p:spPr bwMode="auto">
          <a:xfrm rot="16200000">
            <a:off x="1042621" y="2487612"/>
            <a:ext cx="247650" cy="2209800"/>
          </a:xfrm>
          <a:prstGeom prst="leftBrace">
            <a:avLst>
              <a:gd name="adj1" fmla="val 74359"/>
              <a:gd name="adj2" fmla="val 50000"/>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fontAlgn="base">
              <a:spcBef>
                <a:spcPct val="0"/>
              </a:spcBef>
              <a:spcAft>
                <a:spcPct val="0"/>
              </a:spcAft>
            </a:pPr>
            <a:endParaRPr lang="en-US" altLang="en-US" smtClean="0">
              <a:solidFill>
                <a:srgbClr val="FF0000"/>
              </a:solidFill>
              <a:latin typeface="Arial" charset="0"/>
            </a:endParaRPr>
          </a:p>
        </p:txBody>
      </p:sp>
      <p:sp>
        <p:nvSpPr>
          <p:cNvPr id="169191" name="AutoShape 231"/>
          <p:cNvSpPr>
            <a:spLocks/>
          </p:cNvSpPr>
          <p:nvPr/>
        </p:nvSpPr>
        <p:spPr bwMode="auto">
          <a:xfrm rot="16200000">
            <a:off x="4327652" y="2361527"/>
            <a:ext cx="753884" cy="6818386"/>
          </a:xfrm>
          <a:prstGeom prst="leftBrace">
            <a:avLst>
              <a:gd name="adj1" fmla="val 185321"/>
              <a:gd name="adj2" fmla="val 48662"/>
            </a:avLst>
          </a:prstGeom>
          <a:noFill/>
          <a:ln w="19050">
            <a:solidFill>
              <a:srgbClr val="FA385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4D4D4D"/>
              </a:solidFill>
              <a:latin typeface="Arial" charset="0"/>
            </a:endParaRPr>
          </a:p>
        </p:txBody>
      </p:sp>
      <p:sp>
        <p:nvSpPr>
          <p:cNvPr id="169192" name="Text Box 232"/>
          <p:cNvSpPr txBox="1">
            <a:spLocks noChangeArrowheads="1"/>
          </p:cNvSpPr>
          <p:nvPr/>
        </p:nvSpPr>
        <p:spPr bwMode="auto">
          <a:xfrm>
            <a:off x="3798276" y="6147662"/>
            <a:ext cx="2133600" cy="466725"/>
          </a:xfrm>
          <a:prstGeom prst="rect">
            <a:avLst/>
          </a:prstGeom>
          <a:solidFill>
            <a:schemeClr val="accent1"/>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400" b="1" dirty="0" smtClean="0">
                <a:solidFill>
                  <a:srgbClr val="FFFFFF"/>
                </a:solidFill>
                <a:latin typeface="Times New Roman" pitchFamily="18" charset="0"/>
              </a:rPr>
              <a:t>Đa dạng</a:t>
            </a:r>
            <a:r>
              <a:rPr lang="en-US" altLang="en-US" sz="2400" b="1" dirty="0" smtClean="0">
                <a:solidFill>
                  <a:srgbClr val="FFFF00"/>
                </a:solidFill>
                <a:latin typeface="Times New Roman" pitchFamily="18" charset="0"/>
              </a:rPr>
              <a:t> </a:t>
            </a:r>
          </a:p>
        </p:txBody>
      </p:sp>
      <p:sp>
        <p:nvSpPr>
          <p:cNvPr id="169193" name="Line 233"/>
          <p:cNvSpPr>
            <a:spLocks noChangeShapeType="1"/>
          </p:cNvSpPr>
          <p:nvPr/>
        </p:nvSpPr>
        <p:spPr bwMode="auto">
          <a:xfrm>
            <a:off x="6535615" y="3935169"/>
            <a:ext cx="0" cy="381000"/>
          </a:xfrm>
          <a:prstGeom prst="line">
            <a:avLst/>
          </a:prstGeom>
          <a:noFill/>
          <a:ln w="9525">
            <a:solidFill>
              <a:srgbClr val="FC749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4D4D4D"/>
              </a:solidFill>
              <a:latin typeface="Arial" charset="0"/>
            </a:endParaRPr>
          </a:p>
        </p:txBody>
      </p:sp>
      <p:sp>
        <p:nvSpPr>
          <p:cNvPr id="169194" name="Line 234"/>
          <p:cNvSpPr>
            <a:spLocks noChangeShapeType="1"/>
          </p:cNvSpPr>
          <p:nvPr/>
        </p:nvSpPr>
        <p:spPr bwMode="auto">
          <a:xfrm>
            <a:off x="5271718" y="3917828"/>
            <a:ext cx="24181" cy="398341"/>
          </a:xfrm>
          <a:prstGeom prst="line">
            <a:avLst/>
          </a:prstGeom>
          <a:noFill/>
          <a:ln w="9525">
            <a:solidFill>
              <a:srgbClr val="FC749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4D4D4D"/>
              </a:solidFill>
              <a:latin typeface="Arial" charset="0"/>
            </a:endParaRPr>
          </a:p>
        </p:txBody>
      </p:sp>
      <p:sp>
        <p:nvSpPr>
          <p:cNvPr id="169195" name="Line 235"/>
          <p:cNvSpPr>
            <a:spLocks noChangeShapeType="1"/>
          </p:cNvSpPr>
          <p:nvPr/>
        </p:nvSpPr>
        <p:spPr bwMode="auto">
          <a:xfrm>
            <a:off x="4152900" y="4032128"/>
            <a:ext cx="0" cy="381000"/>
          </a:xfrm>
          <a:prstGeom prst="line">
            <a:avLst/>
          </a:prstGeom>
          <a:noFill/>
          <a:ln w="9525">
            <a:solidFill>
              <a:srgbClr val="FC749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4D4D4D"/>
              </a:solidFill>
              <a:latin typeface="Arial" charset="0"/>
            </a:endParaRPr>
          </a:p>
        </p:txBody>
      </p:sp>
      <p:sp>
        <p:nvSpPr>
          <p:cNvPr id="169196" name="Line 236"/>
          <p:cNvSpPr>
            <a:spLocks noChangeShapeType="1"/>
          </p:cNvSpPr>
          <p:nvPr/>
        </p:nvSpPr>
        <p:spPr bwMode="auto">
          <a:xfrm>
            <a:off x="8039100" y="4182331"/>
            <a:ext cx="0" cy="381000"/>
          </a:xfrm>
          <a:prstGeom prst="line">
            <a:avLst/>
          </a:prstGeom>
          <a:noFill/>
          <a:ln w="9525">
            <a:solidFill>
              <a:srgbClr val="FC749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4D4D4D"/>
              </a:solidFill>
              <a:latin typeface="Arial" charset="0"/>
            </a:endParaRPr>
          </a:p>
        </p:txBody>
      </p:sp>
      <p:sp>
        <p:nvSpPr>
          <p:cNvPr id="169197" name="Line 237"/>
          <p:cNvSpPr>
            <a:spLocks noChangeShapeType="1"/>
          </p:cNvSpPr>
          <p:nvPr/>
        </p:nvSpPr>
        <p:spPr bwMode="auto">
          <a:xfrm flipH="1">
            <a:off x="5295900" y="32258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4D4D4D"/>
              </a:solidFill>
              <a:latin typeface="Arial" charset="0"/>
            </a:endParaRPr>
          </a:p>
        </p:txBody>
      </p:sp>
      <p:sp>
        <p:nvSpPr>
          <p:cNvPr id="169198" name="Line 238"/>
          <p:cNvSpPr>
            <a:spLocks noChangeShapeType="1"/>
          </p:cNvSpPr>
          <p:nvPr/>
        </p:nvSpPr>
        <p:spPr bwMode="auto">
          <a:xfrm>
            <a:off x="4167553" y="3095869"/>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4D4D4D"/>
              </a:solidFill>
              <a:latin typeface="Arial" charset="0"/>
            </a:endParaRPr>
          </a:p>
        </p:txBody>
      </p:sp>
      <p:sp>
        <p:nvSpPr>
          <p:cNvPr id="169200" name="Line 240"/>
          <p:cNvSpPr>
            <a:spLocks noChangeShapeType="1"/>
          </p:cNvSpPr>
          <p:nvPr/>
        </p:nvSpPr>
        <p:spPr bwMode="auto">
          <a:xfrm>
            <a:off x="6553200" y="3248269"/>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4D4D4D"/>
              </a:solidFill>
              <a:latin typeface="Arial" charset="0"/>
            </a:endParaRPr>
          </a:p>
        </p:txBody>
      </p:sp>
      <p:sp>
        <p:nvSpPr>
          <p:cNvPr id="169201" name="Line 241"/>
          <p:cNvSpPr>
            <a:spLocks noChangeShapeType="1"/>
          </p:cNvSpPr>
          <p:nvPr/>
        </p:nvSpPr>
        <p:spPr bwMode="auto">
          <a:xfrm>
            <a:off x="8039100" y="3000131"/>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4D4D4D"/>
              </a:solidFill>
              <a:latin typeface="Arial" charset="0"/>
            </a:endParaRPr>
          </a:p>
        </p:txBody>
      </p:sp>
      <p:sp>
        <p:nvSpPr>
          <p:cNvPr id="169202" name="Text Box 242"/>
          <p:cNvSpPr txBox="1">
            <a:spLocks noChangeArrowheads="1"/>
          </p:cNvSpPr>
          <p:nvPr/>
        </p:nvSpPr>
        <p:spPr bwMode="auto">
          <a:xfrm>
            <a:off x="1333499" y="228600"/>
            <a:ext cx="63627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1600" b="1" dirty="0" smtClean="0">
                <a:solidFill>
                  <a:srgbClr val="333399"/>
                </a:solidFill>
                <a:latin typeface=".VnArial" pitchFamily="34" charset="0"/>
              </a:rPr>
              <a:t>                 </a:t>
            </a:r>
            <a:r>
              <a:rPr lang="en-US" altLang="en-US" sz="1600" b="1" dirty="0" smtClean="0">
                <a:solidFill>
                  <a:srgbClr val="4D4D4D"/>
                </a:solidFill>
                <a:latin typeface="Times New Roman" pitchFamily="18" charset="0"/>
              </a:rPr>
              <a:t>Quan s</a:t>
            </a:r>
            <a:r>
              <a:rPr lang="en-US" altLang="en-US" b="1" dirty="0" smtClean="0">
                <a:solidFill>
                  <a:srgbClr val="4D4D4D"/>
                </a:solidFill>
                <a:latin typeface="Times New Roman" pitchFamily="18" charset="0"/>
              </a:rPr>
              <a:t>át sơ đồ thể hiện</a:t>
            </a:r>
            <a:r>
              <a:rPr lang="en-US" altLang="en-US" b="1" dirty="0" smtClean="0">
                <a:solidFill>
                  <a:srgbClr val="4D4D4D"/>
                </a:solidFill>
                <a:latin typeface="Arial" charset="0"/>
              </a:rPr>
              <a:t> </a:t>
            </a:r>
            <a:r>
              <a:rPr lang="en-US" altLang="en-US" b="1" dirty="0" smtClean="0">
                <a:solidFill>
                  <a:srgbClr val="4D4D4D"/>
                </a:solidFill>
                <a:latin typeface="Times New Roman" pitchFamily="18" charset="0"/>
              </a:rPr>
              <a:t>các mối quan hệ xã hội</a:t>
            </a:r>
          </a:p>
        </p:txBody>
      </p:sp>
      <p:sp>
        <p:nvSpPr>
          <p:cNvPr id="169203" name="Text Box 243"/>
          <p:cNvSpPr txBox="1">
            <a:spLocks noChangeArrowheads="1"/>
          </p:cNvSpPr>
          <p:nvPr/>
        </p:nvSpPr>
        <p:spPr bwMode="auto">
          <a:xfrm>
            <a:off x="2324100" y="3909769"/>
            <a:ext cx="1219200" cy="406400"/>
          </a:xfrm>
          <a:prstGeom prst="rect">
            <a:avLst/>
          </a:prstGeom>
          <a:solidFill>
            <a:srgbClr val="FFCC99"/>
          </a:solidFill>
          <a:ln w="9525">
            <a:solidFill>
              <a:srgbClr val="FF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smtClean="0">
                <a:solidFill>
                  <a:srgbClr val="4D4D4D"/>
                </a:solidFill>
                <a:latin typeface="Times New Roman" pitchFamily="18" charset="0"/>
              </a:rPr>
              <a:t>Vai tr</a:t>
            </a:r>
            <a:r>
              <a:rPr lang="en-US" altLang="en-US" smtClean="0">
                <a:solidFill>
                  <a:srgbClr val="4D4D4D"/>
                </a:solidFill>
                <a:latin typeface="Arial" charset="0"/>
              </a:rPr>
              <a:t>ên</a:t>
            </a:r>
          </a:p>
        </p:txBody>
      </p:sp>
      <p:sp>
        <p:nvSpPr>
          <p:cNvPr id="169204" name="Line 244"/>
          <p:cNvSpPr>
            <a:spLocks noChangeShapeType="1"/>
          </p:cNvSpPr>
          <p:nvPr/>
        </p:nvSpPr>
        <p:spPr bwMode="auto">
          <a:xfrm>
            <a:off x="2743200" y="3716338"/>
            <a:ext cx="0" cy="228600"/>
          </a:xfrm>
          <a:prstGeom prst="line">
            <a:avLst/>
          </a:prstGeom>
          <a:noFill/>
          <a:ln w="9525">
            <a:solidFill>
              <a:srgbClr val="FC749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4D4D4D"/>
              </a:solidFill>
              <a:latin typeface="Arial" charset="0"/>
            </a:endParaRPr>
          </a:p>
        </p:txBody>
      </p:sp>
      <p:sp>
        <p:nvSpPr>
          <p:cNvPr id="169205" name="AutoShape 245"/>
          <p:cNvSpPr>
            <a:spLocks/>
          </p:cNvSpPr>
          <p:nvPr/>
        </p:nvSpPr>
        <p:spPr bwMode="auto">
          <a:xfrm rot="16200000">
            <a:off x="1743808" y="3935169"/>
            <a:ext cx="381000" cy="1066800"/>
          </a:xfrm>
          <a:prstGeom prst="leftBrace">
            <a:avLst>
              <a:gd name="adj1" fmla="val 23333"/>
              <a:gd name="adj2" fmla="val 50000"/>
            </a:avLst>
          </a:prstGeom>
          <a:noFill/>
          <a:ln w="19050">
            <a:solidFill>
              <a:srgbClr val="FC749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4D4D4D"/>
              </a:solidFill>
              <a:latin typeface="Arial" charset="0"/>
            </a:endParaRPr>
          </a:p>
        </p:txBody>
      </p:sp>
      <p:sp>
        <p:nvSpPr>
          <p:cNvPr id="169206" name="Text Box 246"/>
          <p:cNvSpPr txBox="1">
            <a:spLocks noChangeArrowheads="1"/>
          </p:cNvSpPr>
          <p:nvPr/>
        </p:nvSpPr>
        <p:spPr bwMode="auto">
          <a:xfrm>
            <a:off x="1295400" y="4618037"/>
            <a:ext cx="1219200" cy="406400"/>
          </a:xfrm>
          <a:prstGeom prst="rect">
            <a:avLst/>
          </a:prstGeom>
          <a:solidFill>
            <a:srgbClr val="FFCC99"/>
          </a:solidFill>
          <a:ln w="9525">
            <a:solidFill>
              <a:srgbClr val="FF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dirty="0" smtClean="0">
                <a:solidFill>
                  <a:srgbClr val="4D4D4D"/>
                </a:solidFill>
                <a:latin typeface="Times New Roman" pitchFamily="18" charset="0"/>
              </a:rPr>
              <a:t>Th</a:t>
            </a:r>
            <a:r>
              <a:rPr lang="en-US" altLang="en-US" dirty="0" smtClean="0">
                <a:solidFill>
                  <a:srgbClr val="4D4D4D"/>
                </a:solidFill>
                <a:latin typeface="Arial" charset="0"/>
              </a:rPr>
              <a:t>ân</a:t>
            </a:r>
          </a:p>
        </p:txBody>
      </p:sp>
      <p:sp>
        <p:nvSpPr>
          <p:cNvPr id="169207" name="Text Box 247"/>
          <p:cNvSpPr txBox="1">
            <a:spLocks noChangeArrowheads="1"/>
          </p:cNvSpPr>
          <p:nvPr/>
        </p:nvSpPr>
        <p:spPr bwMode="auto">
          <a:xfrm>
            <a:off x="6477000" y="5405381"/>
            <a:ext cx="1219200" cy="376238"/>
          </a:xfrm>
          <a:prstGeom prst="rect">
            <a:avLst/>
          </a:prstGeom>
          <a:solidFill>
            <a:srgbClr val="FFCC99"/>
          </a:solidFill>
          <a:ln w="9525">
            <a:solidFill>
              <a:srgbClr val="FF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dirty="0" smtClean="0">
                <a:solidFill>
                  <a:srgbClr val="4D4D4D"/>
                </a:solidFill>
                <a:latin typeface="Times New Roman" pitchFamily="18" charset="0"/>
              </a:rPr>
              <a:t>Th</a:t>
            </a:r>
            <a:r>
              <a:rPr lang="en-US" altLang="en-US" dirty="0" smtClean="0">
                <a:solidFill>
                  <a:srgbClr val="4D4D4D"/>
                </a:solidFill>
                <a:latin typeface="Arial" charset="0"/>
              </a:rPr>
              <a:t>ân-Sơ</a:t>
            </a:r>
          </a:p>
        </p:txBody>
      </p:sp>
      <p:sp>
        <p:nvSpPr>
          <p:cNvPr id="169208" name="Line 248"/>
          <p:cNvSpPr>
            <a:spLocks noChangeShapeType="1"/>
          </p:cNvSpPr>
          <p:nvPr/>
        </p:nvSpPr>
        <p:spPr bwMode="auto">
          <a:xfrm>
            <a:off x="8001000" y="4993177"/>
            <a:ext cx="0" cy="228600"/>
          </a:xfrm>
          <a:prstGeom prst="line">
            <a:avLst/>
          </a:prstGeom>
          <a:noFill/>
          <a:ln w="9525">
            <a:solidFill>
              <a:srgbClr val="FC749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4D4D4D"/>
              </a:solidFill>
              <a:latin typeface="Arial" charset="0"/>
            </a:endParaRPr>
          </a:p>
        </p:txBody>
      </p:sp>
      <p:sp>
        <p:nvSpPr>
          <p:cNvPr id="59" name="AutoShape 245"/>
          <p:cNvSpPr>
            <a:spLocks/>
          </p:cNvSpPr>
          <p:nvPr/>
        </p:nvSpPr>
        <p:spPr bwMode="auto">
          <a:xfrm rot="16200000">
            <a:off x="5846066" y="3677546"/>
            <a:ext cx="953604" cy="3432465"/>
          </a:xfrm>
          <a:prstGeom prst="leftBrace">
            <a:avLst>
              <a:gd name="adj1" fmla="val 23333"/>
              <a:gd name="adj2" fmla="val 48439"/>
            </a:avLst>
          </a:prstGeom>
          <a:noFill/>
          <a:ln w="19050">
            <a:solidFill>
              <a:srgbClr val="FC749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4D4D4D"/>
              </a:solidFill>
              <a:latin typeface="Arial" charset="0"/>
            </a:endParaRPr>
          </a:p>
        </p:txBody>
      </p:sp>
    </p:spTree>
    <p:extLst>
      <p:ext uri="{BB962C8B-B14F-4D97-AF65-F5344CB8AC3E}">
        <p14:creationId xmlns:p14="http://schemas.microsoft.com/office/powerpoint/2010/main" val="1669845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9176"/>
                                        </p:tgtEl>
                                        <p:attrNameLst>
                                          <p:attrName>style.visibility</p:attrName>
                                        </p:attrNameLst>
                                      </p:cBhvr>
                                      <p:to>
                                        <p:strVal val="visible"/>
                                      </p:to>
                                    </p:set>
                                    <p:animEffect transition="in" filter="diamond(in)">
                                      <p:cBhvr>
                                        <p:cTn id="7" dur="500"/>
                                        <p:tgtEl>
                                          <p:spTgt spid="16917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69172"/>
                                        </p:tgtEl>
                                        <p:attrNameLst>
                                          <p:attrName>style.visibility</p:attrName>
                                        </p:attrNameLst>
                                      </p:cBhvr>
                                      <p:to>
                                        <p:strVal val="visible"/>
                                      </p:to>
                                    </p:set>
                                    <p:animEffect transition="in" filter="diamond(in)">
                                      <p:cBhvr>
                                        <p:cTn id="10" dur="500"/>
                                        <p:tgtEl>
                                          <p:spTgt spid="16917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69177"/>
                                        </p:tgtEl>
                                        <p:attrNameLst>
                                          <p:attrName>style.visibility</p:attrName>
                                        </p:attrNameLst>
                                      </p:cBhvr>
                                      <p:to>
                                        <p:strVal val="visible"/>
                                      </p:to>
                                    </p:set>
                                    <p:animEffect transition="in" filter="diamond(in)">
                                      <p:cBhvr>
                                        <p:cTn id="15" dur="500"/>
                                        <p:tgtEl>
                                          <p:spTgt spid="169177"/>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69173"/>
                                        </p:tgtEl>
                                        <p:attrNameLst>
                                          <p:attrName>style.visibility</p:attrName>
                                        </p:attrNameLst>
                                      </p:cBhvr>
                                      <p:to>
                                        <p:strVal val="visible"/>
                                      </p:to>
                                    </p:set>
                                    <p:animEffect transition="in" filter="diamond(in)">
                                      <p:cBhvr>
                                        <p:cTn id="18" dur="500"/>
                                        <p:tgtEl>
                                          <p:spTgt spid="1691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69166"/>
                                        </p:tgtEl>
                                        <p:attrNameLst>
                                          <p:attrName>style.visibility</p:attrName>
                                        </p:attrNameLst>
                                      </p:cBhvr>
                                      <p:to>
                                        <p:strVal val="visible"/>
                                      </p:to>
                                    </p:set>
                                    <p:animEffect transition="in" filter="diamond(in)">
                                      <p:cBhvr>
                                        <p:cTn id="23" dur="500"/>
                                        <p:tgtEl>
                                          <p:spTgt spid="169166"/>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169174"/>
                                        </p:tgtEl>
                                        <p:attrNameLst>
                                          <p:attrName>style.visibility</p:attrName>
                                        </p:attrNameLst>
                                      </p:cBhvr>
                                      <p:to>
                                        <p:strVal val="visible"/>
                                      </p:to>
                                    </p:set>
                                    <p:animEffect transition="in" filter="diamond(in)">
                                      <p:cBhvr>
                                        <p:cTn id="26" dur="500"/>
                                        <p:tgtEl>
                                          <p:spTgt spid="16917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169179"/>
                                        </p:tgtEl>
                                        <p:attrNameLst>
                                          <p:attrName>style.visibility</p:attrName>
                                        </p:attrNameLst>
                                      </p:cBhvr>
                                      <p:to>
                                        <p:strVal val="visible"/>
                                      </p:to>
                                    </p:set>
                                    <p:animEffect transition="in" filter="diamond(in)">
                                      <p:cBhvr>
                                        <p:cTn id="31" dur="500"/>
                                        <p:tgtEl>
                                          <p:spTgt spid="169179"/>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169175"/>
                                        </p:tgtEl>
                                        <p:attrNameLst>
                                          <p:attrName>style.visibility</p:attrName>
                                        </p:attrNameLst>
                                      </p:cBhvr>
                                      <p:to>
                                        <p:strVal val="visible"/>
                                      </p:to>
                                    </p:set>
                                    <p:animEffect transition="in" filter="diamond(in)">
                                      <p:cBhvr>
                                        <p:cTn id="34" dur="500"/>
                                        <p:tgtEl>
                                          <p:spTgt spid="16917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69198"/>
                                        </p:tgtEl>
                                        <p:attrNameLst>
                                          <p:attrName>style.visibility</p:attrName>
                                        </p:attrNameLst>
                                      </p:cBhvr>
                                      <p:to>
                                        <p:strVal val="visible"/>
                                      </p:to>
                                    </p:set>
                                    <p:animEffect transition="in" filter="diamond(in)">
                                      <p:cBhvr>
                                        <p:cTn id="39" dur="500"/>
                                        <p:tgtEl>
                                          <p:spTgt spid="169198"/>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169180"/>
                                        </p:tgtEl>
                                        <p:attrNameLst>
                                          <p:attrName>style.visibility</p:attrName>
                                        </p:attrNameLst>
                                      </p:cBhvr>
                                      <p:to>
                                        <p:strVal val="visible"/>
                                      </p:to>
                                    </p:set>
                                    <p:animEffect transition="in" filter="diamond(in)">
                                      <p:cBhvr>
                                        <p:cTn id="42" dur="500"/>
                                        <p:tgtEl>
                                          <p:spTgt spid="16918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69197"/>
                                        </p:tgtEl>
                                        <p:attrNameLst>
                                          <p:attrName>style.visibility</p:attrName>
                                        </p:attrNameLst>
                                      </p:cBhvr>
                                      <p:to>
                                        <p:strVal val="visible"/>
                                      </p:to>
                                    </p:set>
                                    <p:animEffect transition="in" filter="diamond(in)">
                                      <p:cBhvr>
                                        <p:cTn id="47" dur="500"/>
                                        <p:tgtEl>
                                          <p:spTgt spid="169197"/>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169181"/>
                                        </p:tgtEl>
                                        <p:attrNameLst>
                                          <p:attrName>style.visibility</p:attrName>
                                        </p:attrNameLst>
                                      </p:cBhvr>
                                      <p:to>
                                        <p:strVal val="visible"/>
                                      </p:to>
                                    </p:set>
                                    <p:animEffect transition="in" filter="diamond(in)">
                                      <p:cBhvr>
                                        <p:cTn id="50" dur="500"/>
                                        <p:tgtEl>
                                          <p:spTgt spid="16918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169200"/>
                                        </p:tgtEl>
                                        <p:attrNameLst>
                                          <p:attrName>style.visibility</p:attrName>
                                        </p:attrNameLst>
                                      </p:cBhvr>
                                      <p:to>
                                        <p:strVal val="visible"/>
                                      </p:to>
                                    </p:set>
                                    <p:animEffect transition="in" filter="diamond(in)">
                                      <p:cBhvr>
                                        <p:cTn id="55" dur="500"/>
                                        <p:tgtEl>
                                          <p:spTgt spid="169200"/>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169182"/>
                                        </p:tgtEl>
                                        <p:attrNameLst>
                                          <p:attrName>style.visibility</p:attrName>
                                        </p:attrNameLst>
                                      </p:cBhvr>
                                      <p:to>
                                        <p:strVal val="visible"/>
                                      </p:to>
                                    </p:set>
                                    <p:animEffect transition="in" filter="diamond(in)">
                                      <p:cBhvr>
                                        <p:cTn id="58" dur="500"/>
                                        <p:tgtEl>
                                          <p:spTgt spid="16918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169201"/>
                                        </p:tgtEl>
                                        <p:attrNameLst>
                                          <p:attrName>style.visibility</p:attrName>
                                        </p:attrNameLst>
                                      </p:cBhvr>
                                      <p:to>
                                        <p:strVal val="visible"/>
                                      </p:to>
                                    </p:set>
                                    <p:animEffect transition="in" filter="diamond(in)">
                                      <p:cBhvr>
                                        <p:cTn id="63" dur="500"/>
                                        <p:tgtEl>
                                          <p:spTgt spid="169201"/>
                                        </p:tgtEl>
                                      </p:cBhvr>
                                    </p:animEffect>
                                  </p:childTnLst>
                                </p:cTn>
                              </p:par>
                              <p:par>
                                <p:cTn id="64" presetID="8" presetClass="entr" presetSubtype="16" fill="hold" grpId="0" nodeType="withEffect">
                                  <p:stCondLst>
                                    <p:cond delay="0"/>
                                  </p:stCondLst>
                                  <p:childTnLst>
                                    <p:set>
                                      <p:cBhvr>
                                        <p:cTn id="65" dur="1" fill="hold">
                                          <p:stCondLst>
                                            <p:cond delay="0"/>
                                          </p:stCondLst>
                                        </p:cTn>
                                        <p:tgtEl>
                                          <p:spTgt spid="169183"/>
                                        </p:tgtEl>
                                        <p:attrNameLst>
                                          <p:attrName>style.visibility</p:attrName>
                                        </p:attrNameLst>
                                      </p:cBhvr>
                                      <p:to>
                                        <p:strVal val="visible"/>
                                      </p:to>
                                    </p:set>
                                    <p:animEffect transition="in" filter="diamond(in)">
                                      <p:cBhvr>
                                        <p:cTn id="66" dur="500"/>
                                        <p:tgtEl>
                                          <p:spTgt spid="16918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8" presetClass="entr" presetSubtype="16" fill="hold" grpId="0" nodeType="clickEffect">
                                  <p:stCondLst>
                                    <p:cond delay="0"/>
                                  </p:stCondLst>
                                  <p:childTnLst>
                                    <p:set>
                                      <p:cBhvr>
                                        <p:cTn id="70" dur="1" fill="hold">
                                          <p:stCondLst>
                                            <p:cond delay="0"/>
                                          </p:stCondLst>
                                        </p:cTn>
                                        <p:tgtEl>
                                          <p:spTgt spid="169190"/>
                                        </p:tgtEl>
                                        <p:attrNameLst>
                                          <p:attrName>style.visibility</p:attrName>
                                        </p:attrNameLst>
                                      </p:cBhvr>
                                      <p:to>
                                        <p:strVal val="visible"/>
                                      </p:to>
                                    </p:set>
                                    <p:animEffect transition="in" filter="diamond(in)">
                                      <p:cBhvr>
                                        <p:cTn id="71" dur="500"/>
                                        <p:tgtEl>
                                          <p:spTgt spid="169190"/>
                                        </p:tgtEl>
                                      </p:cBhvr>
                                    </p:animEffect>
                                  </p:childTnLst>
                                </p:cTn>
                              </p:par>
                              <p:par>
                                <p:cTn id="72" presetID="8" presetClass="entr" presetSubtype="16" fill="hold" grpId="0" nodeType="withEffect">
                                  <p:stCondLst>
                                    <p:cond delay="0"/>
                                  </p:stCondLst>
                                  <p:childTnLst>
                                    <p:set>
                                      <p:cBhvr>
                                        <p:cTn id="73" dur="1" fill="hold">
                                          <p:stCondLst>
                                            <p:cond delay="0"/>
                                          </p:stCondLst>
                                        </p:cTn>
                                        <p:tgtEl>
                                          <p:spTgt spid="169184"/>
                                        </p:tgtEl>
                                        <p:attrNameLst>
                                          <p:attrName>style.visibility</p:attrName>
                                        </p:attrNameLst>
                                      </p:cBhvr>
                                      <p:to>
                                        <p:strVal val="visible"/>
                                      </p:to>
                                    </p:set>
                                    <p:animEffect transition="in" filter="diamond(in)">
                                      <p:cBhvr>
                                        <p:cTn id="74" dur="2000"/>
                                        <p:tgtEl>
                                          <p:spTgt spid="169184"/>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8" presetClass="entr" presetSubtype="16" fill="hold" grpId="0" nodeType="clickEffect">
                                  <p:stCondLst>
                                    <p:cond delay="0"/>
                                  </p:stCondLst>
                                  <p:childTnLst>
                                    <p:set>
                                      <p:cBhvr>
                                        <p:cTn id="78" dur="1" fill="hold">
                                          <p:stCondLst>
                                            <p:cond delay="0"/>
                                          </p:stCondLst>
                                        </p:cTn>
                                        <p:tgtEl>
                                          <p:spTgt spid="169204"/>
                                        </p:tgtEl>
                                        <p:attrNameLst>
                                          <p:attrName>style.visibility</p:attrName>
                                        </p:attrNameLst>
                                      </p:cBhvr>
                                      <p:to>
                                        <p:strVal val="visible"/>
                                      </p:to>
                                    </p:set>
                                    <p:animEffect transition="in" filter="diamond(in)">
                                      <p:cBhvr>
                                        <p:cTn id="79" dur="500"/>
                                        <p:tgtEl>
                                          <p:spTgt spid="169204"/>
                                        </p:tgtEl>
                                      </p:cBhvr>
                                    </p:animEffect>
                                  </p:childTnLst>
                                </p:cTn>
                              </p:par>
                              <p:par>
                                <p:cTn id="80" presetID="8" presetClass="entr" presetSubtype="16" fill="hold" grpId="0" nodeType="withEffect">
                                  <p:stCondLst>
                                    <p:cond delay="0"/>
                                  </p:stCondLst>
                                  <p:childTnLst>
                                    <p:set>
                                      <p:cBhvr>
                                        <p:cTn id="81" dur="1" fill="hold">
                                          <p:stCondLst>
                                            <p:cond delay="0"/>
                                          </p:stCondLst>
                                        </p:cTn>
                                        <p:tgtEl>
                                          <p:spTgt spid="169203"/>
                                        </p:tgtEl>
                                        <p:attrNameLst>
                                          <p:attrName>style.visibility</p:attrName>
                                        </p:attrNameLst>
                                      </p:cBhvr>
                                      <p:to>
                                        <p:strVal val="visible"/>
                                      </p:to>
                                    </p:set>
                                    <p:animEffect transition="in" filter="diamond(in)">
                                      <p:cBhvr>
                                        <p:cTn id="82" dur="500"/>
                                        <p:tgtEl>
                                          <p:spTgt spid="16920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8" presetClass="entr" presetSubtype="16" fill="hold" grpId="0" nodeType="clickEffect">
                                  <p:stCondLst>
                                    <p:cond delay="0"/>
                                  </p:stCondLst>
                                  <p:childTnLst>
                                    <p:set>
                                      <p:cBhvr>
                                        <p:cTn id="86" dur="1" fill="hold">
                                          <p:stCondLst>
                                            <p:cond delay="0"/>
                                          </p:stCondLst>
                                        </p:cTn>
                                        <p:tgtEl>
                                          <p:spTgt spid="169195"/>
                                        </p:tgtEl>
                                        <p:attrNameLst>
                                          <p:attrName>style.visibility</p:attrName>
                                        </p:attrNameLst>
                                      </p:cBhvr>
                                      <p:to>
                                        <p:strVal val="visible"/>
                                      </p:to>
                                    </p:set>
                                    <p:animEffect transition="in" filter="diamond(in)">
                                      <p:cBhvr>
                                        <p:cTn id="87" dur="500"/>
                                        <p:tgtEl>
                                          <p:spTgt spid="169195"/>
                                        </p:tgtEl>
                                      </p:cBhvr>
                                    </p:animEffect>
                                  </p:childTnLst>
                                </p:cTn>
                              </p:par>
                              <p:par>
                                <p:cTn id="88" presetID="8" presetClass="entr" presetSubtype="16" fill="hold" grpId="0" nodeType="withEffect">
                                  <p:stCondLst>
                                    <p:cond delay="0"/>
                                  </p:stCondLst>
                                  <p:childTnLst>
                                    <p:set>
                                      <p:cBhvr>
                                        <p:cTn id="89" dur="1" fill="hold">
                                          <p:stCondLst>
                                            <p:cond delay="0"/>
                                          </p:stCondLst>
                                        </p:cTn>
                                        <p:tgtEl>
                                          <p:spTgt spid="169188"/>
                                        </p:tgtEl>
                                        <p:attrNameLst>
                                          <p:attrName>style.visibility</p:attrName>
                                        </p:attrNameLst>
                                      </p:cBhvr>
                                      <p:to>
                                        <p:strVal val="visible"/>
                                      </p:to>
                                    </p:set>
                                    <p:animEffect transition="in" filter="diamond(in)">
                                      <p:cBhvr>
                                        <p:cTn id="90" dur="500"/>
                                        <p:tgtEl>
                                          <p:spTgt spid="169188"/>
                                        </p:tgtEl>
                                      </p:cBhvr>
                                    </p:animEffect>
                                  </p:childTnLst>
                                </p:cTn>
                              </p:par>
                              <p:par>
                                <p:cTn id="91" presetID="8" presetClass="entr" presetSubtype="16" fill="hold" grpId="0" nodeType="withEffect">
                                  <p:stCondLst>
                                    <p:cond delay="0"/>
                                  </p:stCondLst>
                                  <p:childTnLst>
                                    <p:set>
                                      <p:cBhvr>
                                        <p:cTn id="92" dur="1" fill="hold">
                                          <p:stCondLst>
                                            <p:cond delay="0"/>
                                          </p:stCondLst>
                                        </p:cTn>
                                        <p:tgtEl>
                                          <p:spTgt spid="169194"/>
                                        </p:tgtEl>
                                        <p:attrNameLst>
                                          <p:attrName>style.visibility</p:attrName>
                                        </p:attrNameLst>
                                      </p:cBhvr>
                                      <p:to>
                                        <p:strVal val="visible"/>
                                      </p:to>
                                    </p:set>
                                    <p:animEffect transition="in" filter="diamond(in)">
                                      <p:cBhvr>
                                        <p:cTn id="93" dur="500"/>
                                        <p:tgtEl>
                                          <p:spTgt spid="169194"/>
                                        </p:tgtEl>
                                      </p:cBhvr>
                                    </p:animEffect>
                                  </p:childTnLst>
                                </p:cTn>
                              </p:par>
                              <p:par>
                                <p:cTn id="94" presetID="8" presetClass="entr" presetSubtype="16" fill="hold" grpId="0" nodeType="withEffect">
                                  <p:stCondLst>
                                    <p:cond delay="0"/>
                                  </p:stCondLst>
                                  <p:childTnLst>
                                    <p:set>
                                      <p:cBhvr>
                                        <p:cTn id="95" dur="1" fill="hold">
                                          <p:stCondLst>
                                            <p:cond delay="0"/>
                                          </p:stCondLst>
                                        </p:cTn>
                                        <p:tgtEl>
                                          <p:spTgt spid="169186"/>
                                        </p:tgtEl>
                                        <p:attrNameLst>
                                          <p:attrName>style.visibility</p:attrName>
                                        </p:attrNameLst>
                                      </p:cBhvr>
                                      <p:to>
                                        <p:strVal val="visible"/>
                                      </p:to>
                                    </p:set>
                                    <p:animEffect transition="in" filter="diamond(in)">
                                      <p:cBhvr>
                                        <p:cTn id="96" dur="500"/>
                                        <p:tgtEl>
                                          <p:spTgt spid="169186"/>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8" presetClass="entr" presetSubtype="16" fill="hold" grpId="0" nodeType="clickEffect">
                                  <p:stCondLst>
                                    <p:cond delay="0"/>
                                  </p:stCondLst>
                                  <p:childTnLst>
                                    <p:set>
                                      <p:cBhvr>
                                        <p:cTn id="100" dur="1" fill="hold">
                                          <p:stCondLst>
                                            <p:cond delay="0"/>
                                          </p:stCondLst>
                                        </p:cTn>
                                        <p:tgtEl>
                                          <p:spTgt spid="169193"/>
                                        </p:tgtEl>
                                        <p:attrNameLst>
                                          <p:attrName>style.visibility</p:attrName>
                                        </p:attrNameLst>
                                      </p:cBhvr>
                                      <p:to>
                                        <p:strVal val="visible"/>
                                      </p:to>
                                    </p:set>
                                    <p:animEffect transition="in" filter="diamond(in)">
                                      <p:cBhvr>
                                        <p:cTn id="101" dur="500"/>
                                        <p:tgtEl>
                                          <p:spTgt spid="169193"/>
                                        </p:tgtEl>
                                      </p:cBhvr>
                                    </p:animEffect>
                                  </p:childTnLst>
                                </p:cTn>
                              </p:par>
                              <p:par>
                                <p:cTn id="102" presetID="8" presetClass="entr" presetSubtype="16" fill="hold" grpId="0" nodeType="withEffect">
                                  <p:stCondLst>
                                    <p:cond delay="0"/>
                                  </p:stCondLst>
                                  <p:childTnLst>
                                    <p:set>
                                      <p:cBhvr>
                                        <p:cTn id="103" dur="1" fill="hold">
                                          <p:stCondLst>
                                            <p:cond delay="0"/>
                                          </p:stCondLst>
                                        </p:cTn>
                                        <p:tgtEl>
                                          <p:spTgt spid="169185"/>
                                        </p:tgtEl>
                                        <p:attrNameLst>
                                          <p:attrName>style.visibility</p:attrName>
                                        </p:attrNameLst>
                                      </p:cBhvr>
                                      <p:to>
                                        <p:strVal val="visible"/>
                                      </p:to>
                                    </p:set>
                                    <p:animEffect transition="in" filter="diamond(in)">
                                      <p:cBhvr>
                                        <p:cTn id="104" dur="500"/>
                                        <p:tgtEl>
                                          <p:spTgt spid="169185"/>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8" presetClass="entr" presetSubtype="16" fill="hold" grpId="0" nodeType="clickEffect">
                                  <p:stCondLst>
                                    <p:cond delay="0"/>
                                  </p:stCondLst>
                                  <p:childTnLst>
                                    <p:set>
                                      <p:cBhvr>
                                        <p:cTn id="108" dur="1" fill="hold">
                                          <p:stCondLst>
                                            <p:cond delay="0"/>
                                          </p:stCondLst>
                                        </p:cTn>
                                        <p:tgtEl>
                                          <p:spTgt spid="169196"/>
                                        </p:tgtEl>
                                        <p:attrNameLst>
                                          <p:attrName>style.visibility</p:attrName>
                                        </p:attrNameLst>
                                      </p:cBhvr>
                                      <p:to>
                                        <p:strVal val="visible"/>
                                      </p:to>
                                    </p:set>
                                    <p:animEffect transition="in" filter="diamond(in)">
                                      <p:cBhvr>
                                        <p:cTn id="109" dur="500"/>
                                        <p:tgtEl>
                                          <p:spTgt spid="169196"/>
                                        </p:tgtEl>
                                      </p:cBhvr>
                                    </p:animEffect>
                                  </p:childTnLst>
                                </p:cTn>
                              </p:par>
                              <p:par>
                                <p:cTn id="110" presetID="8" presetClass="entr" presetSubtype="16" fill="hold" grpId="0" nodeType="withEffect">
                                  <p:stCondLst>
                                    <p:cond delay="0"/>
                                  </p:stCondLst>
                                  <p:childTnLst>
                                    <p:set>
                                      <p:cBhvr>
                                        <p:cTn id="111" dur="1" fill="hold">
                                          <p:stCondLst>
                                            <p:cond delay="0"/>
                                          </p:stCondLst>
                                        </p:cTn>
                                        <p:tgtEl>
                                          <p:spTgt spid="169187"/>
                                        </p:tgtEl>
                                        <p:attrNameLst>
                                          <p:attrName>style.visibility</p:attrName>
                                        </p:attrNameLst>
                                      </p:cBhvr>
                                      <p:to>
                                        <p:strVal val="visible"/>
                                      </p:to>
                                    </p:set>
                                    <p:animEffect transition="in" filter="diamond(in)">
                                      <p:cBhvr>
                                        <p:cTn id="112" dur="500"/>
                                        <p:tgtEl>
                                          <p:spTgt spid="169187"/>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8" presetClass="entr" presetSubtype="16" fill="hold" grpId="0" nodeType="clickEffect">
                                  <p:stCondLst>
                                    <p:cond delay="0"/>
                                  </p:stCondLst>
                                  <p:childTnLst>
                                    <p:set>
                                      <p:cBhvr>
                                        <p:cTn id="116" dur="1" fill="hold">
                                          <p:stCondLst>
                                            <p:cond delay="0"/>
                                          </p:stCondLst>
                                        </p:cTn>
                                        <p:tgtEl>
                                          <p:spTgt spid="169205"/>
                                        </p:tgtEl>
                                        <p:attrNameLst>
                                          <p:attrName>style.visibility</p:attrName>
                                        </p:attrNameLst>
                                      </p:cBhvr>
                                      <p:to>
                                        <p:strVal val="visible"/>
                                      </p:to>
                                    </p:set>
                                    <p:animEffect transition="in" filter="diamond(in)">
                                      <p:cBhvr>
                                        <p:cTn id="117" dur="500"/>
                                        <p:tgtEl>
                                          <p:spTgt spid="169205"/>
                                        </p:tgtEl>
                                      </p:cBhvr>
                                    </p:animEffect>
                                  </p:childTnLst>
                                </p:cTn>
                              </p:par>
                              <p:par>
                                <p:cTn id="118" presetID="8" presetClass="entr" presetSubtype="16" fill="hold" grpId="0" nodeType="withEffect">
                                  <p:stCondLst>
                                    <p:cond delay="0"/>
                                  </p:stCondLst>
                                  <p:childTnLst>
                                    <p:set>
                                      <p:cBhvr>
                                        <p:cTn id="119" dur="1" fill="hold">
                                          <p:stCondLst>
                                            <p:cond delay="0"/>
                                          </p:stCondLst>
                                        </p:cTn>
                                        <p:tgtEl>
                                          <p:spTgt spid="169206"/>
                                        </p:tgtEl>
                                        <p:attrNameLst>
                                          <p:attrName>style.visibility</p:attrName>
                                        </p:attrNameLst>
                                      </p:cBhvr>
                                      <p:to>
                                        <p:strVal val="visible"/>
                                      </p:to>
                                    </p:set>
                                    <p:animEffect transition="in" filter="diamond(in)">
                                      <p:cBhvr>
                                        <p:cTn id="120" dur="500"/>
                                        <p:tgtEl>
                                          <p:spTgt spid="169206"/>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8" presetClass="entr" presetSubtype="16" fill="hold" grpId="0" nodeType="clickEffect">
                                  <p:stCondLst>
                                    <p:cond delay="0"/>
                                  </p:stCondLst>
                                  <p:childTnLst>
                                    <p:set>
                                      <p:cBhvr>
                                        <p:cTn id="124" dur="1" fill="hold">
                                          <p:stCondLst>
                                            <p:cond delay="0"/>
                                          </p:stCondLst>
                                        </p:cTn>
                                        <p:tgtEl>
                                          <p:spTgt spid="169208"/>
                                        </p:tgtEl>
                                        <p:attrNameLst>
                                          <p:attrName>style.visibility</p:attrName>
                                        </p:attrNameLst>
                                      </p:cBhvr>
                                      <p:to>
                                        <p:strVal val="visible"/>
                                      </p:to>
                                    </p:set>
                                    <p:animEffect transition="in" filter="diamond(in)">
                                      <p:cBhvr>
                                        <p:cTn id="125" dur="500"/>
                                        <p:tgtEl>
                                          <p:spTgt spid="169208"/>
                                        </p:tgtEl>
                                      </p:cBhvr>
                                    </p:animEffect>
                                  </p:childTnLst>
                                </p:cTn>
                              </p:par>
                              <p:par>
                                <p:cTn id="126" presetID="8" presetClass="entr" presetSubtype="16" fill="hold" grpId="0" nodeType="withEffect">
                                  <p:stCondLst>
                                    <p:cond delay="0"/>
                                  </p:stCondLst>
                                  <p:childTnLst>
                                    <p:set>
                                      <p:cBhvr>
                                        <p:cTn id="127" dur="1" fill="hold">
                                          <p:stCondLst>
                                            <p:cond delay="0"/>
                                          </p:stCondLst>
                                        </p:cTn>
                                        <p:tgtEl>
                                          <p:spTgt spid="169207"/>
                                        </p:tgtEl>
                                        <p:attrNameLst>
                                          <p:attrName>style.visibility</p:attrName>
                                        </p:attrNameLst>
                                      </p:cBhvr>
                                      <p:to>
                                        <p:strVal val="visible"/>
                                      </p:to>
                                    </p:set>
                                    <p:animEffect transition="in" filter="diamond(in)">
                                      <p:cBhvr>
                                        <p:cTn id="128" dur="500"/>
                                        <p:tgtEl>
                                          <p:spTgt spid="169207"/>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8" presetClass="entr" presetSubtype="16" fill="hold" grpId="0" nodeType="clickEffect">
                                  <p:stCondLst>
                                    <p:cond delay="0"/>
                                  </p:stCondLst>
                                  <p:childTnLst>
                                    <p:set>
                                      <p:cBhvr>
                                        <p:cTn id="132" dur="1" fill="hold">
                                          <p:stCondLst>
                                            <p:cond delay="0"/>
                                          </p:stCondLst>
                                        </p:cTn>
                                        <p:tgtEl>
                                          <p:spTgt spid="169191"/>
                                        </p:tgtEl>
                                        <p:attrNameLst>
                                          <p:attrName>style.visibility</p:attrName>
                                        </p:attrNameLst>
                                      </p:cBhvr>
                                      <p:to>
                                        <p:strVal val="visible"/>
                                      </p:to>
                                    </p:set>
                                    <p:animEffect transition="in" filter="diamond(in)">
                                      <p:cBhvr>
                                        <p:cTn id="133" dur="500"/>
                                        <p:tgtEl>
                                          <p:spTgt spid="169191"/>
                                        </p:tgtEl>
                                      </p:cBhvr>
                                    </p:animEffect>
                                  </p:childTnLst>
                                </p:cTn>
                              </p:par>
                              <p:par>
                                <p:cTn id="134" presetID="8" presetClass="entr" presetSubtype="16" fill="hold" grpId="0" nodeType="withEffect">
                                  <p:stCondLst>
                                    <p:cond delay="0"/>
                                  </p:stCondLst>
                                  <p:childTnLst>
                                    <p:set>
                                      <p:cBhvr>
                                        <p:cTn id="135" dur="1" fill="hold">
                                          <p:stCondLst>
                                            <p:cond delay="0"/>
                                          </p:stCondLst>
                                        </p:cTn>
                                        <p:tgtEl>
                                          <p:spTgt spid="169192"/>
                                        </p:tgtEl>
                                        <p:attrNameLst>
                                          <p:attrName>style.visibility</p:attrName>
                                        </p:attrNameLst>
                                      </p:cBhvr>
                                      <p:to>
                                        <p:strVal val="visible"/>
                                      </p:to>
                                    </p:set>
                                    <p:animEffect transition="in" filter="diamond(in)">
                                      <p:cBhvr>
                                        <p:cTn id="136" dur="500"/>
                                        <p:tgtEl>
                                          <p:spTgt spid="169192"/>
                                        </p:tgtEl>
                                      </p:cBhvr>
                                    </p:animEffect>
                                  </p:childTnLst>
                                </p:cTn>
                              </p:par>
                            </p:childTnLst>
                          </p:cTn>
                        </p:par>
                      </p:childTnLst>
                    </p:cTn>
                  </p:par>
                  <p:par>
                    <p:cTn id="137" fill="hold">
                      <p:stCondLst>
                        <p:cond delay="indefinite"/>
                      </p:stCondLst>
                      <p:childTnLst>
                        <p:par>
                          <p:cTn id="138" fill="hold">
                            <p:stCondLst>
                              <p:cond delay="0"/>
                            </p:stCondLst>
                            <p:childTnLst>
                              <p:par>
                                <p:cTn id="139" presetID="8" presetClass="entr" presetSubtype="16" fill="hold" grpId="0" nodeType="click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diamond(in)">
                                      <p:cBhvr>
                                        <p:cTn id="14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166" grpId="0" animBg="1"/>
      <p:bldP spid="169172" grpId="0" animBg="1"/>
      <p:bldP spid="169173" grpId="0" animBg="1"/>
      <p:bldP spid="169174" grpId="0" animBg="1"/>
      <p:bldP spid="169175" grpId="0" animBg="1"/>
      <p:bldP spid="169176" grpId="0" animBg="1"/>
      <p:bldP spid="169177" grpId="0" animBg="1"/>
      <p:bldP spid="169179" grpId="0" animBg="1"/>
      <p:bldP spid="169180" grpId="0" animBg="1"/>
      <p:bldP spid="169181" grpId="0" animBg="1"/>
      <p:bldP spid="169182" grpId="0" animBg="1"/>
      <p:bldP spid="169183" grpId="0" animBg="1"/>
      <p:bldP spid="169184" grpId="0" animBg="1"/>
      <p:bldP spid="169185" grpId="0" animBg="1"/>
      <p:bldP spid="169186" grpId="0" animBg="1"/>
      <p:bldP spid="169187" grpId="0" animBg="1"/>
      <p:bldP spid="169188" grpId="0" animBg="1"/>
      <p:bldP spid="169190" grpId="0" animBg="1"/>
      <p:bldP spid="169191" grpId="0" animBg="1"/>
      <p:bldP spid="169192" grpId="0" animBg="1"/>
      <p:bldP spid="169193" grpId="0" animBg="1"/>
      <p:bldP spid="169194" grpId="0" animBg="1"/>
      <p:bldP spid="169195" grpId="0" animBg="1"/>
      <p:bldP spid="169196" grpId="0" animBg="1"/>
      <p:bldP spid="169197" grpId="0" animBg="1"/>
      <p:bldP spid="169198" grpId="0" animBg="1"/>
      <p:bldP spid="169200" grpId="0" animBg="1"/>
      <p:bldP spid="169201" grpId="0" animBg="1"/>
      <p:bldP spid="169203" grpId="0" animBg="1"/>
      <p:bldP spid="169204" grpId="0" animBg="1"/>
      <p:bldP spid="169205" grpId="0" animBg="1"/>
      <p:bldP spid="169206" grpId="0" animBg="1"/>
      <p:bldP spid="169207" grpId="0" animBg="1"/>
      <p:bldP spid="169208" grpId="0" animBg="1"/>
      <p:bldP spid="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ChangeArrowheads="1"/>
          </p:cNvSpPr>
          <p:nvPr/>
        </p:nvSpPr>
        <p:spPr bwMode="auto">
          <a:xfrm>
            <a:off x="4422775" y="3108325"/>
            <a:ext cx="298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600">
                <a:solidFill>
                  <a:srgbClr val="000000"/>
                </a:solidFill>
                <a:latin typeface="Times New Roman" pitchFamily="18" charset="0"/>
              </a:rPr>
              <a:t> </a:t>
            </a:r>
          </a:p>
        </p:txBody>
      </p:sp>
      <p:sp>
        <p:nvSpPr>
          <p:cNvPr id="26630" name="Rectangle 6"/>
          <p:cNvSpPr>
            <a:spLocks noChangeArrowheads="1"/>
          </p:cNvSpPr>
          <p:nvPr/>
        </p:nvSpPr>
        <p:spPr bwMode="auto">
          <a:xfrm>
            <a:off x="4422775" y="3108325"/>
            <a:ext cx="298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3600">
                <a:solidFill>
                  <a:srgbClr val="000000"/>
                </a:solidFill>
                <a:latin typeface="Times New Roman" pitchFamily="18" charset="0"/>
              </a:rPr>
              <a:t> </a:t>
            </a:r>
          </a:p>
        </p:txBody>
      </p:sp>
      <p:sp>
        <p:nvSpPr>
          <p:cNvPr id="26636" name="Rectangle 12"/>
          <p:cNvSpPr>
            <a:spLocks noChangeArrowheads="1"/>
          </p:cNvSpPr>
          <p:nvPr/>
        </p:nvSpPr>
        <p:spPr bwMode="auto">
          <a:xfrm>
            <a:off x="486508" y="287215"/>
            <a:ext cx="8686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l" fontAlgn="base">
              <a:spcBef>
                <a:spcPct val="0"/>
              </a:spcBef>
              <a:spcAft>
                <a:spcPct val="0"/>
              </a:spcAft>
            </a:pPr>
            <a:r>
              <a:rPr lang="en-US" altLang="en-US" sz="3600" b="1" dirty="0" smtClean="0">
                <a:solidFill>
                  <a:srgbClr val="000000"/>
                </a:solidFill>
                <a:latin typeface="Times New Roman" pitchFamily="18" charset="0"/>
              </a:rPr>
              <a:t>Cha </a:t>
            </a:r>
            <a:r>
              <a:rPr lang="en-US" altLang="en-US" sz="3600" b="1" dirty="0">
                <a:solidFill>
                  <a:srgbClr val="000000"/>
                </a:solidFill>
                <a:latin typeface="Times New Roman" pitchFamily="18" charset="0"/>
              </a:rPr>
              <a:t>là giám đốc của một công ty, con là trưởng phòng tài vụ, hai cha con nói chuyện với nhau về tài khoản của công </a:t>
            </a:r>
            <a:r>
              <a:rPr lang="en-US" altLang="en-US" sz="3600" b="1" dirty="0" smtClean="0">
                <a:solidFill>
                  <a:srgbClr val="000000"/>
                </a:solidFill>
                <a:latin typeface="Times New Roman" pitchFamily="18" charset="0"/>
              </a:rPr>
              <a:t>ty.</a:t>
            </a:r>
            <a:r>
              <a:rPr lang="en-US" altLang="en-US" sz="3600" b="1" dirty="0">
                <a:solidFill>
                  <a:srgbClr val="000000"/>
                </a:solidFill>
                <a:latin typeface="Times New Roman" pitchFamily="18" charset="0"/>
              </a:rPr>
              <a:t/>
            </a:r>
            <a:br>
              <a:rPr lang="en-US" altLang="en-US" sz="3600" b="1" dirty="0">
                <a:solidFill>
                  <a:srgbClr val="000000"/>
                </a:solidFill>
                <a:latin typeface="Times New Roman" pitchFamily="18" charset="0"/>
              </a:rPr>
            </a:br>
            <a:r>
              <a:rPr lang="en-US" altLang="en-US" sz="3200" b="1" dirty="0">
                <a:solidFill>
                  <a:srgbClr val="000000"/>
                </a:solidFill>
                <a:latin typeface="Times New Roman" pitchFamily="18" charset="0"/>
              </a:rPr>
              <a:t>  </a:t>
            </a:r>
            <a:r>
              <a:rPr lang="en-US" altLang="en-US" sz="3200" b="1" dirty="0" err="1" smtClean="0">
                <a:solidFill>
                  <a:srgbClr val="000000"/>
                </a:solidFill>
                <a:latin typeface="Times New Roman" pitchFamily="18" charset="0"/>
              </a:rPr>
              <a:t>A.Quan</a:t>
            </a:r>
            <a:r>
              <a:rPr lang="en-US" altLang="en-US" sz="3200" b="1" dirty="0" smtClean="0">
                <a:solidFill>
                  <a:srgbClr val="000000"/>
                </a:solidFill>
                <a:latin typeface="Times New Roman" pitchFamily="18" charset="0"/>
              </a:rPr>
              <a:t> </a:t>
            </a:r>
            <a:r>
              <a:rPr lang="en-US" altLang="en-US" sz="3200" b="1" dirty="0">
                <a:solidFill>
                  <a:srgbClr val="000000"/>
                </a:solidFill>
                <a:latin typeface="Times New Roman" pitchFamily="18" charset="0"/>
              </a:rPr>
              <a:t>hệ gia đình.</a:t>
            </a:r>
            <a:br>
              <a:rPr lang="en-US" altLang="en-US" sz="3200" b="1" dirty="0">
                <a:solidFill>
                  <a:srgbClr val="000000"/>
                </a:solidFill>
                <a:latin typeface="Times New Roman" pitchFamily="18" charset="0"/>
              </a:rPr>
            </a:br>
            <a:r>
              <a:rPr lang="en-US" altLang="en-US" sz="3200" b="1" dirty="0">
                <a:solidFill>
                  <a:srgbClr val="000000"/>
                </a:solidFill>
                <a:latin typeface="Times New Roman" pitchFamily="18" charset="0"/>
              </a:rPr>
              <a:t>  </a:t>
            </a:r>
            <a:r>
              <a:rPr lang="en-US" altLang="en-US" sz="3200" b="1" dirty="0" err="1" smtClean="0">
                <a:solidFill>
                  <a:srgbClr val="000000"/>
                </a:solidFill>
                <a:latin typeface="Times New Roman" pitchFamily="18" charset="0"/>
              </a:rPr>
              <a:t>B.Quan</a:t>
            </a:r>
            <a:r>
              <a:rPr lang="en-US" altLang="en-US" sz="3200" b="1" dirty="0" smtClean="0">
                <a:solidFill>
                  <a:srgbClr val="000000"/>
                </a:solidFill>
                <a:latin typeface="Times New Roman" pitchFamily="18" charset="0"/>
              </a:rPr>
              <a:t> </a:t>
            </a:r>
            <a:r>
              <a:rPr lang="en-US" altLang="en-US" sz="3200" b="1" dirty="0">
                <a:solidFill>
                  <a:srgbClr val="000000"/>
                </a:solidFill>
                <a:latin typeface="Times New Roman" pitchFamily="18" charset="0"/>
              </a:rPr>
              <a:t>hệ tuổi tác .</a:t>
            </a:r>
            <a:br>
              <a:rPr lang="en-US" altLang="en-US" sz="3200" b="1" dirty="0">
                <a:solidFill>
                  <a:srgbClr val="000000"/>
                </a:solidFill>
                <a:latin typeface="Times New Roman" pitchFamily="18" charset="0"/>
              </a:rPr>
            </a:br>
            <a:r>
              <a:rPr lang="en-US" altLang="en-US" sz="3200" b="1" dirty="0">
                <a:solidFill>
                  <a:srgbClr val="000000"/>
                </a:solidFill>
                <a:latin typeface="Times New Roman" pitchFamily="18" charset="0"/>
              </a:rPr>
              <a:t>  </a:t>
            </a:r>
            <a:r>
              <a:rPr lang="en-US" altLang="en-US" sz="3200" b="1" dirty="0" err="1" smtClean="0">
                <a:solidFill>
                  <a:srgbClr val="000000"/>
                </a:solidFill>
                <a:latin typeface="Times New Roman" pitchFamily="18" charset="0"/>
              </a:rPr>
              <a:t>C.Quan</a:t>
            </a:r>
            <a:r>
              <a:rPr lang="en-US" altLang="en-US" sz="3200" b="1" dirty="0" smtClean="0">
                <a:solidFill>
                  <a:srgbClr val="000000"/>
                </a:solidFill>
                <a:latin typeface="Times New Roman" pitchFamily="18" charset="0"/>
              </a:rPr>
              <a:t> </a:t>
            </a:r>
            <a:r>
              <a:rPr lang="en-US" altLang="en-US" sz="3200" b="1" dirty="0">
                <a:solidFill>
                  <a:srgbClr val="000000"/>
                </a:solidFill>
                <a:latin typeface="Times New Roman" pitchFamily="18" charset="0"/>
              </a:rPr>
              <a:t>hệ chức vụ xã hội.</a:t>
            </a:r>
            <a:br>
              <a:rPr lang="en-US" altLang="en-US" sz="3200" b="1" dirty="0">
                <a:solidFill>
                  <a:srgbClr val="000000"/>
                </a:solidFill>
                <a:latin typeface="Times New Roman" pitchFamily="18" charset="0"/>
              </a:rPr>
            </a:br>
            <a:r>
              <a:rPr lang="en-US" altLang="en-US" sz="3200" b="1" dirty="0">
                <a:solidFill>
                  <a:srgbClr val="000000"/>
                </a:solidFill>
                <a:latin typeface="Times New Roman" pitchFamily="18" charset="0"/>
              </a:rPr>
              <a:t>  </a:t>
            </a:r>
            <a:r>
              <a:rPr lang="en-US" altLang="en-US" sz="3200" b="1" dirty="0" err="1" smtClean="0">
                <a:solidFill>
                  <a:srgbClr val="000000"/>
                </a:solidFill>
                <a:latin typeface="Times New Roman" pitchFamily="18" charset="0"/>
              </a:rPr>
              <a:t>D.Quan</a:t>
            </a:r>
            <a:r>
              <a:rPr lang="en-US" altLang="en-US" sz="3200" b="1" dirty="0" smtClean="0">
                <a:solidFill>
                  <a:srgbClr val="000000"/>
                </a:solidFill>
                <a:latin typeface="Times New Roman" pitchFamily="18" charset="0"/>
              </a:rPr>
              <a:t> </a:t>
            </a:r>
            <a:r>
              <a:rPr lang="en-US" altLang="en-US" sz="3200" b="1" dirty="0">
                <a:solidFill>
                  <a:srgbClr val="000000"/>
                </a:solidFill>
                <a:latin typeface="Times New Roman" pitchFamily="18" charset="0"/>
              </a:rPr>
              <a:t>hệ bạn bè đồng nghiệp.</a:t>
            </a:r>
          </a:p>
        </p:txBody>
      </p:sp>
      <p:sp>
        <p:nvSpPr>
          <p:cNvPr id="26637" name="Line 13"/>
          <p:cNvSpPr>
            <a:spLocks noChangeShapeType="1"/>
          </p:cNvSpPr>
          <p:nvPr/>
        </p:nvSpPr>
        <p:spPr bwMode="auto">
          <a:xfrm>
            <a:off x="1371600" y="4038600"/>
            <a:ext cx="3581400" cy="0"/>
          </a:xfrm>
          <a:prstGeom prst="line">
            <a:avLst/>
          </a:prstGeom>
          <a:noFill/>
          <a:ln w="3810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600">
              <a:solidFill>
                <a:srgbClr val="000000"/>
              </a:solidFill>
              <a:latin typeface=".VnTime" pitchFamily="34" charset="0"/>
            </a:endParaRPr>
          </a:p>
        </p:txBody>
      </p:sp>
      <p:sp>
        <p:nvSpPr>
          <p:cNvPr id="26645" name="Text Box 21"/>
          <p:cNvSpPr txBox="1">
            <a:spLocks noChangeArrowheads="1"/>
          </p:cNvSpPr>
          <p:nvPr/>
        </p:nvSpPr>
        <p:spPr bwMode="auto">
          <a:xfrm>
            <a:off x="0" y="304800"/>
            <a:ext cx="670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3600" b="1" dirty="0">
              <a:solidFill>
                <a:srgbClr val="000000"/>
              </a:solidFill>
              <a:latin typeface="Times New Roman" pitchFamily="18" charset="0"/>
            </a:endParaRPr>
          </a:p>
        </p:txBody>
      </p:sp>
    </p:spTree>
    <p:extLst>
      <p:ext uri="{BB962C8B-B14F-4D97-AF65-F5344CB8AC3E}">
        <p14:creationId xmlns:p14="http://schemas.microsoft.com/office/powerpoint/2010/main" val="4251630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6636"/>
                                        </p:tgtEl>
                                        <p:attrNameLst>
                                          <p:attrName>style.visibility</p:attrName>
                                        </p:attrNameLst>
                                      </p:cBhvr>
                                      <p:to>
                                        <p:strVal val="visible"/>
                                      </p:to>
                                    </p:set>
                                    <p:animEffect transition="in" filter="wedge">
                                      <p:cBhvr>
                                        <p:cTn id="7" dur="2000"/>
                                        <p:tgtEl>
                                          <p:spTgt spid="266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37"/>
                                        </p:tgtEl>
                                        <p:attrNameLst>
                                          <p:attrName>style.visibility</p:attrName>
                                        </p:attrNameLst>
                                      </p:cBhvr>
                                      <p:to>
                                        <p:strVal val="visible"/>
                                      </p:to>
                                    </p:set>
                                    <p:animEffect transition="in" filter="box(in)">
                                      <p:cBhvr>
                                        <p:cTn id="12" dur="500"/>
                                        <p:tgtEl>
                                          <p:spTgt spid="26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6" grpId="0"/>
      <p:bldP spid="266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4" name="Rectangle 22"/>
          <p:cNvSpPr>
            <a:spLocks noChangeArrowheads="1"/>
          </p:cNvSpPr>
          <p:nvPr/>
        </p:nvSpPr>
        <p:spPr bwMode="auto">
          <a:xfrm>
            <a:off x="1295400" y="304800"/>
            <a:ext cx="6019800" cy="579438"/>
          </a:xfrm>
          <a:prstGeom prst="rect">
            <a:avLst/>
          </a:prstGeom>
          <a:gradFill rotWithShape="1">
            <a:gsLst>
              <a:gs pos="0">
                <a:srgbClr val="D1EF1D"/>
              </a:gs>
              <a:gs pos="50000">
                <a:schemeClr val="bg1"/>
              </a:gs>
              <a:gs pos="100000">
                <a:srgbClr val="D1EF1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en-US" sz="3200" b="1" u="sng" dirty="0">
                <a:solidFill>
                  <a:srgbClr val="D60093"/>
                </a:solidFill>
                <a:latin typeface="Times New Roman" pitchFamily="18" charset="0"/>
              </a:rPr>
              <a:t>Tiết 107</a:t>
            </a:r>
            <a:r>
              <a:rPr lang="en-US" altLang="en-US" sz="3200" b="1" dirty="0">
                <a:solidFill>
                  <a:srgbClr val="D60093"/>
                </a:solidFill>
                <a:latin typeface="Times New Roman" pitchFamily="18" charset="0"/>
              </a:rPr>
              <a:t>:</a:t>
            </a:r>
            <a:r>
              <a:rPr lang="en-US" altLang="en-US" sz="3200" dirty="0">
                <a:solidFill>
                  <a:srgbClr val="000000"/>
                </a:solidFill>
                <a:latin typeface="Times New Roman" pitchFamily="18" charset="0"/>
              </a:rPr>
              <a:t> </a:t>
            </a:r>
            <a:r>
              <a:rPr lang="en-US" altLang="en-US" sz="3200" b="1" dirty="0">
                <a:solidFill>
                  <a:srgbClr val="FF0000"/>
                </a:solidFill>
                <a:latin typeface="Times New Roman" pitchFamily="18" charset="0"/>
              </a:rPr>
              <a:t>HỘI THOẠI</a:t>
            </a:r>
          </a:p>
        </p:txBody>
      </p:sp>
      <p:sp>
        <p:nvSpPr>
          <p:cNvPr id="49179" name="Rectangle 27"/>
          <p:cNvSpPr>
            <a:spLocks noChangeArrowheads="1"/>
          </p:cNvSpPr>
          <p:nvPr/>
        </p:nvSpPr>
        <p:spPr bwMode="auto">
          <a:xfrm>
            <a:off x="0" y="1066800"/>
            <a:ext cx="617220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000" b="1" u="sng" dirty="0" smtClean="0">
                <a:solidFill>
                  <a:srgbClr val="FF0000"/>
                </a:solidFill>
                <a:latin typeface="Times New Roman" pitchFamily="18" charset="0"/>
              </a:rPr>
              <a:t>I.VAI XÃ HỘI TRONG HỘI THOẠI</a:t>
            </a:r>
          </a:p>
          <a:p>
            <a:pPr marL="457200" indent="-457200" eaLnBrk="1" fontAlgn="base" hangingPunct="1">
              <a:spcBef>
                <a:spcPct val="0"/>
              </a:spcBef>
              <a:spcAft>
                <a:spcPct val="0"/>
              </a:spcAft>
              <a:buFontTx/>
              <a:buAutoNum type="arabicPeriod"/>
            </a:pPr>
            <a:r>
              <a:rPr lang="en-US" altLang="en-US" sz="2000" b="1" u="sng" dirty="0" smtClean="0">
                <a:solidFill>
                  <a:srgbClr val="FF0000"/>
                </a:solidFill>
                <a:latin typeface="Times New Roman" pitchFamily="18" charset="0"/>
              </a:rPr>
              <a:t>Ví dụ : (</a:t>
            </a:r>
            <a:r>
              <a:rPr lang="en-US" altLang="en-US" sz="2000" b="1" u="sng" dirty="0" err="1" smtClean="0">
                <a:solidFill>
                  <a:srgbClr val="FF0000"/>
                </a:solidFill>
                <a:latin typeface="Times New Roman" pitchFamily="18" charset="0"/>
              </a:rPr>
              <a:t>sgk</a:t>
            </a:r>
            <a:r>
              <a:rPr lang="en-US" altLang="en-US" sz="2000" b="1" u="sng" dirty="0" smtClean="0">
                <a:solidFill>
                  <a:srgbClr val="FF0000"/>
                </a:solidFill>
                <a:latin typeface="Times New Roman" pitchFamily="18" charset="0"/>
              </a:rPr>
              <a:t>)</a:t>
            </a:r>
          </a:p>
          <a:p>
            <a:pPr lvl="0" eaLnBrk="1" fontAlgn="base" hangingPunct="1">
              <a:spcBef>
                <a:spcPct val="0"/>
              </a:spcBef>
              <a:spcAft>
                <a:spcPct val="0"/>
              </a:spcAft>
            </a:pPr>
            <a:r>
              <a:rPr lang="en-US" altLang="en-US" sz="2400" dirty="0" smtClean="0">
                <a:latin typeface="Times New Roman" pitchFamily="18" charset="0"/>
              </a:rPr>
              <a:t>Người </a:t>
            </a:r>
            <a:r>
              <a:rPr lang="en-US" altLang="en-US" sz="2400" dirty="0">
                <a:latin typeface="Times New Roman" pitchFamily="18" charset="0"/>
              </a:rPr>
              <a:t>cô của Hồng:  </a:t>
            </a:r>
            <a:r>
              <a:rPr lang="en-US" altLang="en-US" sz="2400" b="1" dirty="0">
                <a:latin typeface="Times New Roman" pitchFamily="18" charset="0"/>
              </a:rPr>
              <a:t>ở vị trí vai trên</a:t>
            </a:r>
          </a:p>
          <a:p>
            <a:pPr lvl="0" eaLnBrk="1" fontAlgn="base" hangingPunct="1">
              <a:spcBef>
                <a:spcPct val="0"/>
              </a:spcBef>
              <a:spcAft>
                <a:spcPct val="0"/>
              </a:spcAft>
              <a:defRPr/>
            </a:pPr>
            <a:r>
              <a:rPr lang="en-US" altLang="en-US" sz="2400" dirty="0">
                <a:latin typeface="Times New Roman" pitchFamily="18" charset="0"/>
              </a:rPr>
              <a:t> Chú bé Hồng : </a:t>
            </a:r>
            <a:r>
              <a:rPr lang="en-US" altLang="en-US" sz="2400" b="1" dirty="0">
                <a:latin typeface="Times New Roman" pitchFamily="18" charset="0"/>
              </a:rPr>
              <a:t>ở vị trí vai dưới</a:t>
            </a:r>
          </a:p>
          <a:p>
            <a:pPr lvl="0" eaLnBrk="1" fontAlgn="base" hangingPunct="1">
              <a:spcBef>
                <a:spcPct val="0"/>
              </a:spcBef>
              <a:spcAft>
                <a:spcPct val="0"/>
              </a:spcAft>
              <a:buClr>
                <a:srgbClr val="A50021"/>
              </a:buClr>
              <a:buSzPct val="75000"/>
            </a:pPr>
            <a:r>
              <a:rPr lang="en-US" altLang="en-US" sz="2400" b="1" dirty="0">
                <a:latin typeface="Times New Roman" pitchFamily="18" charset="0"/>
                <a:sym typeface="Wingdings" panose="05000000000000000000" pitchFamily="2" charset="2"/>
              </a:rPr>
              <a:t></a:t>
            </a:r>
            <a:r>
              <a:rPr lang="en-US" altLang="en-US" sz="2400" b="1" i="1" dirty="0">
                <a:latin typeface="Times New Roman" pitchFamily="18" charset="0"/>
              </a:rPr>
              <a:t>Vai xã hội là </a:t>
            </a:r>
            <a:r>
              <a:rPr lang="en-US" altLang="en-US" sz="2400" b="1" i="1" u="sng" dirty="0">
                <a:latin typeface="Times New Roman" pitchFamily="18" charset="0"/>
              </a:rPr>
              <a:t>vị trí </a:t>
            </a:r>
            <a:r>
              <a:rPr lang="en-US" altLang="en-US" sz="2400" b="1" i="1" dirty="0">
                <a:latin typeface="Times New Roman" pitchFamily="18" charset="0"/>
              </a:rPr>
              <a:t>của người tham</a:t>
            </a:r>
          </a:p>
          <a:p>
            <a:pPr lvl="0" eaLnBrk="1" fontAlgn="base" hangingPunct="1">
              <a:spcBef>
                <a:spcPct val="0"/>
              </a:spcBef>
              <a:spcAft>
                <a:spcPct val="0"/>
              </a:spcAft>
              <a:buClr>
                <a:srgbClr val="A50021"/>
              </a:buClr>
              <a:buSzPct val="75000"/>
            </a:pPr>
            <a:r>
              <a:rPr lang="en-US" altLang="en-US" sz="2400" b="1" i="1" dirty="0">
                <a:latin typeface="Times New Roman" pitchFamily="18" charset="0"/>
              </a:rPr>
              <a:t> gia hội thoại đối với người khác </a:t>
            </a:r>
          </a:p>
          <a:p>
            <a:pPr lvl="0" eaLnBrk="1" fontAlgn="base" hangingPunct="1">
              <a:spcBef>
                <a:spcPct val="0"/>
              </a:spcBef>
              <a:spcAft>
                <a:spcPct val="0"/>
              </a:spcAft>
              <a:buClr>
                <a:srgbClr val="A50021"/>
              </a:buClr>
              <a:buSzPct val="75000"/>
            </a:pPr>
            <a:r>
              <a:rPr lang="en-US" altLang="en-US" sz="2400" b="1" i="1" dirty="0">
                <a:latin typeface="Times New Roman" pitchFamily="18" charset="0"/>
              </a:rPr>
              <a:t>trong cuộc thoại</a:t>
            </a:r>
            <a:r>
              <a:rPr lang="en-US" altLang="en-US" sz="2400" b="1" i="1" dirty="0" smtClean="0">
                <a:latin typeface="Times New Roman" pitchFamily="18" charset="0"/>
              </a:rPr>
              <a:t>.</a:t>
            </a:r>
            <a:endParaRPr lang="en-US" altLang="en-US" sz="2400" b="1" dirty="0" smtClean="0">
              <a:latin typeface="Times New Roman" pitchFamily="18" charset="0"/>
              <a:sym typeface="Wingdings" panose="05000000000000000000" pitchFamily="2" charset="2"/>
            </a:endParaRPr>
          </a:p>
          <a:p>
            <a:pPr eaLnBrk="1" fontAlgn="base" hangingPunct="1">
              <a:spcBef>
                <a:spcPct val="0"/>
              </a:spcBef>
              <a:spcAft>
                <a:spcPct val="0"/>
              </a:spcAft>
            </a:pPr>
            <a:r>
              <a:rPr lang="en-US" altLang="en-US" sz="2400" b="1" dirty="0" smtClean="0">
                <a:latin typeface="Times New Roman" pitchFamily="18" charset="0"/>
                <a:sym typeface="Wingdings" panose="05000000000000000000" pitchFamily="2" charset="2"/>
              </a:rPr>
              <a:t>-Vai xã hội được xác định bằng các quan hệ xã hội .</a:t>
            </a:r>
          </a:p>
          <a:p>
            <a:pPr eaLnBrk="1" fontAlgn="base" hangingPunct="1">
              <a:spcBef>
                <a:spcPct val="0"/>
              </a:spcBef>
              <a:spcAft>
                <a:spcPct val="0"/>
              </a:spcAft>
            </a:pPr>
            <a:r>
              <a:rPr lang="en-US" altLang="en-US" sz="2400" b="1" dirty="0">
                <a:latin typeface="Times New Roman" pitchFamily="18" charset="0"/>
                <a:sym typeface="Wingdings" panose="05000000000000000000" pitchFamily="2" charset="2"/>
              </a:rPr>
              <a:t>+</a:t>
            </a:r>
            <a:r>
              <a:rPr lang="en-US" altLang="en-US" sz="2400" b="1" dirty="0" smtClean="0">
                <a:latin typeface="Times New Roman" pitchFamily="18" charset="0"/>
              </a:rPr>
              <a:t>Quan </a:t>
            </a:r>
            <a:r>
              <a:rPr lang="en-US" altLang="en-US" sz="2400" b="1" dirty="0">
                <a:latin typeface="Times New Roman" pitchFamily="18" charset="0"/>
              </a:rPr>
              <a:t>hệ trên - dưới hay ngang hàng </a:t>
            </a:r>
            <a:r>
              <a:rPr lang="en-US" altLang="en-US" sz="2400" b="1" i="1" dirty="0">
                <a:latin typeface="Times New Roman" pitchFamily="18" charset="0"/>
              </a:rPr>
              <a:t>(theo tuổi tác, thứ bậc trong gia đình và xã hội)</a:t>
            </a:r>
          </a:p>
          <a:p>
            <a:pPr eaLnBrk="1" fontAlgn="base" hangingPunct="1">
              <a:spcBef>
                <a:spcPct val="0"/>
              </a:spcBef>
              <a:spcAft>
                <a:spcPct val="0"/>
              </a:spcAft>
            </a:pPr>
            <a:r>
              <a:rPr lang="en-US" altLang="en-US" sz="2400" b="1" dirty="0" smtClean="0">
                <a:latin typeface="Times New Roman" pitchFamily="18" charset="0"/>
              </a:rPr>
              <a:t>+Quan </a:t>
            </a:r>
            <a:r>
              <a:rPr lang="en-US" altLang="en-US" sz="2400" b="1" dirty="0">
                <a:latin typeface="Times New Roman" pitchFamily="18" charset="0"/>
              </a:rPr>
              <a:t>hệ thân – sơ </a:t>
            </a:r>
            <a:r>
              <a:rPr lang="en-US" altLang="en-US" sz="2400" b="1" i="1" dirty="0" smtClean="0">
                <a:latin typeface="Times New Roman" pitchFamily="18" charset="0"/>
              </a:rPr>
              <a:t>(</a:t>
            </a:r>
            <a:r>
              <a:rPr lang="en-US" altLang="en-US" sz="2400" b="1" i="1" dirty="0">
                <a:latin typeface="Times New Roman" pitchFamily="18" charset="0"/>
              </a:rPr>
              <a:t>mức độ quen biết)</a:t>
            </a:r>
          </a:p>
          <a:p>
            <a:pPr eaLnBrk="1" fontAlgn="base" hangingPunct="1">
              <a:spcBef>
                <a:spcPct val="0"/>
              </a:spcBef>
              <a:spcAft>
                <a:spcPct val="0"/>
              </a:spcAft>
              <a:defRPr/>
            </a:pPr>
            <a:endParaRPr lang="en-US" altLang="en-US" sz="2400" b="1" dirty="0" smtClean="0">
              <a:latin typeface="Times New Roman" pitchFamily="18" charset="0"/>
            </a:endParaRPr>
          </a:p>
          <a:p>
            <a:pPr eaLnBrk="1" fontAlgn="base" hangingPunct="1">
              <a:spcBef>
                <a:spcPct val="0"/>
              </a:spcBef>
              <a:spcAft>
                <a:spcPct val="0"/>
              </a:spcAft>
              <a:defRPr/>
            </a:pPr>
            <a:endParaRPr lang="en-US" altLang="en-US" sz="2400" b="1" dirty="0" smtClean="0">
              <a:solidFill>
                <a:srgbClr val="090C81"/>
              </a:solidFill>
              <a:latin typeface="Times New Roman" pitchFamily="18" charset="0"/>
            </a:endParaRPr>
          </a:p>
          <a:p>
            <a:pPr eaLnBrk="1" fontAlgn="base" hangingPunct="1">
              <a:spcBef>
                <a:spcPct val="0"/>
              </a:spcBef>
              <a:spcAft>
                <a:spcPct val="0"/>
              </a:spcAft>
              <a:defRPr/>
            </a:pPr>
            <a:endParaRPr lang="en-US" altLang="en-US" sz="2400" dirty="0" smtClean="0">
              <a:solidFill>
                <a:srgbClr val="000000"/>
              </a:solidFill>
              <a:latin typeface="Times New Roman" pitchFamily="18" charset="0"/>
            </a:endParaRPr>
          </a:p>
          <a:p>
            <a:pPr eaLnBrk="1" fontAlgn="base" hangingPunct="1">
              <a:spcBef>
                <a:spcPct val="0"/>
              </a:spcBef>
              <a:spcAft>
                <a:spcPct val="0"/>
              </a:spcAft>
            </a:pPr>
            <a:endParaRPr lang="en-US" altLang="en-US" sz="2000" b="1" u="sng" dirty="0" smtClean="0">
              <a:solidFill>
                <a:srgbClr val="FF0000"/>
              </a:solidFill>
              <a:latin typeface="Times New Roman" pitchFamily="18" charset="0"/>
            </a:endParaRPr>
          </a:p>
        </p:txBody>
      </p:sp>
      <p:cxnSp>
        <p:nvCxnSpPr>
          <p:cNvPr id="3" name="Straight Connector 2"/>
          <p:cNvCxnSpPr/>
          <p:nvPr/>
        </p:nvCxnSpPr>
        <p:spPr bwMode="auto">
          <a:xfrm>
            <a:off x="6019800" y="1142999"/>
            <a:ext cx="0" cy="5591145"/>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8332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79">
                                            <p:txEl>
                                              <p:pRg st="7" end="7"/>
                                            </p:txEl>
                                          </p:spTgt>
                                        </p:tgtEl>
                                        <p:attrNameLst>
                                          <p:attrName>style.visibility</p:attrName>
                                        </p:attrNameLst>
                                      </p:cBhvr>
                                      <p:to>
                                        <p:strVal val="visible"/>
                                      </p:to>
                                    </p:set>
                                    <p:anim calcmode="lin" valueType="num">
                                      <p:cBhvr additive="base">
                                        <p:cTn id="7" dur="500" fill="hold"/>
                                        <p:tgtEl>
                                          <p:spTgt spid="49179">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7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9179">
                                            <p:txEl>
                                              <p:pRg st="8" end="8"/>
                                            </p:txEl>
                                          </p:spTgt>
                                        </p:tgtEl>
                                        <p:attrNameLst>
                                          <p:attrName>style.visibility</p:attrName>
                                        </p:attrNameLst>
                                      </p:cBhvr>
                                      <p:to>
                                        <p:strVal val="visible"/>
                                      </p:to>
                                    </p:set>
                                    <p:anim calcmode="lin" valueType="num">
                                      <p:cBhvr additive="base">
                                        <p:cTn id="13" dur="500" fill="hold"/>
                                        <p:tgtEl>
                                          <p:spTgt spid="49179">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79">
                                            <p:txEl>
                                              <p:pRg st="8" end="8"/>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9179">
                                            <p:txEl>
                                              <p:pRg st="9" end="9"/>
                                            </p:txEl>
                                          </p:spTgt>
                                        </p:tgtEl>
                                        <p:attrNameLst>
                                          <p:attrName>style.visibility</p:attrName>
                                        </p:attrNameLst>
                                      </p:cBhvr>
                                      <p:to>
                                        <p:strVal val="visible"/>
                                      </p:to>
                                    </p:set>
                                    <p:anim calcmode="lin" valueType="num">
                                      <p:cBhvr additive="base">
                                        <p:cTn id="17" dur="500" fill="hold"/>
                                        <p:tgtEl>
                                          <p:spTgt spid="49179">
                                            <p:txEl>
                                              <p:pRg st="9" end="9"/>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917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ubTitle" idx="1"/>
          </p:nvPr>
        </p:nvSpPr>
        <p:spPr>
          <a:xfrm>
            <a:off x="152400" y="152400"/>
            <a:ext cx="4572000" cy="3657600"/>
          </a:xfrm>
        </p:spPr>
        <p:txBody>
          <a:bodyPr/>
          <a:lstStyle/>
          <a:p>
            <a:pPr algn="l"/>
            <a:r>
              <a:rPr lang="en-US" altLang="en-US" sz="4000" b="1" dirty="0" smtClean="0">
                <a:solidFill>
                  <a:srgbClr val="FF0000"/>
                </a:solidFill>
                <a:latin typeface="Times New Roman" pitchFamily="18" charset="0"/>
              </a:rPr>
              <a:t>-</a:t>
            </a:r>
            <a:r>
              <a:rPr lang="en-US" altLang="en-US" sz="4000" b="1" dirty="0">
                <a:solidFill>
                  <a:srgbClr val="FF0000"/>
                </a:solidFill>
                <a:latin typeface="Times New Roman" pitchFamily="18" charset="0"/>
              </a:rPr>
              <a:t>Cô </a:t>
            </a:r>
            <a:r>
              <a:rPr lang="en-US" altLang="en-US" sz="4000" b="1" dirty="0" err="1">
                <a:solidFill>
                  <a:srgbClr val="FF0000"/>
                </a:solidFill>
                <a:latin typeface="Times New Roman" pitchFamily="18" charset="0"/>
              </a:rPr>
              <a:t>giáo:Hôm</a:t>
            </a:r>
            <a:r>
              <a:rPr lang="en-US" altLang="en-US" sz="4000" b="1" dirty="0">
                <a:solidFill>
                  <a:srgbClr val="FF0000"/>
                </a:solidFill>
                <a:latin typeface="Times New Roman" pitchFamily="18" charset="0"/>
              </a:rPr>
              <a:t> nay tổ nào trực nhật.?</a:t>
            </a:r>
          </a:p>
          <a:p>
            <a:pPr algn="l"/>
            <a:r>
              <a:rPr lang="en-US" altLang="en-US" sz="4000" b="1" dirty="0">
                <a:solidFill>
                  <a:srgbClr val="FF0000"/>
                </a:solidFill>
                <a:latin typeface="Times New Roman" pitchFamily="18" charset="0"/>
              </a:rPr>
              <a:t>-Học sinh</a:t>
            </a:r>
            <a:r>
              <a:rPr lang="en-US" altLang="en-US" sz="4000" b="1" dirty="0" smtClean="0">
                <a:solidFill>
                  <a:srgbClr val="FF0000"/>
                </a:solidFill>
                <a:latin typeface="Times New Roman" pitchFamily="18" charset="0"/>
              </a:rPr>
              <a:t>: Dạ </a:t>
            </a:r>
            <a:r>
              <a:rPr lang="en-US" altLang="en-US" sz="4000" b="1" dirty="0">
                <a:solidFill>
                  <a:srgbClr val="FF0000"/>
                </a:solidFill>
                <a:latin typeface="Times New Roman" pitchFamily="18" charset="0"/>
              </a:rPr>
              <a:t>t</a:t>
            </a:r>
            <a:r>
              <a:rPr lang="en-US" altLang="en-US" sz="4000" b="1" dirty="0" smtClean="0">
                <a:solidFill>
                  <a:srgbClr val="FF0000"/>
                </a:solidFill>
                <a:latin typeface="Times New Roman" pitchFamily="18" charset="0"/>
              </a:rPr>
              <a:t>hưa cô  </a:t>
            </a:r>
            <a:r>
              <a:rPr lang="en-US" altLang="en-US" sz="4000" b="1" dirty="0">
                <a:solidFill>
                  <a:srgbClr val="FF0000"/>
                </a:solidFill>
                <a:latin typeface="Times New Roman" pitchFamily="18" charset="0"/>
              </a:rPr>
              <a:t>!Tổ một trực nhật ạ.</a:t>
            </a:r>
          </a:p>
        </p:txBody>
      </p:sp>
      <p:sp>
        <p:nvSpPr>
          <p:cNvPr id="2" name="Title 1"/>
          <p:cNvSpPr>
            <a:spLocks noGrp="1"/>
          </p:cNvSpPr>
          <p:nvPr>
            <p:ph type="ctrTitle"/>
          </p:nvPr>
        </p:nvSpPr>
        <p:spPr>
          <a:xfrm>
            <a:off x="4495800" y="3581400"/>
            <a:ext cx="4648200" cy="2895600"/>
          </a:xfrm>
        </p:spPr>
        <p:txBody>
          <a:bodyPr/>
          <a:lstStyle/>
          <a:p>
            <a:pPr algn="l"/>
            <a:r>
              <a:rPr lang="en-US" sz="3600" b="1" dirty="0" smtClean="0"/>
              <a:t>- Cô giáo: Hôm nay sao em đi học muộn?</a:t>
            </a:r>
            <a:br>
              <a:rPr lang="en-US" sz="3600" b="1" dirty="0" smtClean="0"/>
            </a:br>
            <a:r>
              <a:rPr lang="en-US" sz="3600" b="1" dirty="0" smtClean="0"/>
              <a:t>- Lan: Em quên</a:t>
            </a:r>
            <a:endParaRPr lang="en-US" sz="3600" b="1" dirty="0"/>
          </a:p>
        </p:txBody>
      </p:sp>
      <p:sp>
        <p:nvSpPr>
          <p:cNvPr id="3" name="Right Arrow 2"/>
          <p:cNvSpPr/>
          <p:nvPr/>
        </p:nvSpPr>
        <p:spPr>
          <a:xfrm>
            <a:off x="4800600" y="16002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Arrow 3"/>
          <p:cNvSpPr/>
          <p:nvPr/>
        </p:nvSpPr>
        <p:spPr>
          <a:xfrm>
            <a:off x="3692236" y="4800600"/>
            <a:ext cx="7620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Process 4"/>
          <p:cNvSpPr/>
          <p:nvPr/>
        </p:nvSpPr>
        <p:spPr>
          <a:xfrm>
            <a:off x="5867400" y="457200"/>
            <a:ext cx="3124200" cy="1981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Giao tiếp với cô (thuộc vai trên ) cả về tuổi tác lẫn thứ bậc xã hội nên lễ phép, thêm tình thái từ trong câu.</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8" name="Flowchart: Process 7"/>
          <p:cNvSpPr/>
          <p:nvPr/>
        </p:nvSpPr>
        <p:spPr>
          <a:xfrm>
            <a:off x="457200" y="3505200"/>
            <a:ext cx="3124200" cy="2895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Giao tiếp với cô (thuộc vai trên ) cả về tuổi tác lẫn thứ bậc xã hội không được nói tỉnh lược, nói cộc lốc như thế cách ửng xử không lễ phép.</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96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 calcmode="lin" valueType="num">
                                      <p:cBhvr additive="base">
                                        <p:cTn id="7" dur="500" fill="hold"/>
                                        <p:tgtEl>
                                          <p:spTgt spid="92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21">
                                            <p:txEl>
                                              <p:pRg st="1" end="1"/>
                                            </p:txEl>
                                          </p:spTgt>
                                        </p:tgtEl>
                                        <p:attrNameLst>
                                          <p:attrName>style.visibility</p:attrName>
                                        </p:attrNameLst>
                                      </p:cBhvr>
                                      <p:to>
                                        <p:strVal val="visible"/>
                                      </p:to>
                                    </p:set>
                                    <p:anim calcmode="lin" valueType="num">
                                      <p:cBhvr additive="base">
                                        <p:cTn id="13" dur="500" fill="hold"/>
                                        <p:tgtEl>
                                          <p:spTgt spid="92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P spid="2" grpId="0"/>
      <p:bldP spid="3" grpId="0" animBg="1"/>
      <p:bldP spid="4" grpId="0" animBg="1"/>
      <p:bldP spid="5"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4" name="Rectangle 22"/>
          <p:cNvSpPr>
            <a:spLocks noChangeArrowheads="1"/>
          </p:cNvSpPr>
          <p:nvPr/>
        </p:nvSpPr>
        <p:spPr bwMode="auto">
          <a:xfrm>
            <a:off x="1295400" y="304800"/>
            <a:ext cx="6019800" cy="579438"/>
          </a:xfrm>
          <a:prstGeom prst="rect">
            <a:avLst/>
          </a:prstGeom>
          <a:gradFill rotWithShape="1">
            <a:gsLst>
              <a:gs pos="0">
                <a:srgbClr val="D1EF1D"/>
              </a:gs>
              <a:gs pos="50000">
                <a:schemeClr val="bg1"/>
              </a:gs>
              <a:gs pos="100000">
                <a:srgbClr val="D1EF1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en-US" sz="3200" b="1" u="sng" dirty="0">
                <a:solidFill>
                  <a:srgbClr val="D60093"/>
                </a:solidFill>
                <a:latin typeface="Times New Roman" pitchFamily="18" charset="0"/>
              </a:rPr>
              <a:t>Tiết 107</a:t>
            </a:r>
            <a:r>
              <a:rPr lang="en-US" altLang="en-US" sz="3200" b="1" dirty="0">
                <a:solidFill>
                  <a:srgbClr val="D60093"/>
                </a:solidFill>
                <a:latin typeface="Times New Roman" pitchFamily="18" charset="0"/>
              </a:rPr>
              <a:t>:</a:t>
            </a:r>
            <a:r>
              <a:rPr lang="en-US" altLang="en-US" sz="3200" dirty="0">
                <a:solidFill>
                  <a:srgbClr val="000000"/>
                </a:solidFill>
                <a:latin typeface="Times New Roman" pitchFamily="18" charset="0"/>
              </a:rPr>
              <a:t> </a:t>
            </a:r>
            <a:r>
              <a:rPr lang="en-US" altLang="en-US" sz="3200" b="1" dirty="0">
                <a:solidFill>
                  <a:srgbClr val="FF0000"/>
                </a:solidFill>
                <a:latin typeface="Times New Roman" pitchFamily="18" charset="0"/>
              </a:rPr>
              <a:t>HỘI THOẠI</a:t>
            </a:r>
          </a:p>
        </p:txBody>
      </p:sp>
      <p:sp>
        <p:nvSpPr>
          <p:cNvPr id="49179" name="Rectangle 27"/>
          <p:cNvSpPr>
            <a:spLocks noChangeArrowheads="1"/>
          </p:cNvSpPr>
          <p:nvPr/>
        </p:nvSpPr>
        <p:spPr bwMode="auto">
          <a:xfrm>
            <a:off x="0" y="1066800"/>
            <a:ext cx="61722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000" b="1" u="sng" dirty="0" smtClean="0">
                <a:solidFill>
                  <a:srgbClr val="FF0000"/>
                </a:solidFill>
                <a:latin typeface="Times New Roman" pitchFamily="18" charset="0"/>
              </a:rPr>
              <a:t>I.VAI XÃ HỘI TRONG HỘI THOẠI</a:t>
            </a:r>
          </a:p>
          <a:p>
            <a:pPr marL="457200" indent="-457200" eaLnBrk="1" fontAlgn="base" hangingPunct="1">
              <a:spcBef>
                <a:spcPct val="0"/>
              </a:spcBef>
              <a:spcAft>
                <a:spcPct val="0"/>
              </a:spcAft>
              <a:buFontTx/>
              <a:buAutoNum type="arabicPeriod"/>
            </a:pPr>
            <a:r>
              <a:rPr lang="en-US" altLang="en-US" sz="2000" b="1" u="sng" dirty="0" smtClean="0">
                <a:solidFill>
                  <a:srgbClr val="FF0000"/>
                </a:solidFill>
                <a:latin typeface="Times New Roman" pitchFamily="18" charset="0"/>
              </a:rPr>
              <a:t>Ví dụ : (</a:t>
            </a:r>
            <a:r>
              <a:rPr lang="en-US" altLang="en-US" sz="2000" b="1" u="sng" dirty="0" err="1" smtClean="0">
                <a:solidFill>
                  <a:srgbClr val="FF0000"/>
                </a:solidFill>
                <a:latin typeface="Times New Roman" pitchFamily="18" charset="0"/>
              </a:rPr>
              <a:t>sgk</a:t>
            </a:r>
            <a:r>
              <a:rPr lang="en-US" altLang="en-US" sz="2000" b="1" u="sng" dirty="0" smtClean="0">
                <a:solidFill>
                  <a:srgbClr val="FF0000"/>
                </a:solidFill>
                <a:latin typeface="Times New Roman" pitchFamily="18" charset="0"/>
              </a:rPr>
              <a:t>)</a:t>
            </a:r>
          </a:p>
          <a:p>
            <a:pPr eaLnBrk="1" fontAlgn="base" hangingPunct="1">
              <a:spcBef>
                <a:spcPct val="0"/>
              </a:spcBef>
              <a:spcAft>
                <a:spcPct val="0"/>
              </a:spcAft>
            </a:pPr>
            <a:r>
              <a:rPr lang="en-US" altLang="en-US" sz="2400" b="1" dirty="0" smtClean="0">
                <a:solidFill>
                  <a:srgbClr val="FF0000"/>
                </a:solidFill>
                <a:latin typeface="Times New Roman" pitchFamily="18" charset="0"/>
                <a:sym typeface="Wingdings" panose="05000000000000000000" pitchFamily="2" charset="2"/>
              </a:rPr>
              <a:t>-</a:t>
            </a:r>
            <a:r>
              <a:rPr lang="en-US" altLang="en-US" sz="2400" b="1" dirty="0" smtClean="0">
                <a:latin typeface="Times New Roman" pitchFamily="18" charset="0"/>
                <a:sym typeface="Wingdings" panose="05000000000000000000" pitchFamily="2" charset="2"/>
              </a:rPr>
              <a:t>Vai xã hội được xác định bằng các quan hệ xã hội .</a:t>
            </a:r>
          </a:p>
          <a:p>
            <a:pPr eaLnBrk="1" fontAlgn="base" hangingPunct="1">
              <a:spcBef>
                <a:spcPct val="0"/>
              </a:spcBef>
              <a:spcAft>
                <a:spcPct val="0"/>
              </a:spcAft>
            </a:pPr>
            <a:r>
              <a:rPr lang="en-US" altLang="en-US" sz="2400" b="1" dirty="0">
                <a:latin typeface="Times New Roman" pitchFamily="18" charset="0"/>
                <a:sym typeface="Wingdings" panose="05000000000000000000" pitchFamily="2" charset="2"/>
              </a:rPr>
              <a:t>+</a:t>
            </a:r>
            <a:r>
              <a:rPr lang="en-US" altLang="en-US" sz="2400" b="1" dirty="0" smtClean="0">
                <a:latin typeface="Times New Roman" pitchFamily="18" charset="0"/>
              </a:rPr>
              <a:t>Quan </a:t>
            </a:r>
            <a:r>
              <a:rPr lang="en-US" altLang="en-US" sz="2400" b="1" dirty="0">
                <a:latin typeface="Times New Roman" pitchFamily="18" charset="0"/>
              </a:rPr>
              <a:t>hệ trên - dưới hay ngang hàng </a:t>
            </a:r>
            <a:r>
              <a:rPr lang="en-US" altLang="en-US" sz="2400" b="1" i="1" dirty="0">
                <a:latin typeface="Times New Roman" pitchFamily="18" charset="0"/>
              </a:rPr>
              <a:t>(theo tuổi tác, thứ bậc trong gia đình và xã hội)</a:t>
            </a:r>
          </a:p>
          <a:p>
            <a:pPr eaLnBrk="1" fontAlgn="base" hangingPunct="1">
              <a:spcBef>
                <a:spcPct val="0"/>
              </a:spcBef>
              <a:spcAft>
                <a:spcPct val="0"/>
              </a:spcAft>
            </a:pPr>
            <a:r>
              <a:rPr lang="en-US" altLang="en-US" sz="2400" b="1" dirty="0" smtClean="0">
                <a:latin typeface="Times New Roman" pitchFamily="18" charset="0"/>
              </a:rPr>
              <a:t>+Quan </a:t>
            </a:r>
            <a:r>
              <a:rPr lang="en-US" altLang="en-US" sz="2400" b="1" dirty="0">
                <a:latin typeface="Times New Roman" pitchFamily="18" charset="0"/>
              </a:rPr>
              <a:t>hệ thân – sơ </a:t>
            </a:r>
            <a:r>
              <a:rPr lang="en-US" altLang="en-US" sz="2400" b="1" i="1" dirty="0" smtClean="0">
                <a:latin typeface="Times New Roman" pitchFamily="18" charset="0"/>
              </a:rPr>
              <a:t>(</a:t>
            </a:r>
            <a:r>
              <a:rPr lang="en-US" altLang="en-US" sz="2400" b="1" i="1" dirty="0">
                <a:latin typeface="Times New Roman" pitchFamily="18" charset="0"/>
              </a:rPr>
              <a:t>mức độ quen biết)</a:t>
            </a:r>
          </a:p>
          <a:p>
            <a:pPr eaLnBrk="1" fontAlgn="base" hangingPunct="1">
              <a:spcBef>
                <a:spcPct val="0"/>
              </a:spcBef>
              <a:spcAft>
                <a:spcPct val="0"/>
              </a:spcAft>
              <a:defRPr/>
            </a:pPr>
            <a:endParaRPr lang="en-US" altLang="en-US" sz="2400" b="1" dirty="0" smtClean="0">
              <a:latin typeface="Times New Roman" pitchFamily="18" charset="0"/>
            </a:endParaRPr>
          </a:p>
          <a:p>
            <a:pPr eaLnBrk="1" fontAlgn="base" hangingPunct="1">
              <a:spcBef>
                <a:spcPct val="0"/>
              </a:spcBef>
              <a:spcAft>
                <a:spcPct val="0"/>
              </a:spcAft>
              <a:defRPr/>
            </a:pPr>
            <a:r>
              <a:rPr lang="en-US" altLang="en-US" sz="2400" b="1" kern="0" dirty="0" smtClean="0">
                <a:solidFill>
                  <a:srgbClr val="000000"/>
                </a:solidFill>
                <a:latin typeface="Times New Roman" pitchFamily="18" charset="0"/>
              </a:rPr>
              <a:t>-Quan </a:t>
            </a:r>
            <a:r>
              <a:rPr lang="en-US" altLang="en-US" sz="2400" b="1" kern="0" dirty="0">
                <a:solidFill>
                  <a:srgbClr val="000000"/>
                </a:solidFill>
                <a:latin typeface="Times New Roman" pitchFamily="18" charset="0"/>
              </a:rPr>
              <a:t>hệ xã hội vốn rất đa </a:t>
            </a:r>
            <a:r>
              <a:rPr lang="en-US" altLang="en-US" sz="2400" b="1" kern="0" dirty="0" smtClean="0">
                <a:solidFill>
                  <a:srgbClr val="000000"/>
                </a:solidFill>
                <a:latin typeface="Times New Roman" pitchFamily="18" charset="0"/>
              </a:rPr>
              <a:t>dạng </a:t>
            </a:r>
            <a:r>
              <a:rPr lang="en-US" altLang="en-US" sz="2400" b="1" kern="0" dirty="0" smtClean="0">
                <a:solidFill>
                  <a:srgbClr val="000000"/>
                </a:solidFill>
                <a:latin typeface="Times New Roman" pitchFamily="18" charset="0"/>
                <a:sym typeface="Wingdings" panose="05000000000000000000" pitchFamily="2" charset="2"/>
              </a:rPr>
              <a:t></a:t>
            </a:r>
            <a:r>
              <a:rPr lang="en-US" altLang="en-US" sz="2400" b="1" kern="0" dirty="0">
                <a:solidFill>
                  <a:srgbClr val="000000"/>
                </a:solidFill>
                <a:latin typeface="Times New Roman" pitchFamily="18" charset="0"/>
              </a:rPr>
              <a:t> vai xã hội của mỗi người cũng đa </a:t>
            </a:r>
            <a:r>
              <a:rPr lang="en-US" altLang="en-US" sz="2400" b="1" kern="0" dirty="0" smtClean="0">
                <a:solidFill>
                  <a:srgbClr val="000000"/>
                </a:solidFill>
                <a:latin typeface="Times New Roman" pitchFamily="18" charset="0"/>
              </a:rPr>
              <a:t>dạng. Nên xác định đúng vai xã hội để có cách nói phù hợp.</a:t>
            </a:r>
            <a:endParaRPr lang="en-US" altLang="en-US" sz="2400" b="1" dirty="0" smtClean="0">
              <a:solidFill>
                <a:srgbClr val="090C81"/>
              </a:solidFill>
              <a:latin typeface="Times New Roman" pitchFamily="18" charset="0"/>
            </a:endParaRPr>
          </a:p>
          <a:p>
            <a:pPr eaLnBrk="1" fontAlgn="base" hangingPunct="1">
              <a:spcBef>
                <a:spcPct val="0"/>
              </a:spcBef>
              <a:spcAft>
                <a:spcPct val="0"/>
              </a:spcAft>
              <a:defRPr/>
            </a:pPr>
            <a:endParaRPr lang="en-US" altLang="en-US" sz="2400" dirty="0" smtClean="0">
              <a:solidFill>
                <a:srgbClr val="000000"/>
              </a:solidFill>
              <a:latin typeface="Times New Roman" pitchFamily="18" charset="0"/>
            </a:endParaRPr>
          </a:p>
          <a:p>
            <a:pPr eaLnBrk="1" fontAlgn="base" hangingPunct="1">
              <a:spcBef>
                <a:spcPct val="0"/>
              </a:spcBef>
              <a:spcAft>
                <a:spcPct val="0"/>
              </a:spcAft>
            </a:pPr>
            <a:endParaRPr lang="en-US" altLang="en-US" sz="2400" b="1" u="sng" dirty="0" smtClean="0">
              <a:solidFill>
                <a:srgbClr val="FF0000"/>
              </a:solidFill>
              <a:latin typeface="Times New Roman" pitchFamily="18" charset="0"/>
            </a:endParaRPr>
          </a:p>
        </p:txBody>
      </p:sp>
      <p:cxnSp>
        <p:nvCxnSpPr>
          <p:cNvPr id="3" name="Straight Connector 2"/>
          <p:cNvCxnSpPr/>
          <p:nvPr/>
        </p:nvCxnSpPr>
        <p:spPr bwMode="auto">
          <a:xfrm>
            <a:off x="6019800" y="1142999"/>
            <a:ext cx="0" cy="5591145"/>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0145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9179">
                                            <p:txEl>
                                              <p:pRg st="6" end="6"/>
                                            </p:txEl>
                                          </p:spTgt>
                                        </p:tgtEl>
                                        <p:attrNameLst>
                                          <p:attrName>style.visibility</p:attrName>
                                        </p:attrNameLst>
                                      </p:cBhvr>
                                      <p:to>
                                        <p:strVal val="visible"/>
                                      </p:to>
                                    </p:set>
                                    <p:animEffect transition="in" filter="barn(inVertical)">
                                      <p:cBhvr>
                                        <p:cTn id="7" dur="500"/>
                                        <p:tgtEl>
                                          <p:spTgt spid="491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bwMode="auto">
          <a:xfrm>
            <a:off x="762000" y="-29307"/>
            <a:ext cx="7696200" cy="1781907"/>
          </a:xfrm>
          <a:prstGeom prst="ellipseRibbon2">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2633210" y="152400"/>
            <a:ext cx="3924471" cy="1077218"/>
          </a:xfrm>
          <a:prstGeom prst="rect">
            <a:avLst/>
          </a:prstGeom>
          <a:noFill/>
        </p:spPr>
        <p:txBody>
          <a:bodyPr wrap="none" lIns="91440" tIns="45720" rIns="91440" bIns="4572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spc="0"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anose="02020603050405020304" pitchFamily="18" charset="0"/>
                <a:cs typeface="Times New Roman" panose="02020603050405020304" pitchFamily="18" charset="0"/>
              </a:rPr>
              <a:t>THẢO</a:t>
            </a:r>
            <a:r>
              <a:rPr kumimoji="0" lang="en-US" sz="3200" b="0" i="0" u="none" strike="noStrike" cap="none" spc="0" normalizeH="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anose="02020603050405020304" pitchFamily="18" charset="0"/>
                <a:cs typeface="Times New Roman" panose="02020603050405020304" pitchFamily="18" charset="0"/>
              </a:rPr>
              <a:t> LUẬN NHÓM</a:t>
            </a:r>
          </a:p>
          <a:p>
            <a:pPr marL="0" marR="0" indent="0" algn="ctr" defTabSz="914400" rtl="0" eaLnBrk="1" fontAlgn="base" latinLnBrk="0" hangingPunct="1">
              <a:lnSpc>
                <a:spcPct val="100000"/>
              </a:lnSpc>
              <a:spcBef>
                <a:spcPct val="0"/>
              </a:spcBef>
              <a:spcAft>
                <a:spcPct val="0"/>
              </a:spcAft>
              <a:buClrTx/>
              <a:buSzTx/>
              <a:buFontTx/>
              <a:buNone/>
              <a:tabLst/>
            </a:pPr>
            <a:r>
              <a:rPr lang="en-US" sz="3200" b="0" cap="none" spc="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anose="02020603050405020304" pitchFamily="18" charset="0"/>
                <a:cs typeface="Times New Roman" panose="02020603050405020304" pitchFamily="18" charset="0"/>
              </a:rPr>
              <a:t>(4,1,3)</a:t>
            </a:r>
            <a:endParaRPr lang="en-US" sz="32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5" name="Flowchart: Process 4"/>
          <p:cNvSpPr/>
          <p:nvPr/>
        </p:nvSpPr>
        <p:spPr bwMode="auto">
          <a:xfrm>
            <a:off x="2057400" y="1524000"/>
            <a:ext cx="5638800" cy="1447800"/>
          </a:xfrm>
          <a:prstGeom prst="flowChartProcess">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Vấn</a:t>
            </a:r>
            <a:r>
              <a:rPr kumimoji="0" lang="en-US" sz="2800" b="0" i="0" u="none" strike="noStrike" cap="none" normalizeH="0" dirty="0" smtClean="0">
                <a:ln>
                  <a:noFill/>
                </a:ln>
                <a:solidFill>
                  <a:schemeClr val="tx1"/>
                </a:solidFill>
                <a:effectLst/>
                <a:latin typeface="Times New Roman" panose="02020603050405020304" pitchFamily="18" charset="0"/>
                <a:cs typeface="Times New Roman" panose="02020603050405020304" pitchFamily="18" charset="0"/>
              </a:rPr>
              <a:t> đề thảo luận: Sau khi quan sát </a:t>
            </a:r>
          </a:p>
          <a:p>
            <a:pPr marL="0" marR="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dirty="0" smtClean="0">
                <a:ln>
                  <a:noFill/>
                </a:ln>
                <a:solidFill>
                  <a:schemeClr val="tx1"/>
                </a:solidFill>
                <a:effectLst/>
                <a:latin typeface="Times New Roman" panose="02020603050405020304" pitchFamily="18" charset="0"/>
                <a:cs typeface="Times New Roman" panose="02020603050405020304" pitchFamily="18" charset="0"/>
              </a:rPr>
              <a:t>hình ảnh, trình bày suy nghĩ của nhóm, </a:t>
            </a:r>
          </a:p>
          <a:p>
            <a:pPr marL="0" marR="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dirty="0" smtClean="0">
                <a:ln>
                  <a:noFill/>
                </a:ln>
                <a:solidFill>
                  <a:schemeClr val="tx1"/>
                </a:solidFill>
                <a:effectLst/>
                <a:latin typeface="Times New Roman" panose="02020603050405020304" pitchFamily="18" charset="0"/>
                <a:cs typeface="Times New Roman" panose="02020603050405020304" pitchFamily="18" charset="0"/>
              </a:rPr>
              <a:t>bức thông điệp từ hình ảnh là gì?</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6" name="Picture 2" descr="C:\Users\Admin\Desktop\anh sk 2\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3200401"/>
            <a:ext cx="32766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anh sk 2\t2_FSY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124200"/>
            <a:ext cx="3581400" cy="32004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914400" y="6477000"/>
            <a:ext cx="1447800" cy="381000"/>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Hình</a:t>
            </a:r>
            <a:r>
              <a:rPr kumimoji="0" lang="en-US" sz="1800" b="0" i="0" u="none" strike="noStrike" cap="none" normalizeH="0" dirty="0" smtClean="0">
                <a:ln>
                  <a:noFill/>
                </a:ln>
                <a:solidFill>
                  <a:schemeClr val="tx1"/>
                </a:solidFill>
                <a:effectLst/>
                <a:latin typeface="Arial" charset="0"/>
              </a:rPr>
              <a:t> ảnh 1</a:t>
            </a: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5791200" y="6477000"/>
            <a:ext cx="1219200" cy="381000"/>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Hình</a:t>
            </a:r>
            <a:r>
              <a:rPr kumimoji="0" lang="en-US" sz="1800" b="0" i="0" u="none" strike="noStrike" cap="none" normalizeH="0" dirty="0" smtClean="0">
                <a:ln>
                  <a:noFill/>
                </a:ln>
                <a:solidFill>
                  <a:schemeClr val="tx1"/>
                </a:solidFill>
                <a:effectLst/>
                <a:latin typeface="Arial" charset="0"/>
              </a:rPr>
              <a:t> ảnh 2</a:t>
            </a: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63969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additive="base">
                                        <p:cTn id="23" dur="500" fill="hold"/>
                                        <p:tgtEl>
                                          <p:spTgt spid="1027"/>
                                        </p:tgtEl>
                                        <p:attrNameLst>
                                          <p:attrName>ppt_x</p:attrName>
                                        </p:attrNameLst>
                                      </p:cBhvr>
                                      <p:tavLst>
                                        <p:tav tm="0">
                                          <p:val>
                                            <p:strVal val="#ppt_x"/>
                                          </p:val>
                                        </p:tav>
                                        <p:tav tm="100000">
                                          <p:val>
                                            <p:strVal val="#ppt_x"/>
                                          </p:val>
                                        </p:tav>
                                      </p:tavLst>
                                    </p:anim>
                                    <p:anim calcmode="lin" valueType="num">
                                      <p:cBhvr additive="base">
                                        <p:cTn id="24" dur="500" fill="hold"/>
                                        <p:tgtEl>
                                          <p:spTgt spid="10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3"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bwMode="auto">
          <a:xfrm>
            <a:off x="762000" y="-29307"/>
            <a:ext cx="7696200" cy="1781907"/>
          </a:xfrm>
          <a:prstGeom prst="ellipseRibbon2">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2633210" y="152400"/>
            <a:ext cx="3924471" cy="1077218"/>
          </a:xfrm>
          <a:prstGeom prst="rect">
            <a:avLst/>
          </a:prstGeom>
          <a:noFill/>
        </p:spPr>
        <p:txBody>
          <a:bodyPr wrap="none" lIns="91440" tIns="45720" rIns="91440" bIns="4572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spc="0"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anose="02020603050405020304" pitchFamily="18" charset="0"/>
                <a:cs typeface="Times New Roman" panose="02020603050405020304" pitchFamily="18" charset="0"/>
              </a:rPr>
              <a:t>THẢO</a:t>
            </a:r>
            <a:r>
              <a:rPr kumimoji="0" lang="en-US" sz="3200" b="0" i="0" u="none" strike="noStrike" cap="none" spc="0" normalizeH="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anose="02020603050405020304" pitchFamily="18" charset="0"/>
                <a:cs typeface="Times New Roman" panose="02020603050405020304" pitchFamily="18" charset="0"/>
              </a:rPr>
              <a:t> LUẬN NHÓM</a:t>
            </a:r>
          </a:p>
          <a:p>
            <a:pPr marL="0" marR="0" indent="0" algn="ctr" defTabSz="914400" rtl="0" eaLnBrk="1" fontAlgn="base" latinLnBrk="0" hangingPunct="1">
              <a:lnSpc>
                <a:spcPct val="100000"/>
              </a:lnSpc>
              <a:spcBef>
                <a:spcPct val="0"/>
              </a:spcBef>
              <a:spcAft>
                <a:spcPct val="0"/>
              </a:spcAft>
              <a:buClrTx/>
              <a:buSzTx/>
              <a:buFontTx/>
              <a:buNone/>
              <a:tabLst/>
            </a:pPr>
            <a:r>
              <a:rPr lang="en-US" sz="3200" b="0" cap="none" spc="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anose="02020603050405020304" pitchFamily="18" charset="0"/>
                <a:cs typeface="Times New Roman" panose="02020603050405020304" pitchFamily="18" charset="0"/>
              </a:rPr>
              <a:t>(4,1,3)</a:t>
            </a:r>
            <a:endParaRPr lang="en-US" sz="32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5" name="Picture 2" descr="C:\Users\Admin\Desktop\anh sk 2\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2" y="1756611"/>
            <a:ext cx="3793958" cy="3540369"/>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Alternate Process 5"/>
          <p:cNvSpPr/>
          <p:nvPr/>
        </p:nvSpPr>
        <p:spPr bwMode="auto">
          <a:xfrm>
            <a:off x="16042" y="5296980"/>
            <a:ext cx="3962400" cy="1484820"/>
          </a:xfrm>
          <a:prstGeom prst="flowChartAlternateProcess">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dirty="0">
                <a:latin typeface="Times New Roman" panose="02020603050405020304" pitchFamily="18" charset="0"/>
                <a:cs typeface="Times New Roman" panose="02020603050405020304" pitchFamily="18" charset="0"/>
              </a:rPr>
              <a:t>Hình  ảnh thứ nhất: giữa hai </a:t>
            </a:r>
            <a:r>
              <a:rPr lang="en-US" dirty="0" smtClean="0">
                <a:latin typeface="Times New Roman" panose="02020603050405020304" pitchFamily="18" charset="0"/>
                <a:cs typeface="Times New Roman" panose="02020603050405020304" pitchFamily="18" charset="0"/>
              </a:rPr>
              <a:t>thanh</a:t>
            </a:r>
          </a:p>
          <a:p>
            <a:pPr fontAlgn="base">
              <a:spcBef>
                <a:spcPct val="0"/>
              </a:spcBef>
              <a:spcAft>
                <a:spcPct val="0"/>
              </a:spcAft>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niên sẽ không có đoạn hội thoại nào</a:t>
            </a:r>
            <a:r>
              <a:rPr lang="en-US" dirty="0" smtClean="0">
                <a:latin typeface="Times New Roman" panose="02020603050405020304" pitchFamily="18" charset="0"/>
                <a:cs typeface="Times New Roman" panose="02020603050405020304" pitchFamily="18" charset="0"/>
              </a:rPr>
              <a:t>,</a:t>
            </a:r>
          </a:p>
          <a:p>
            <a:pPr fontAlgn="base">
              <a:spcBef>
                <a:spcPct val="0"/>
              </a:spcBef>
              <a:spcAft>
                <a:spcPct val="0"/>
              </a:spcAft>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khi </a:t>
            </a:r>
            <a:r>
              <a:rPr lang="en-US" dirty="0" smtClean="0">
                <a:latin typeface="Times New Roman" panose="02020603050405020304" pitchFamily="18" charset="0"/>
                <a:cs typeface="Times New Roman" panose="02020603050405020304" pitchFamily="18" charset="0"/>
              </a:rPr>
              <a:t>cả hai cứ </a:t>
            </a:r>
            <a:r>
              <a:rPr lang="en-US" dirty="0">
                <a:latin typeface="Times New Roman" panose="02020603050405020304" pitchFamily="18" charset="0"/>
                <a:cs typeface="Times New Roman" panose="02020603050405020304" pitchFamily="18" charset="0"/>
              </a:rPr>
              <a:t>nhìn vào chiếc điện thoại</a:t>
            </a:r>
            <a:r>
              <a:rPr lang="en-US" dirty="0" smtClean="0">
                <a:latin typeface="Times New Roman" panose="02020603050405020304" pitchFamily="18" charset="0"/>
                <a:cs typeface="Times New Roman" panose="02020603050405020304" pitchFamily="18" charset="0"/>
              </a:rPr>
              <a:t>.</a:t>
            </a:r>
          </a:p>
          <a:p>
            <a:pPr fontAlgn="base">
              <a:spcBef>
                <a:spcPct val="0"/>
              </a:spcBef>
              <a:spcAft>
                <a:spcPct val="0"/>
              </a:spcAft>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Khiến cho cuộc gặp gỡ trở nên tẻ nhạt.</a:t>
            </a:r>
          </a:p>
        </p:txBody>
      </p:sp>
      <p:pic>
        <p:nvPicPr>
          <p:cNvPr id="7" name="Picture 3" descr="C:\Users\Admin\Desktop\anh sk 2\t2_FSY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821" y="1686546"/>
            <a:ext cx="3581400" cy="3581400"/>
          </a:xfrm>
          <a:prstGeom prst="rect">
            <a:avLst/>
          </a:prstGeom>
          <a:noFill/>
          <a:extLst>
            <a:ext uri="{909E8E84-426E-40DD-AFC4-6F175D3DCCD1}">
              <a14:hiddenFill xmlns:a14="http://schemas.microsoft.com/office/drawing/2010/main">
                <a:solidFill>
                  <a:srgbClr val="FFFFFF"/>
                </a:solidFill>
              </a14:hiddenFill>
            </a:ext>
          </a:extLst>
        </p:spPr>
      </p:pic>
      <p:sp>
        <p:nvSpPr>
          <p:cNvPr id="8" name="Flowchart: Alternate Process 7"/>
          <p:cNvSpPr/>
          <p:nvPr/>
        </p:nvSpPr>
        <p:spPr bwMode="auto">
          <a:xfrm>
            <a:off x="4267200" y="5391690"/>
            <a:ext cx="4876800" cy="1390110"/>
          </a:xfrm>
          <a:prstGeom prst="flowChartAlternateProcess">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dirty="0">
                <a:latin typeface="Times New Roman" panose="02020603050405020304" pitchFamily="18" charset="0"/>
                <a:cs typeface="Times New Roman" panose="02020603050405020304" pitchFamily="18" charset="0"/>
              </a:rPr>
              <a:t>Hình ảnh thứ 2: Để diễn ra được cuộc hội thoại </a:t>
            </a:r>
            <a:endParaRPr lang="en-US" dirty="0" smtClean="0">
              <a:latin typeface="Times New Roman" panose="02020603050405020304" pitchFamily="18" charset="0"/>
              <a:cs typeface="Times New Roman" panose="02020603050405020304" pitchFamily="18" charset="0"/>
            </a:endParaRPr>
          </a:p>
          <a:p>
            <a:pPr fontAlgn="base">
              <a:spcBef>
                <a:spcPct val="0"/>
              </a:spcBef>
              <a:spcAft>
                <a:spcPct val="0"/>
              </a:spcAft>
            </a:pPr>
            <a:r>
              <a:rPr lang="en-US" dirty="0" smtClean="0">
                <a:latin typeface="Times New Roman" panose="02020603050405020304" pitchFamily="18" charset="0"/>
                <a:cs typeface="Times New Roman" panose="02020603050405020304" pitchFamily="18" charset="0"/>
              </a:rPr>
              <a:t>bắt </a:t>
            </a:r>
            <a:r>
              <a:rPr lang="en-US" dirty="0">
                <a:latin typeface="Times New Roman" panose="02020603050405020304" pitchFamily="18" charset="0"/>
                <a:cs typeface="Times New Roman" panose="02020603050405020304" pitchFamily="18" charset="0"/>
              </a:rPr>
              <a:t>buộc mọi người cần nói chuyện, trao đổi thông </a:t>
            </a:r>
          </a:p>
          <a:p>
            <a:pPr fontAlgn="base">
              <a:spcBef>
                <a:spcPct val="0"/>
              </a:spcBef>
              <a:spcAft>
                <a:spcPct val="0"/>
              </a:spcAft>
            </a:pPr>
            <a:r>
              <a:rPr lang="en-US" dirty="0">
                <a:latin typeface="Times New Roman" panose="02020603050405020304" pitchFamily="18" charset="0"/>
                <a:cs typeface="Times New Roman" panose="02020603050405020304" pitchFamily="18" charset="0"/>
              </a:rPr>
              <a:t>tin, khiến cho đoạn hội thoại trở nên có ý nghĩa. </a:t>
            </a:r>
            <a:endParaRPr lang="en-US" dirty="0" smtClean="0">
              <a:latin typeface="Times New Roman" panose="02020603050405020304" pitchFamily="18" charset="0"/>
              <a:cs typeface="Times New Roman" panose="02020603050405020304" pitchFamily="18" charset="0"/>
            </a:endParaRPr>
          </a:p>
          <a:p>
            <a:pPr fontAlgn="base">
              <a:spcBef>
                <a:spcPct val="0"/>
              </a:spcBef>
              <a:spcAft>
                <a:spcPct val="0"/>
              </a:spcAft>
            </a:pPr>
            <a:r>
              <a:rPr lang="en-US" dirty="0" smtClean="0">
                <a:latin typeface="Times New Roman" panose="02020603050405020304" pitchFamily="18" charset="0"/>
                <a:cs typeface="Times New Roman" panose="02020603050405020304" pitchFamily="18" charset="0"/>
              </a:rPr>
              <a:t>Khiến </a:t>
            </a:r>
            <a:r>
              <a:rPr lang="en-US" dirty="0">
                <a:latin typeface="Times New Roman" panose="02020603050405020304" pitchFamily="18" charset="0"/>
                <a:cs typeface="Times New Roman" panose="02020603050405020304" pitchFamily="18" charset="0"/>
              </a:rPr>
              <a:t>con người chúng ta xích lại </a:t>
            </a:r>
            <a:r>
              <a:rPr lang="en-US" dirty="0" smtClean="0">
                <a:latin typeface="Times New Roman" panose="02020603050405020304" pitchFamily="18" charset="0"/>
                <a:cs typeface="Times New Roman" panose="02020603050405020304" pitchFamily="18" charset="0"/>
              </a:rPr>
              <a:t>gần </a:t>
            </a:r>
            <a:r>
              <a:rPr lang="en-US" dirty="0">
                <a:latin typeface="Times New Roman" panose="02020603050405020304" pitchFamily="18" charset="0"/>
                <a:cs typeface="Times New Roman" panose="02020603050405020304" pitchFamily="18" charset="0"/>
              </a:rPr>
              <a:t>nhau hơn.</a:t>
            </a:r>
          </a:p>
        </p:txBody>
      </p:sp>
      <p:sp>
        <p:nvSpPr>
          <p:cNvPr id="9" name="Flowchart: Punched Tape 8"/>
          <p:cNvSpPr/>
          <p:nvPr/>
        </p:nvSpPr>
        <p:spPr bwMode="auto">
          <a:xfrm>
            <a:off x="762000" y="5281801"/>
            <a:ext cx="8001000" cy="1390110"/>
          </a:xfrm>
          <a:prstGeom prst="flowChartPunchedTap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dirty="0" smtClean="0">
                <a:latin typeface="Times New Roman" panose="02020603050405020304" pitchFamily="18" charset="0"/>
                <a:cs typeface="Times New Roman" panose="02020603050405020304" pitchFamily="18" charset="0"/>
              </a:rPr>
              <a:t>Và nhất là trong cuộc hội thoại ta xác định đúng vị trí vai xã hội của mình thì </a:t>
            </a:r>
          </a:p>
          <a:p>
            <a:pPr marL="0" marR="0" indent="0" algn="l" defTabSz="914400" rtl="0" eaLnBrk="1" fontAlgn="base" latinLnBrk="0" hangingPunct="1">
              <a:lnSpc>
                <a:spcPct val="100000"/>
              </a:lnSpc>
              <a:spcBef>
                <a:spcPct val="0"/>
              </a:spcBef>
              <a:spcAft>
                <a:spcPct val="0"/>
              </a:spcAft>
              <a:buClrTx/>
              <a:buSzTx/>
              <a:buFontTx/>
              <a:buNone/>
              <a:tabLst/>
            </a:pPr>
            <a:r>
              <a:rPr lang="en-US" sz="2000" dirty="0" smtClean="0">
                <a:latin typeface="Times New Roman" panose="02020603050405020304" pitchFamily="18" charset="0"/>
                <a:cs typeface="Times New Roman" panose="02020603050405020304" pitchFamily="18" charset="0"/>
              </a:rPr>
              <a:t>Hoạt động giao tiếp của ta thành công hơn.</a:t>
            </a:r>
          </a:p>
        </p:txBody>
      </p:sp>
    </p:spTree>
    <p:extLst>
      <p:ext uri="{BB962C8B-B14F-4D97-AF65-F5344CB8AC3E}">
        <p14:creationId xmlns:p14="http://schemas.microsoft.com/office/powerpoint/2010/main" val="235718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6"/>
                                        </p:tgtEl>
                                        <p:attrNameLst>
                                          <p:attrName>ppt_x</p:attrName>
                                        </p:attrNameLst>
                                      </p:cBhvr>
                                      <p:tavLst>
                                        <p:tav tm="0">
                                          <p:val>
                                            <p:strVal val="ppt_x"/>
                                          </p:val>
                                        </p:tav>
                                        <p:tav tm="100000">
                                          <p:val>
                                            <p:strVal val="ppt_x"/>
                                          </p:val>
                                        </p:tav>
                                      </p:tavLst>
                                    </p:anim>
                                    <p:anim calcmode="lin" valueType="num">
                                      <p:cBhvr additive="base">
                                        <p:cTn id="31" dur="500"/>
                                        <p:tgtEl>
                                          <p:spTgt spid="6"/>
                                        </p:tgtEl>
                                        <p:attrNameLst>
                                          <p:attrName>ppt_y</p:attrName>
                                        </p:attrNameLst>
                                      </p:cBhvr>
                                      <p:tavLst>
                                        <p:tav tm="0">
                                          <p:val>
                                            <p:strVal val="ppt_y"/>
                                          </p:val>
                                        </p:tav>
                                        <p:tav tm="100000">
                                          <p:val>
                                            <p:strVal val="1+ppt_h/2"/>
                                          </p:val>
                                        </p:tav>
                                      </p:tavLst>
                                    </p:anim>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grpId="1" nodeType="clickEffect">
                                  <p:stCondLst>
                                    <p:cond delay="0"/>
                                  </p:stCondLst>
                                  <p:childTnLst>
                                    <p:animEffect transition="out" filter="fade">
                                      <p:cBhvr>
                                        <p:cTn id="36" dur="1000"/>
                                        <p:tgtEl>
                                          <p:spTgt spid="8"/>
                                        </p:tgtEl>
                                      </p:cBhvr>
                                    </p:animEffect>
                                    <p:anim calcmode="lin" valueType="num">
                                      <p:cBhvr>
                                        <p:cTn id="37" dur="1000"/>
                                        <p:tgtEl>
                                          <p:spTgt spid="8"/>
                                        </p:tgtEl>
                                        <p:attrNameLst>
                                          <p:attrName>ppt_x</p:attrName>
                                        </p:attrNameLst>
                                      </p:cBhvr>
                                      <p:tavLst>
                                        <p:tav tm="0">
                                          <p:val>
                                            <p:strVal val="ppt_x"/>
                                          </p:val>
                                        </p:tav>
                                        <p:tav tm="100000">
                                          <p:val>
                                            <p:strVal val="ppt_x"/>
                                          </p:val>
                                        </p:tav>
                                      </p:tavLst>
                                    </p:anim>
                                    <p:anim calcmode="lin" valueType="num">
                                      <p:cBhvr>
                                        <p:cTn id="38" dur="1000"/>
                                        <p:tgtEl>
                                          <p:spTgt spid="8"/>
                                        </p:tgtEl>
                                        <p:attrNameLst>
                                          <p:attrName>ppt_y</p:attrName>
                                        </p:attrNameLst>
                                      </p:cBhvr>
                                      <p:tavLst>
                                        <p:tav tm="0">
                                          <p:val>
                                            <p:strVal val="ppt_y"/>
                                          </p:val>
                                        </p:tav>
                                        <p:tav tm="100000">
                                          <p:val>
                                            <p:strVal val="ppt_y+.1"/>
                                          </p:val>
                                        </p:tav>
                                      </p:tavLst>
                                    </p:anim>
                                    <p:set>
                                      <p:cBhvr>
                                        <p:cTn id="39" dur="1" fill="hold">
                                          <p:stCondLst>
                                            <p:cond delay="999"/>
                                          </p:stCondLst>
                                        </p:cTn>
                                        <p:tgtEl>
                                          <p:spTgt spid="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1268" name="Rectangle 4"/>
          <p:cNvSpPr>
            <a:spLocks noGrp="1" noChangeArrowheads="1"/>
          </p:cNvSpPr>
          <p:nvPr>
            <p:ph type="ctrTitle"/>
          </p:nvPr>
        </p:nvSpPr>
        <p:spPr>
          <a:xfrm>
            <a:off x="0" y="228600"/>
            <a:ext cx="8839200" cy="5257800"/>
          </a:xfrm>
        </p:spPr>
        <p:txBody>
          <a:bodyPr/>
          <a:lstStyle/>
          <a:p>
            <a:pPr algn="l"/>
            <a:r>
              <a:rPr lang="en-US" altLang="en-US" sz="3600">
                <a:latin typeface="Times New Roman" pitchFamily="18" charset="0"/>
              </a:rPr>
              <a:t> </a:t>
            </a:r>
          </a:p>
        </p:txBody>
      </p:sp>
      <p:sp>
        <p:nvSpPr>
          <p:cNvPr id="11269" name="Rectangle 5"/>
          <p:cNvSpPr>
            <a:spLocks noGrp="1" noChangeArrowheads="1"/>
          </p:cNvSpPr>
          <p:nvPr>
            <p:ph type="subTitle" idx="1"/>
          </p:nvPr>
        </p:nvSpPr>
        <p:spPr>
          <a:xfrm>
            <a:off x="0" y="228600"/>
            <a:ext cx="9144000" cy="6629400"/>
          </a:xfrm>
        </p:spPr>
        <p:txBody>
          <a:bodyPr/>
          <a:lstStyle/>
          <a:p>
            <a:pPr algn="l"/>
            <a:r>
              <a:rPr lang="en-US" altLang="en-US" b="1" dirty="0" smtClean="0">
                <a:solidFill>
                  <a:srgbClr val="0000CC"/>
                </a:solidFill>
                <a:latin typeface="Times New Roman" pitchFamily="18" charset="0"/>
              </a:rPr>
              <a:t>2. Bài học : Ghi nhớ</a:t>
            </a:r>
            <a:r>
              <a:rPr lang="en-US" altLang="en-US" b="1" dirty="0">
                <a:solidFill>
                  <a:srgbClr val="0000CC"/>
                </a:solidFill>
                <a:latin typeface="Times New Roman" pitchFamily="18" charset="0"/>
              </a:rPr>
              <a:t> </a:t>
            </a:r>
            <a:r>
              <a:rPr lang="en-US" altLang="en-US" b="1" dirty="0" smtClean="0">
                <a:solidFill>
                  <a:srgbClr val="0000CC"/>
                </a:solidFill>
                <a:latin typeface="Times New Roman" pitchFamily="18" charset="0"/>
              </a:rPr>
              <a:t>(</a:t>
            </a:r>
            <a:r>
              <a:rPr lang="en-US" altLang="en-US" b="1" dirty="0" err="1" smtClean="0">
                <a:solidFill>
                  <a:srgbClr val="0000CC"/>
                </a:solidFill>
                <a:latin typeface="Times New Roman" pitchFamily="18" charset="0"/>
              </a:rPr>
              <a:t>sgk</a:t>
            </a:r>
            <a:r>
              <a:rPr lang="en-US" altLang="en-US" b="1" dirty="0" smtClean="0">
                <a:solidFill>
                  <a:srgbClr val="0000CC"/>
                </a:solidFill>
                <a:latin typeface="Times New Roman" pitchFamily="18" charset="0"/>
              </a:rPr>
              <a:t>)</a:t>
            </a:r>
            <a:endParaRPr lang="en-US" altLang="en-US" b="1" dirty="0" smtClean="0">
              <a:solidFill>
                <a:srgbClr val="000099"/>
              </a:solidFill>
              <a:latin typeface="Times New Roman" pitchFamily="18" charset="0"/>
            </a:endParaRPr>
          </a:p>
          <a:p>
            <a:pPr algn="l"/>
            <a:r>
              <a:rPr lang="en-US" altLang="en-US" b="1" dirty="0" smtClean="0">
                <a:solidFill>
                  <a:srgbClr val="800000"/>
                </a:solidFill>
                <a:latin typeface="Times New Roman" pitchFamily="18" charset="0"/>
              </a:rPr>
              <a:t>-</a:t>
            </a:r>
            <a:r>
              <a:rPr lang="en-US" altLang="en-US" b="1" dirty="0">
                <a:latin typeface="Times New Roman" pitchFamily="18" charset="0"/>
              </a:rPr>
              <a:t>Vai xã hội là vị trí của người tham gia hội thoại đối với người khác trong cuộc </a:t>
            </a:r>
            <a:r>
              <a:rPr lang="en-US" altLang="en-US" b="1" dirty="0" err="1">
                <a:latin typeface="Times New Roman" pitchFamily="18" charset="0"/>
              </a:rPr>
              <a:t>thoại.Vai</a:t>
            </a:r>
            <a:r>
              <a:rPr lang="en-US" altLang="en-US" b="1" dirty="0">
                <a:latin typeface="Times New Roman" pitchFamily="18" charset="0"/>
              </a:rPr>
              <a:t> xã hội được xác định bằng các quan hệ xã hội:</a:t>
            </a:r>
          </a:p>
          <a:p>
            <a:pPr algn="l"/>
            <a:r>
              <a:rPr lang="en-US" altLang="en-US" b="1" dirty="0">
                <a:latin typeface="Times New Roman" pitchFamily="18" charset="0"/>
              </a:rPr>
              <a:t> +Quan hệ trên dưới ngang hàng (theo tuổi tác, thứ  bậc trong gia đình và xã hội )</a:t>
            </a:r>
          </a:p>
          <a:p>
            <a:pPr algn="l"/>
            <a:r>
              <a:rPr lang="en-US" altLang="en-US" b="1" dirty="0">
                <a:latin typeface="Times New Roman" pitchFamily="18" charset="0"/>
              </a:rPr>
              <a:t>+Quan hệ thân –sơ (theo mức độ quen biết, thân tình</a:t>
            </a:r>
            <a:r>
              <a:rPr lang="en-US" altLang="en-US" b="1" dirty="0" smtClean="0">
                <a:latin typeface="Times New Roman" pitchFamily="18" charset="0"/>
              </a:rPr>
              <a:t>)</a:t>
            </a:r>
          </a:p>
          <a:p>
            <a:pPr algn="l"/>
            <a:r>
              <a:rPr lang="en-US" altLang="en-US" b="1" dirty="0" smtClean="0">
                <a:latin typeface="Times New Roman" pitchFamily="18" charset="0"/>
              </a:rPr>
              <a:t>  </a:t>
            </a:r>
            <a:r>
              <a:rPr lang="en-US" altLang="en-US" b="1" dirty="0">
                <a:latin typeface="Times New Roman" pitchFamily="18" charset="0"/>
              </a:rPr>
              <a:t>- Quan hệ xã hội vốn rất đa dạng nên vai xã hội của mỗi người cũng đa dạng, nhiều chiều. Khi tham gia hội thoại, mỗi người cần xác định đúng vai của mình để chọn cách nói cho phù hợp.</a:t>
            </a:r>
          </a:p>
        </p:txBody>
      </p:sp>
    </p:spTree>
    <p:extLst>
      <p:ext uri="{BB962C8B-B14F-4D97-AF65-F5344CB8AC3E}">
        <p14:creationId xmlns:p14="http://schemas.microsoft.com/office/powerpoint/2010/main" val="2000363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wedge">
                                      <p:cBhvr>
                                        <p:cTn id="7" dur="2000"/>
                                        <p:tgtEl>
                                          <p:spTgt spid="11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1269">
                                            <p:txEl>
                                              <p:pRg st="1" end="1"/>
                                            </p:txEl>
                                          </p:spTgt>
                                        </p:tgtEl>
                                        <p:attrNameLst>
                                          <p:attrName>style.visibility</p:attrName>
                                        </p:attrNameLst>
                                      </p:cBhvr>
                                      <p:to>
                                        <p:strVal val="visible"/>
                                      </p:to>
                                    </p:set>
                                    <p:animEffect transition="in" filter="wedge">
                                      <p:cBhvr>
                                        <p:cTn id="12" dur="2000"/>
                                        <p:tgtEl>
                                          <p:spTgt spid="1126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1269">
                                            <p:txEl>
                                              <p:pRg st="2" end="2"/>
                                            </p:txEl>
                                          </p:spTgt>
                                        </p:tgtEl>
                                        <p:attrNameLst>
                                          <p:attrName>style.visibility</p:attrName>
                                        </p:attrNameLst>
                                      </p:cBhvr>
                                      <p:to>
                                        <p:strVal val="visible"/>
                                      </p:to>
                                    </p:set>
                                    <p:animEffect transition="in" filter="wedge">
                                      <p:cBhvr>
                                        <p:cTn id="17" dur="2000"/>
                                        <p:tgtEl>
                                          <p:spTgt spid="1126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1269">
                                            <p:txEl>
                                              <p:pRg st="3" end="3"/>
                                            </p:txEl>
                                          </p:spTgt>
                                        </p:tgtEl>
                                        <p:attrNameLst>
                                          <p:attrName>style.visibility</p:attrName>
                                        </p:attrNameLst>
                                      </p:cBhvr>
                                      <p:to>
                                        <p:strVal val="visible"/>
                                      </p:to>
                                    </p:set>
                                    <p:animEffect transition="in" filter="wedge">
                                      <p:cBhvr>
                                        <p:cTn id="22" dur="2000"/>
                                        <p:tgtEl>
                                          <p:spTgt spid="112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1269">
                                            <p:txEl>
                                              <p:pRg st="4" end="4"/>
                                            </p:txEl>
                                          </p:spTgt>
                                        </p:tgtEl>
                                        <p:attrNameLst>
                                          <p:attrName>style.visibility</p:attrName>
                                        </p:attrNameLst>
                                      </p:cBhvr>
                                      <p:to>
                                        <p:strVal val="visible"/>
                                      </p:to>
                                    </p:set>
                                    <p:animEffect transition="in" filter="wedge">
                                      <p:cBhvr>
                                        <p:cTn id="27" dur="2000"/>
                                        <p:tgtEl>
                                          <p:spTgt spid="112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63246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34" name="Picture 18">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88315">
            <a:off x="4419600" y="-228600"/>
            <a:ext cx="1752600"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67"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88315">
            <a:off x="7772400" y="-457200"/>
            <a:ext cx="1279525" cy="11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73" name="Text Box 57">
            <a:hlinkClick r:id="rId5" action="ppaction://hlinksldjump"/>
          </p:cNvPr>
          <p:cNvSpPr txBox="1">
            <a:spLocks noChangeArrowheads="1"/>
          </p:cNvSpPr>
          <p:nvPr/>
        </p:nvSpPr>
        <p:spPr bwMode="auto">
          <a:xfrm>
            <a:off x="8001000" y="152400"/>
            <a:ext cx="38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2800" dirty="0">
                <a:solidFill>
                  <a:srgbClr val="000000"/>
                </a:solidFill>
                <a:latin typeface="Times New Roman" pitchFamily="18" charset="0"/>
                <a:cs typeface="Arial" charset="0"/>
              </a:rPr>
              <a:t>1</a:t>
            </a:r>
          </a:p>
        </p:txBody>
      </p:sp>
    </p:spTree>
    <p:extLst>
      <p:ext uri="{BB962C8B-B14F-4D97-AF65-F5344CB8AC3E}">
        <p14:creationId xmlns:p14="http://schemas.microsoft.com/office/powerpoint/2010/main" val="2395113758"/>
      </p:ext>
    </p:extLst>
  </p:cSld>
  <p:clrMapOvr>
    <a:masterClrMapping/>
  </p:clrMapOvr>
  <p:transition>
    <p:cover dir="rd"/>
  </p:transition>
  <p:timing>
    <p:tnLst>
      <p:par>
        <p:cTn id="1" dur="indefinite" restart="never" nodeType="tmRoot">
          <p:childTnLst>
            <p:seq concurrent="1" nextAc="seek">
              <p:cTn id="2" restart="whenNotActive" fill="hold" evtFilter="cancelBubble" nodeType="interactiveSeq">
                <p:stCondLst>
                  <p:cond evt="onClick" delay="0">
                    <p:tgtEl>
                      <p:spTgt spid="60467"/>
                    </p:tgtEl>
                  </p:cond>
                </p:stCondLst>
                <p:endSync evt="end" delay="0">
                  <p:rtn val="all"/>
                </p:endSync>
                <p:childTnLst>
                  <p:par>
                    <p:cTn id="3" fill="hold" nodeType="clickPar">
                      <p:stCondLst>
                        <p:cond delay="0"/>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33333E-6 1.67438E-6 C 0.01527 0.00069 0.03055 0.00069 0.04583 0.00185 C 0.05451 0.00254 0.06146 0.01272 0.06805 0.01942 C 0.07569 0.02706 0.08507 0.03353 0.09166 0.04278 C 0.10121 0.05643 0.0967 0.05134 0.10416 0.05851 C 0.10816 0.06984 0.11267 0.08048 0.11666 0.09181 C 0.11718 0.09505 0.11805 0.09829 0.11805 0.10176 C 0.11805 0.1272 0.11753 0.15263 0.11666 0.17807 C 0.11597 0.19866 0.10642 0.21762 0.10139 0.23658 C 0.09791 0.24977 0.0934 0.26226 0.09027 0.27567 C 0.08854 0.2833 0.08333 0.29718 0.08333 0.29741 C 0.08159 0.3092 0.07916 0.32007 0.07777 0.33233 C 0.07916 0.37072 0.08125 0.38876 0.09027 0.42252 C 0.09375 0.43571 0.10208 0.44542 0.10694 0.45768 C 0.11163 0.46947 0.11649 0.48265 0.12083 0.49491 C 0.12517 0.50694 0.12621 0.52127 0.12916 0.53399 C 0.13281 0.54949 0.13611 0.56267 0.13889 0.57886 C 0.13819 0.61193 0.13923 0.64038 0.13194 0.6709 C 0.12743 0.68987 0.11684 0.70143 0.10694 0.71392 C 0.10399 0.71762 0.10225 0.72387 0.09861 0.72572 C 0.09132 0.72895 0.08385 0.73682 0.07777 0.74329 C 0.07014 0.75139 0.06597 0.75671 0.05694 0.76064 C 0.04722 0.76549 0.05538 0.76411 0.04583 0.77058 C 0.03958 0.77498 0.03316 0.77659 0.02639 0.77659 " pathEditMode="relative" rAng="0" ptsTypes="fffffffffffffffffffffffA">
                                      <p:cBhvr>
                                        <p:cTn id="6" dur="5000" fill="hold"/>
                                        <p:tgtEl>
                                          <p:spTgt spid="60434"/>
                                        </p:tgtEl>
                                        <p:attrNameLst>
                                          <p:attrName>ppt_x</p:attrName>
                                          <p:attrName>ppt_y</p:attrName>
                                        </p:attrNameLst>
                                      </p:cBhvr>
                                      <p:rCtr x="6962" y="38830"/>
                                    </p:animMotion>
                                  </p:childTnLst>
                                </p:cTn>
                              </p:par>
                              <p:par>
                                <p:cTn id="7" presetID="10" presetClass="exit" presetSubtype="0" fill="hold" nodeType="withEffect">
                                  <p:stCondLst>
                                    <p:cond delay="0"/>
                                  </p:stCondLst>
                                  <p:childTnLst>
                                    <p:animEffect transition="out" filter="fade">
                                      <p:cBhvr>
                                        <p:cTn id="8" dur="2000"/>
                                        <p:tgtEl>
                                          <p:spTgt spid="60467"/>
                                        </p:tgtEl>
                                      </p:cBhvr>
                                    </p:animEffect>
                                    <p:set>
                                      <p:cBhvr>
                                        <p:cTn id="9" dur="1" fill="hold">
                                          <p:stCondLst>
                                            <p:cond delay="1999"/>
                                          </p:stCondLst>
                                        </p:cTn>
                                        <p:tgtEl>
                                          <p:spTgt spid="60467"/>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2000"/>
                                        <p:tgtEl>
                                          <p:spTgt spid="60473"/>
                                        </p:tgtEl>
                                      </p:cBhvr>
                                    </p:animEffect>
                                    <p:set>
                                      <p:cBhvr>
                                        <p:cTn id="12" dur="1" fill="hold">
                                          <p:stCondLst>
                                            <p:cond delay="1999"/>
                                          </p:stCondLst>
                                        </p:cTn>
                                        <p:tgtEl>
                                          <p:spTgt spid="60473"/>
                                        </p:tgtEl>
                                        <p:attrNameLst>
                                          <p:attrName>style.visibility</p:attrName>
                                        </p:attrNameLst>
                                      </p:cBhvr>
                                      <p:to>
                                        <p:strVal val="hidden"/>
                                      </p:to>
                                    </p:set>
                                  </p:childTnLst>
                                </p:cTn>
                              </p:par>
                            </p:childTnLst>
                          </p:cTn>
                        </p:par>
                      </p:childTnLst>
                    </p:cTn>
                  </p:par>
                </p:childTnLst>
              </p:cTn>
              <p:nextCondLst>
                <p:cond evt="onClick" delay="0">
                  <p:tgtEl>
                    <p:spTgt spid="60467"/>
                  </p:tgtEl>
                </p:cond>
              </p:nextCondLst>
            </p:seq>
          </p:childTnLst>
        </p:cTn>
      </p:par>
    </p:tnLst>
    <p:bldLst>
      <p:bldP spid="6047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4" name="Rectangle 22"/>
          <p:cNvSpPr>
            <a:spLocks noChangeArrowheads="1"/>
          </p:cNvSpPr>
          <p:nvPr/>
        </p:nvSpPr>
        <p:spPr bwMode="auto">
          <a:xfrm>
            <a:off x="1295400" y="304800"/>
            <a:ext cx="6019800" cy="579438"/>
          </a:xfrm>
          <a:prstGeom prst="rect">
            <a:avLst/>
          </a:prstGeom>
          <a:gradFill rotWithShape="1">
            <a:gsLst>
              <a:gs pos="0">
                <a:srgbClr val="D1EF1D"/>
              </a:gs>
              <a:gs pos="50000">
                <a:schemeClr val="bg1"/>
              </a:gs>
              <a:gs pos="100000">
                <a:srgbClr val="D1EF1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en-US" sz="3200" b="1" u="sng" dirty="0">
                <a:solidFill>
                  <a:srgbClr val="D60093"/>
                </a:solidFill>
                <a:latin typeface="Times New Roman" pitchFamily="18" charset="0"/>
              </a:rPr>
              <a:t>Tiết 107</a:t>
            </a:r>
            <a:r>
              <a:rPr lang="en-US" altLang="en-US" sz="3200" b="1" dirty="0">
                <a:solidFill>
                  <a:srgbClr val="D60093"/>
                </a:solidFill>
                <a:latin typeface="Times New Roman" pitchFamily="18" charset="0"/>
              </a:rPr>
              <a:t>:</a:t>
            </a:r>
            <a:r>
              <a:rPr lang="en-US" altLang="en-US" sz="3200" dirty="0">
                <a:solidFill>
                  <a:srgbClr val="000000"/>
                </a:solidFill>
                <a:latin typeface="Times New Roman" pitchFamily="18" charset="0"/>
              </a:rPr>
              <a:t> </a:t>
            </a:r>
            <a:r>
              <a:rPr lang="en-US" altLang="en-US" sz="3200" b="1" dirty="0">
                <a:solidFill>
                  <a:srgbClr val="FF0000"/>
                </a:solidFill>
                <a:latin typeface="Times New Roman" pitchFamily="18" charset="0"/>
              </a:rPr>
              <a:t>HỘI THOẠI</a:t>
            </a:r>
          </a:p>
        </p:txBody>
      </p:sp>
      <p:sp>
        <p:nvSpPr>
          <p:cNvPr id="49179" name="Rectangle 27"/>
          <p:cNvSpPr>
            <a:spLocks noChangeArrowheads="1"/>
          </p:cNvSpPr>
          <p:nvPr/>
        </p:nvSpPr>
        <p:spPr bwMode="auto">
          <a:xfrm>
            <a:off x="228600" y="1066800"/>
            <a:ext cx="61722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000" b="1" u="sng" dirty="0" smtClean="0">
                <a:solidFill>
                  <a:srgbClr val="FF0000"/>
                </a:solidFill>
                <a:latin typeface="Times New Roman" pitchFamily="18" charset="0"/>
              </a:rPr>
              <a:t>I.VAI XÃ HỘI TRONG HỘI THOẠI</a:t>
            </a:r>
          </a:p>
          <a:p>
            <a:pPr eaLnBrk="1" fontAlgn="base" hangingPunct="1">
              <a:spcBef>
                <a:spcPct val="0"/>
              </a:spcBef>
              <a:spcAft>
                <a:spcPct val="0"/>
              </a:spcAft>
            </a:pPr>
            <a:r>
              <a:rPr lang="en-US" altLang="en-US" sz="2000" b="1" i="1" u="sng" dirty="0" smtClean="0">
                <a:solidFill>
                  <a:srgbClr val="FF0000"/>
                </a:solidFill>
                <a:latin typeface="Times New Roman" pitchFamily="18" charset="0"/>
              </a:rPr>
              <a:t>II. LUYỆN TẬP</a:t>
            </a:r>
            <a:endParaRPr lang="en-US" altLang="en-US" b="1" i="1" dirty="0">
              <a:solidFill>
                <a:srgbClr val="17059F"/>
              </a:solidFill>
              <a:latin typeface="Times New Roman" pitchFamily="18" charset="0"/>
            </a:endParaRPr>
          </a:p>
          <a:p>
            <a:pPr eaLnBrk="1" fontAlgn="base" hangingPunct="1">
              <a:spcBef>
                <a:spcPct val="0"/>
              </a:spcBef>
              <a:spcAft>
                <a:spcPct val="0"/>
              </a:spcAft>
              <a:defRPr/>
            </a:pPr>
            <a:endParaRPr lang="en-US" altLang="en-US" b="1" dirty="0" smtClean="0">
              <a:solidFill>
                <a:srgbClr val="090C81"/>
              </a:solidFill>
              <a:latin typeface="Times New Roman" pitchFamily="18" charset="0"/>
            </a:endParaRPr>
          </a:p>
          <a:p>
            <a:pPr eaLnBrk="1" fontAlgn="base" hangingPunct="1">
              <a:spcBef>
                <a:spcPct val="0"/>
              </a:spcBef>
              <a:spcAft>
                <a:spcPct val="0"/>
              </a:spcAft>
              <a:defRPr/>
            </a:pPr>
            <a:endParaRPr lang="en-US" altLang="en-US" sz="2400" b="1" dirty="0" smtClean="0">
              <a:solidFill>
                <a:srgbClr val="090C81"/>
              </a:solidFill>
              <a:latin typeface="Times New Roman" pitchFamily="18" charset="0"/>
            </a:endParaRPr>
          </a:p>
          <a:p>
            <a:pPr eaLnBrk="1" fontAlgn="base" hangingPunct="1">
              <a:spcBef>
                <a:spcPct val="0"/>
              </a:spcBef>
              <a:spcAft>
                <a:spcPct val="0"/>
              </a:spcAft>
              <a:defRPr/>
            </a:pPr>
            <a:endParaRPr lang="en-US" altLang="en-US" sz="2400" dirty="0" smtClean="0">
              <a:solidFill>
                <a:srgbClr val="000000"/>
              </a:solidFill>
              <a:latin typeface="Times New Roman" pitchFamily="18" charset="0"/>
            </a:endParaRPr>
          </a:p>
          <a:p>
            <a:pPr eaLnBrk="1" fontAlgn="base" hangingPunct="1">
              <a:spcBef>
                <a:spcPct val="0"/>
              </a:spcBef>
              <a:spcAft>
                <a:spcPct val="0"/>
              </a:spcAft>
            </a:pPr>
            <a:endParaRPr lang="en-US" altLang="en-US" sz="2000" b="1" u="sng" dirty="0" smtClean="0">
              <a:solidFill>
                <a:srgbClr val="FF0000"/>
              </a:solidFill>
              <a:latin typeface="Times New Roman" pitchFamily="18" charset="0"/>
            </a:endParaRPr>
          </a:p>
        </p:txBody>
      </p:sp>
      <p:cxnSp>
        <p:nvCxnSpPr>
          <p:cNvPr id="3" name="Straight Connector 2"/>
          <p:cNvCxnSpPr/>
          <p:nvPr/>
        </p:nvCxnSpPr>
        <p:spPr bwMode="auto">
          <a:xfrm>
            <a:off x="6400800" y="990600"/>
            <a:ext cx="0" cy="5591145"/>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64082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9179"/>
                                        </p:tgtEl>
                                        <p:attrNameLst>
                                          <p:attrName>style.visibility</p:attrName>
                                        </p:attrNameLst>
                                      </p:cBhvr>
                                      <p:to>
                                        <p:strVal val="visible"/>
                                      </p:to>
                                    </p:set>
                                    <p:animEffect transition="in" filter="strips(downLeft)">
                                      <p:cBhvr>
                                        <p:cTn id="7" dur="500"/>
                                        <p:tgtEl>
                                          <p:spTgt spid="49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ARDO10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6162674"/>
            <a:ext cx="876301" cy="69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t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79806" y="6162674"/>
            <a:ext cx="1464194"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 y="-76200"/>
            <a:ext cx="1371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WordArt 6"/>
          <p:cNvSpPr>
            <a:spLocks noChangeArrowheads="1" noChangeShapeType="1" noTextEdit="1"/>
          </p:cNvSpPr>
          <p:nvPr/>
        </p:nvSpPr>
        <p:spPr bwMode="auto">
          <a:xfrm>
            <a:off x="304800" y="533400"/>
            <a:ext cx="8382000" cy="1066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err="1" smtClean="0">
                <a:ln w="12700">
                  <a:solidFill>
                    <a:srgbClr val="0000FF"/>
                  </a:solidFill>
                  <a:round/>
                  <a:headEnd/>
                  <a:tailEnd/>
                </a:ln>
                <a:solidFill>
                  <a:srgbClr val="0000FF">
                    <a:alpha val="50195"/>
                  </a:srgbClr>
                </a:solidFill>
                <a:effectLst>
                  <a:outerShdw dist="45791" dir="2021404" algn="ctr" rotWithShape="0">
                    <a:srgbClr val="9999FF"/>
                  </a:outerShdw>
                </a:effectLst>
                <a:latin typeface="Times New Roman"/>
                <a:cs typeface="Times New Roman"/>
              </a:rPr>
              <a:t>Hoạt</a:t>
            </a:r>
            <a:r>
              <a:rPr lang="en-US" sz="3600" kern="10" dirty="0" smtClean="0">
                <a:ln w="12700">
                  <a:solidFill>
                    <a:srgbClr val="0000FF"/>
                  </a:solidFill>
                  <a:round/>
                  <a:headEnd/>
                  <a:tailEnd/>
                </a:ln>
                <a:solidFill>
                  <a:srgbClr val="0000FF">
                    <a:alpha val="50195"/>
                  </a:srgbClr>
                </a:solidFill>
                <a:effectLst>
                  <a:outerShdw dist="45791" dir="2021404" algn="ctr" rotWithShape="0">
                    <a:srgbClr val="9999FF"/>
                  </a:outerShdw>
                </a:effectLst>
                <a:latin typeface="Times New Roman"/>
                <a:cs typeface="Times New Roman"/>
              </a:rPr>
              <a:t> </a:t>
            </a:r>
            <a:r>
              <a:rPr lang="en-US" sz="3600" kern="10" dirty="0" err="1" smtClean="0">
                <a:ln w="12700">
                  <a:solidFill>
                    <a:srgbClr val="0000FF"/>
                  </a:solidFill>
                  <a:round/>
                  <a:headEnd/>
                  <a:tailEnd/>
                </a:ln>
                <a:solidFill>
                  <a:srgbClr val="0000FF">
                    <a:alpha val="50195"/>
                  </a:srgbClr>
                </a:solidFill>
                <a:effectLst>
                  <a:outerShdw dist="45791" dir="2021404" algn="ctr" rotWithShape="0">
                    <a:srgbClr val="9999FF"/>
                  </a:outerShdw>
                </a:effectLst>
                <a:latin typeface="Times New Roman"/>
                <a:cs typeface="Times New Roman"/>
              </a:rPr>
              <a:t>động</a:t>
            </a:r>
            <a:r>
              <a:rPr lang="en-US" sz="3600" kern="10" dirty="0" smtClean="0">
                <a:ln w="12700">
                  <a:solidFill>
                    <a:srgbClr val="0000FF"/>
                  </a:solidFill>
                  <a:round/>
                  <a:headEnd/>
                  <a:tailEnd/>
                </a:ln>
                <a:solidFill>
                  <a:srgbClr val="0000FF">
                    <a:alpha val="50195"/>
                  </a:srgbClr>
                </a:solidFill>
                <a:effectLst>
                  <a:outerShdw dist="45791" dir="2021404" algn="ctr" rotWithShape="0">
                    <a:srgbClr val="9999FF"/>
                  </a:outerShdw>
                </a:effectLst>
                <a:latin typeface="Times New Roman"/>
                <a:cs typeface="Times New Roman"/>
              </a:rPr>
              <a:t> </a:t>
            </a:r>
            <a:r>
              <a:rPr lang="en-US" sz="3600" kern="10" dirty="0" err="1" smtClean="0">
                <a:ln w="12700">
                  <a:solidFill>
                    <a:srgbClr val="0000FF"/>
                  </a:solidFill>
                  <a:round/>
                  <a:headEnd/>
                  <a:tailEnd/>
                </a:ln>
                <a:solidFill>
                  <a:srgbClr val="0000FF">
                    <a:alpha val="50195"/>
                  </a:srgbClr>
                </a:solidFill>
                <a:effectLst>
                  <a:outerShdw dist="45791" dir="2021404" algn="ctr" rotWithShape="0">
                    <a:srgbClr val="9999FF"/>
                  </a:outerShdw>
                </a:effectLst>
                <a:latin typeface="Times New Roman"/>
                <a:cs typeface="Times New Roman"/>
              </a:rPr>
              <a:t>trải</a:t>
            </a:r>
            <a:r>
              <a:rPr lang="en-US" sz="3600" kern="10" dirty="0" smtClean="0">
                <a:ln w="12700">
                  <a:solidFill>
                    <a:srgbClr val="0000FF"/>
                  </a:solidFill>
                  <a:round/>
                  <a:headEnd/>
                  <a:tailEnd/>
                </a:ln>
                <a:solidFill>
                  <a:srgbClr val="0000FF">
                    <a:alpha val="50195"/>
                  </a:srgbClr>
                </a:solidFill>
                <a:effectLst>
                  <a:outerShdw dist="45791" dir="2021404" algn="ctr" rotWithShape="0">
                    <a:srgbClr val="9999FF"/>
                  </a:outerShdw>
                </a:effectLst>
                <a:latin typeface="Times New Roman"/>
                <a:cs typeface="Times New Roman"/>
              </a:rPr>
              <a:t> </a:t>
            </a:r>
            <a:r>
              <a:rPr lang="en-US" sz="3600" kern="10" dirty="0" err="1" smtClean="0">
                <a:ln w="12700">
                  <a:solidFill>
                    <a:srgbClr val="0000FF"/>
                  </a:solidFill>
                  <a:round/>
                  <a:headEnd/>
                  <a:tailEnd/>
                </a:ln>
                <a:solidFill>
                  <a:srgbClr val="0000FF">
                    <a:alpha val="50195"/>
                  </a:srgbClr>
                </a:solidFill>
                <a:effectLst>
                  <a:outerShdw dist="45791" dir="2021404" algn="ctr" rotWithShape="0">
                    <a:srgbClr val="9999FF"/>
                  </a:outerShdw>
                </a:effectLst>
                <a:latin typeface="Times New Roman"/>
                <a:cs typeface="Times New Roman"/>
              </a:rPr>
              <a:t>nghiệm</a:t>
            </a:r>
            <a:r>
              <a:rPr lang="en-US" sz="3600" kern="10" dirty="0" smtClean="0">
                <a:ln w="12700">
                  <a:solidFill>
                    <a:srgbClr val="0000FF"/>
                  </a:solidFill>
                  <a:round/>
                  <a:headEnd/>
                  <a:tailEnd/>
                </a:ln>
                <a:solidFill>
                  <a:srgbClr val="0000FF">
                    <a:alpha val="50195"/>
                  </a:srgbClr>
                </a:solidFill>
                <a:effectLst>
                  <a:outerShdw dist="45791" dir="2021404" algn="ctr" rotWithShape="0">
                    <a:srgbClr val="9999FF"/>
                  </a:outerShdw>
                </a:effectLst>
                <a:latin typeface="Times New Roman"/>
                <a:cs typeface="Times New Roman"/>
              </a:rPr>
              <a:t> </a:t>
            </a:r>
            <a:r>
              <a:rPr lang="en-US" sz="3600" kern="10" dirty="0" err="1" smtClean="0">
                <a:ln w="12700">
                  <a:solidFill>
                    <a:srgbClr val="0000FF"/>
                  </a:solidFill>
                  <a:round/>
                  <a:headEnd/>
                  <a:tailEnd/>
                </a:ln>
                <a:solidFill>
                  <a:srgbClr val="0000FF">
                    <a:alpha val="50195"/>
                  </a:srgbClr>
                </a:solidFill>
                <a:effectLst>
                  <a:outerShdw dist="45791" dir="2021404" algn="ctr" rotWithShape="0">
                    <a:srgbClr val="9999FF"/>
                  </a:outerShdw>
                </a:effectLst>
                <a:latin typeface="Times New Roman"/>
                <a:cs typeface="Times New Roman"/>
              </a:rPr>
              <a:t>sáng</a:t>
            </a:r>
            <a:r>
              <a:rPr lang="en-US" sz="3600" kern="10" dirty="0" smtClean="0">
                <a:ln w="12700">
                  <a:solidFill>
                    <a:srgbClr val="0000FF"/>
                  </a:solidFill>
                  <a:round/>
                  <a:headEnd/>
                  <a:tailEnd/>
                </a:ln>
                <a:solidFill>
                  <a:srgbClr val="0000FF">
                    <a:alpha val="50195"/>
                  </a:srgbClr>
                </a:solidFill>
                <a:effectLst>
                  <a:outerShdw dist="45791" dir="2021404" algn="ctr" rotWithShape="0">
                    <a:srgbClr val="9999FF"/>
                  </a:outerShdw>
                </a:effectLst>
                <a:latin typeface="Times New Roman"/>
                <a:cs typeface="Times New Roman"/>
              </a:rPr>
              <a:t> </a:t>
            </a:r>
            <a:r>
              <a:rPr lang="en-US" sz="3600" kern="10" dirty="0" err="1" smtClean="0">
                <a:ln w="12700">
                  <a:solidFill>
                    <a:srgbClr val="0000FF"/>
                  </a:solidFill>
                  <a:round/>
                  <a:headEnd/>
                  <a:tailEnd/>
                </a:ln>
                <a:solidFill>
                  <a:srgbClr val="0000FF">
                    <a:alpha val="50195"/>
                  </a:srgbClr>
                </a:solidFill>
                <a:effectLst>
                  <a:outerShdw dist="45791" dir="2021404" algn="ctr" rotWithShape="0">
                    <a:srgbClr val="9999FF"/>
                  </a:outerShdw>
                </a:effectLst>
                <a:latin typeface="Times New Roman"/>
                <a:cs typeface="Times New Roman"/>
              </a:rPr>
              <a:t>tạo</a:t>
            </a:r>
            <a:endParaRPr lang="en-US" sz="3600" kern="10" dirty="0">
              <a:ln w="12700">
                <a:solidFill>
                  <a:srgbClr val="0000FF"/>
                </a:solidFill>
                <a:round/>
                <a:headEnd/>
                <a:tailEnd/>
              </a:ln>
              <a:solidFill>
                <a:srgbClr val="0000FF">
                  <a:alpha val="50195"/>
                </a:srgbClr>
              </a:solidFill>
              <a:effectLst>
                <a:outerShdw dist="45791" dir="2021404" algn="ctr" rotWithShape="0">
                  <a:srgbClr val="9999FF"/>
                </a:outerShdw>
              </a:effectLst>
              <a:latin typeface="Times New Roman"/>
              <a:cs typeface="Times New Roman"/>
            </a:endParaRPr>
          </a:p>
        </p:txBody>
      </p:sp>
      <p:pic>
        <p:nvPicPr>
          <p:cNvPr id="4103" name="Picture 7"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775575" y="3175"/>
            <a:ext cx="13716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Callout 1"/>
          <p:cNvSpPr/>
          <p:nvPr/>
        </p:nvSpPr>
        <p:spPr>
          <a:xfrm>
            <a:off x="1500554" y="2819400"/>
            <a:ext cx="1524000" cy="2362200"/>
          </a:xfrm>
          <a:prstGeom prst="wedgeEllipseCallout">
            <a:avLst>
              <a:gd name="adj1" fmla="val 18997"/>
              <a:gd name="adj2" fmla="val -11070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err="1" smtClean="0">
                <a:solidFill>
                  <a:srgbClr val="FFFFFF"/>
                </a:solidFill>
                <a:latin typeface="Times New Roman" pitchFamily="18" charset="0"/>
                <a:cs typeface="Times New Roman" pitchFamily="18" charset="0"/>
              </a:rPr>
              <a:t>Thực</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hiện</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một</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diễn</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đàn</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phỏng</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vấn</a:t>
            </a:r>
            <a:endParaRPr lang="en-US" b="1" dirty="0">
              <a:solidFill>
                <a:srgbClr val="FFFFFF"/>
              </a:solidFill>
              <a:latin typeface="Times New Roman" pitchFamily="18" charset="0"/>
              <a:cs typeface="Times New Roman" pitchFamily="18" charset="0"/>
            </a:endParaRPr>
          </a:p>
        </p:txBody>
      </p:sp>
      <p:sp>
        <p:nvSpPr>
          <p:cNvPr id="10" name="Oval Callout 9"/>
          <p:cNvSpPr/>
          <p:nvPr/>
        </p:nvSpPr>
        <p:spPr>
          <a:xfrm>
            <a:off x="3124200" y="2609616"/>
            <a:ext cx="1676400" cy="2419584"/>
          </a:xfrm>
          <a:prstGeom prst="wedgeEllipseCallout">
            <a:avLst>
              <a:gd name="adj1" fmla="val 10535"/>
              <a:gd name="adj2" fmla="val -11616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err="1" smtClean="0">
                <a:solidFill>
                  <a:srgbClr val="FFFFFF"/>
                </a:solidFill>
                <a:latin typeface="Times New Roman" pitchFamily="18" charset="0"/>
                <a:cs typeface="Times New Roman" pitchFamily="18" charset="0"/>
              </a:rPr>
              <a:t>Thực</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hiện</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một</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tiểu</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phẩm</a:t>
            </a:r>
            <a:r>
              <a:rPr lang="en-US" b="1" dirty="0" smtClean="0">
                <a:solidFill>
                  <a:srgbClr val="FFFFFF"/>
                </a:solidFill>
                <a:latin typeface="Times New Roman" pitchFamily="18" charset="0"/>
                <a:cs typeface="Times New Roman" pitchFamily="18" charset="0"/>
              </a:rPr>
              <a:t> </a:t>
            </a:r>
            <a:endParaRPr lang="en-US" b="1" dirty="0">
              <a:solidFill>
                <a:srgbClr val="FFFFFF"/>
              </a:solidFill>
              <a:latin typeface="Times New Roman" pitchFamily="18" charset="0"/>
              <a:cs typeface="Times New Roman" pitchFamily="18" charset="0"/>
            </a:endParaRPr>
          </a:p>
        </p:txBody>
      </p:sp>
      <p:sp>
        <p:nvSpPr>
          <p:cNvPr id="11" name="Oval Callout 10"/>
          <p:cNvSpPr/>
          <p:nvPr/>
        </p:nvSpPr>
        <p:spPr>
          <a:xfrm>
            <a:off x="-76200" y="2933700"/>
            <a:ext cx="1524000" cy="2362200"/>
          </a:xfrm>
          <a:prstGeom prst="wedgeEllipseCallout">
            <a:avLst>
              <a:gd name="adj1" fmla="val 38996"/>
              <a:gd name="adj2" fmla="val -11616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err="1" smtClean="0">
                <a:solidFill>
                  <a:srgbClr val="FFFFFF"/>
                </a:solidFill>
                <a:latin typeface="Times New Roman" pitchFamily="18" charset="0"/>
                <a:cs typeface="Times New Roman" pitchFamily="18" charset="0"/>
              </a:rPr>
              <a:t>Thực</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hiện</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một</a:t>
            </a:r>
            <a:r>
              <a:rPr lang="en-US" b="1" dirty="0" smtClean="0">
                <a:solidFill>
                  <a:srgbClr val="FFFFFF"/>
                </a:solidFill>
                <a:latin typeface="Times New Roman" pitchFamily="18" charset="0"/>
                <a:cs typeface="Times New Roman" pitchFamily="18" charset="0"/>
              </a:rPr>
              <a:t> video, </a:t>
            </a:r>
            <a:r>
              <a:rPr lang="en-US" b="1" dirty="0" err="1" smtClean="0">
                <a:solidFill>
                  <a:srgbClr val="FFFFFF"/>
                </a:solidFill>
                <a:latin typeface="Times New Roman" pitchFamily="18" charset="0"/>
                <a:cs typeface="Times New Roman" pitchFamily="18" charset="0"/>
              </a:rPr>
              <a:t>phóng</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sự</a:t>
            </a:r>
            <a:endParaRPr lang="en-US" b="1" dirty="0">
              <a:solidFill>
                <a:srgbClr val="FFFFFF"/>
              </a:solidFill>
              <a:latin typeface="Times New Roman" pitchFamily="18" charset="0"/>
              <a:cs typeface="Times New Roman" pitchFamily="18" charset="0"/>
            </a:endParaRPr>
          </a:p>
        </p:txBody>
      </p:sp>
      <p:sp>
        <p:nvSpPr>
          <p:cNvPr id="13" name="Oval Callout 12"/>
          <p:cNvSpPr/>
          <p:nvPr/>
        </p:nvSpPr>
        <p:spPr>
          <a:xfrm>
            <a:off x="4953000" y="2943957"/>
            <a:ext cx="1787508" cy="2113085"/>
          </a:xfrm>
          <a:prstGeom prst="wedgeEllipseCallout">
            <a:avLst>
              <a:gd name="adj1" fmla="val -17635"/>
              <a:gd name="adj2" fmla="val -125609"/>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err="1" smtClean="0">
                <a:solidFill>
                  <a:srgbClr val="FFFFFF"/>
                </a:solidFill>
                <a:latin typeface="Times New Roman" pitchFamily="18" charset="0"/>
                <a:cs typeface="Times New Roman" pitchFamily="18" charset="0"/>
              </a:rPr>
              <a:t>Thực</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hiện</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một</a:t>
            </a:r>
            <a:r>
              <a:rPr lang="en-US" b="1" dirty="0" smtClean="0">
                <a:solidFill>
                  <a:srgbClr val="FFFFFF"/>
                </a:solidFill>
                <a:latin typeface="Times New Roman" pitchFamily="18" charset="0"/>
                <a:cs typeface="Times New Roman" pitchFamily="18" charset="0"/>
              </a:rPr>
              <a:t> </a:t>
            </a:r>
            <a:r>
              <a:rPr lang="en-US" b="1" dirty="0" err="1" smtClean="0">
                <a:solidFill>
                  <a:srgbClr val="FFFFFF"/>
                </a:solidFill>
                <a:latin typeface="Times New Roman" pitchFamily="18" charset="0"/>
                <a:cs typeface="Times New Roman" pitchFamily="18" charset="0"/>
              </a:rPr>
              <a:t>tập</a:t>
            </a:r>
            <a:r>
              <a:rPr lang="en-US" b="1" dirty="0" smtClean="0">
                <a:solidFill>
                  <a:srgbClr val="FFFFFF"/>
                </a:solidFill>
                <a:latin typeface="Times New Roman" pitchFamily="18" charset="0"/>
                <a:cs typeface="Times New Roman" pitchFamily="18" charset="0"/>
              </a:rPr>
              <a:t> san.</a:t>
            </a:r>
            <a:endParaRPr lang="en-US" b="1" dirty="0">
              <a:solidFill>
                <a:srgbClr val="FFFFFF"/>
              </a:solidFill>
              <a:latin typeface="Times New Roman" pitchFamily="18" charset="0"/>
              <a:cs typeface="Times New Roman" pitchFamily="18" charset="0"/>
            </a:endParaRPr>
          </a:p>
        </p:txBody>
      </p:sp>
      <p:sp>
        <p:nvSpPr>
          <p:cNvPr id="15" name="Oval Callout 14"/>
          <p:cNvSpPr/>
          <p:nvPr/>
        </p:nvSpPr>
        <p:spPr>
          <a:xfrm>
            <a:off x="6965933" y="2943957"/>
            <a:ext cx="1949467" cy="2085243"/>
          </a:xfrm>
          <a:prstGeom prst="wedgeEllipseCallout">
            <a:avLst>
              <a:gd name="adj1" fmla="val -17866"/>
              <a:gd name="adj2" fmla="val -13278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rgbClr val="FFFFFF"/>
                </a:solidFill>
                <a:latin typeface="Times New Roman" pitchFamily="18" charset="0"/>
                <a:cs typeface="Times New Roman" pitchFamily="18" charset="0"/>
              </a:rPr>
              <a:t>KỂ CHUYỆN</a:t>
            </a:r>
            <a:endParaRPr lang="en-US" b="1"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12959885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0"/>
                                        </p:tgtEl>
                                        <p:attrNameLst>
                                          <p:attrName>style.color</p:attrName>
                                        </p:attrNameLst>
                                      </p:cBhvr>
                                      <p:to>
                                        <a:schemeClr val="bg1"/>
                                      </p:to>
                                    </p:animClr>
                                    <p:animClr clrSpc="rgb" dir="cw">
                                      <p:cBhvr>
                                        <p:cTn id="7" dur="250" autoRev="1" fill="remove"/>
                                        <p:tgtEl>
                                          <p:spTgt spid="10"/>
                                        </p:tgtEl>
                                        <p:attrNameLst>
                                          <p:attrName>fillcolor</p:attrName>
                                        </p:attrNameLst>
                                      </p:cBhvr>
                                      <p:to>
                                        <a:schemeClr val="bg1"/>
                                      </p:to>
                                    </p:animClr>
                                    <p:set>
                                      <p:cBhvr>
                                        <p:cTn id="8" dur="250" autoRev="1" fill="remove"/>
                                        <p:tgtEl>
                                          <p:spTgt spid="10"/>
                                        </p:tgtEl>
                                        <p:attrNameLst>
                                          <p:attrName>fill.type</p:attrName>
                                        </p:attrNameLst>
                                      </p:cBhvr>
                                      <p:to>
                                        <p:strVal val="solid"/>
                                      </p:to>
                                    </p:set>
                                    <p:set>
                                      <p:cBhvr>
                                        <p:cTn id="9" dur="250" autoRev="1" fill="remove"/>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8"/>
          <p:cNvPicPr>
            <a:picLocks noChangeAspect="1" noChangeArrowheads="1"/>
          </p:cNvPicPr>
          <p:nvPr/>
        </p:nvPicPr>
        <p:blipFill>
          <a:blip r:embed="rId2">
            <a:extLst>
              <a:ext uri="{28A0092B-C50C-407E-A947-70E740481C1C}">
                <a14:useLocalDpi xmlns:a14="http://schemas.microsoft.com/office/drawing/2010/main" val="0"/>
              </a:ext>
            </a:extLst>
          </a:blip>
          <a:srcRect l="45732" b="6667"/>
          <a:stretch>
            <a:fillRect/>
          </a:stretch>
        </p:blipFill>
        <p:spPr bwMode="auto">
          <a:xfrm>
            <a:off x="0" y="0"/>
            <a:ext cx="373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descr="8"/>
          <p:cNvPicPr>
            <a:picLocks noChangeAspect="1" noChangeArrowheads="1"/>
          </p:cNvPicPr>
          <p:nvPr/>
        </p:nvPicPr>
        <p:blipFill>
          <a:blip r:embed="rId3">
            <a:extLst>
              <a:ext uri="{28A0092B-C50C-407E-A947-70E740481C1C}">
                <a14:useLocalDpi xmlns:a14="http://schemas.microsoft.com/office/drawing/2010/main" val="0"/>
              </a:ext>
            </a:extLst>
          </a:blip>
          <a:srcRect l="13333" t="53659"/>
          <a:stretch>
            <a:fillRect/>
          </a:stretch>
        </p:blipFill>
        <p:spPr bwMode="auto">
          <a:xfrm>
            <a:off x="152400" y="0"/>
            <a:ext cx="4953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8"/>
          <p:cNvPicPr>
            <a:picLocks noChangeAspect="1" noChangeArrowheads="1"/>
          </p:cNvPicPr>
          <p:nvPr/>
        </p:nvPicPr>
        <p:blipFill>
          <a:blip r:embed="rId4">
            <a:extLst>
              <a:ext uri="{28A0092B-C50C-407E-A947-70E740481C1C}">
                <a14:useLocalDpi xmlns:a14="http://schemas.microsoft.com/office/drawing/2010/main" val="0"/>
              </a:ext>
            </a:extLst>
          </a:blip>
          <a:srcRect l="6667" t="45732"/>
          <a:stretch>
            <a:fillRect/>
          </a:stretch>
        </p:blipFill>
        <p:spPr bwMode="auto">
          <a:xfrm>
            <a:off x="8610600" y="0"/>
            <a:ext cx="533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8"/>
          <p:cNvPicPr>
            <a:picLocks noChangeAspect="1" noChangeArrowheads="1"/>
          </p:cNvPicPr>
          <p:nvPr/>
        </p:nvPicPr>
        <p:blipFill>
          <a:blip r:embed="rId2">
            <a:extLst>
              <a:ext uri="{28A0092B-C50C-407E-A947-70E740481C1C}">
                <a14:useLocalDpi xmlns:a14="http://schemas.microsoft.com/office/drawing/2010/main" val="0"/>
              </a:ext>
            </a:extLst>
          </a:blip>
          <a:srcRect t="13333" r="53659"/>
          <a:stretch>
            <a:fillRect/>
          </a:stretch>
        </p:blipFill>
        <p:spPr bwMode="auto">
          <a:xfrm>
            <a:off x="6096000" y="0"/>
            <a:ext cx="3048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8"/>
          <p:cNvPicPr>
            <a:picLocks noChangeAspect="1" noChangeArrowheads="1"/>
          </p:cNvPicPr>
          <p:nvPr/>
        </p:nvPicPr>
        <p:blipFill>
          <a:blip r:embed="rId5">
            <a:extLst>
              <a:ext uri="{28A0092B-C50C-407E-A947-70E740481C1C}">
                <a14:useLocalDpi xmlns:a14="http://schemas.microsoft.com/office/drawing/2010/main" val="0"/>
              </a:ext>
            </a:extLst>
          </a:blip>
          <a:srcRect r="13333" b="53659"/>
          <a:stretch>
            <a:fillRect/>
          </a:stretch>
        </p:blipFill>
        <p:spPr bwMode="auto">
          <a:xfrm>
            <a:off x="8648700" y="3733800"/>
            <a:ext cx="4953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8"/>
          <p:cNvPicPr>
            <a:picLocks noChangeAspect="1" noChangeArrowheads="1"/>
          </p:cNvPicPr>
          <p:nvPr/>
        </p:nvPicPr>
        <p:blipFill>
          <a:blip r:embed="rId6">
            <a:extLst>
              <a:ext uri="{28A0092B-C50C-407E-A947-70E740481C1C}">
                <a14:useLocalDpi xmlns:a14="http://schemas.microsoft.com/office/drawing/2010/main" val="0"/>
              </a:ext>
            </a:extLst>
          </a:blip>
          <a:srcRect t="6667" r="45732"/>
          <a:stretch>
            <a:fillRect/>
          </a:stretch>
        </p:blipFill>
        <p:spPr bwMode="auto">
          <a:xfrm>
            <a:off x="5486400" y="6324600"/>
            <a:ext cx="365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descr="8"/>
          <p:cNvPicPr>
            <a:picLocks noChangeAspect="1" noChangeArrowheads="1"/>
          </p:cNvPicPr>
          <p:nvPr/>
        </p:nvPicPr>
        <p:blipFill>
          <a:blip r:embed="rId6">
            <a:extLst>
              <a:ext uri="{28A0092B-C50C-407E-A947-70E740481C1C}">
                <a14:useLocalDpi xmlns:a14="http://schemas.microsoft.com/office/drawing/2010/main" val="0"/>
              </a:ext>
            </a:extLst>
          </a:blip>
          <a:srcRect l="53659" b="13333"/>
          <a:stretch>
            <a:fillRect/>
          </a:stretch>
        </p:blipFill>
        <p:spPr bwMode="auto">
          <a:xfrm>
            <a:off x="0" y="6362700"/>
            <a:ext cx="3048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9" descr="8"/>
          <p:cNvPicPr>
            <a:picLocks noChangeAspect="1" noChangeArrowheads="1"/>
          </p:cNvPicPr>
          <p:nvPr/>
        </p:nvPicPr>
        <p:blipFill>
          <a:blip r:embed="rId3">
            <a:extLst>
              <a:ext uri="{28A0092B-C50C-407E-A947-70E740481C1C}">
                <a14:useLocalDpi xmlns:a14="http://schemas.microsoft.com/office/drawing/2010/main" val="0"/>
              </a:ext>
            </a:extLst>
          </a:blip>
          <a:srcRect r="6667" b="45732"/>
          <a:stretch>
            <a:fillRect/>
          </a:stretch>
        </p:blipFill>
        <p:spPr bwMode="auto">
          <a:xfrm>
            <a:off x="0" y="3429000"/>
            <a:ext cx="533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AutoShape 10"/>
          <p:cNvSpPr>
            <a:spLocks noChangeArrowheads="1"/>
          </p:cNvSpPr>
          <p:nvPr/>
        </p:nvSpPr>
        <p:spPr bwMode="auto">
          <a:xfrm>
            <a:off x="381000" y="304800"/>
            <a:ext cx="8229600" cy="1600200"/>
          </a:xfrm>
          <a:prstGeom prst="flowChartAlternateProcess">
            <a:avLst/>
          </a:prstGeom>
          <a:gradFill rotWithShape="1">
            <a:gsLst>
              <a:gs pos="0">
                <a:srgbClr val="79F37C"/>
              </a:gs>
              <a:gs pos="50000">
                <a:schemeClr val="bg1"/>
              </a:gs>
              <a:gs pos="100000">
                <a:srgbClr val="79F37C"/>
              </a:gs>
            </a:gsLst>
            <a:lin ang="5400000" scaled="1"/>
          </a:gradFill>
          <a:ln w="9525">
            <a:solidFill>
              <a:srgbClr val="D1EF1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A50021"/>
              </a:buClr>
              <a:buSzPct val="75000"/>
              <a:buFont typeface="Wingdings" pitchFamily="2" charset="2"/>
              <a:buNone/>
            </a:pPr>
            <a:endParaRPr lang="en-US" altLang="en-US" sz="3200" smtClean="0">
              <a:solidFill>
                <a:srgbClr val="000000"/>
              </a:solidFill>
              <a:latin typeface="Times New Roman" pitchFamily="18" charset="0"/>
            </a:endParaRPr>
          </a:p>
        </p:txBody>
      </p:sp>
      <p:sp>
        <p:nvSpPr>
          <p:cNvPr id="30731" name="Rectangle 11"/>
          <p:cNvSpPr>
            <a:spLocks noChangeArrowheads="1"/>
          </p:cNvSpPr>
          <p:nvPr/>
        </p:nvSpPr>
        <p:spPr bwMode="auto">
          <a:xfrm>
            <a:off x="438150" y="495300"/>
            <a:ext cx="8458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fontAlgn="base">
              <a:spcBef>
                <a:spcPct val="0"/>
              </a:spcBef>
              <a:spcAft>
                <a:spcPct val="0"/>
              </a:spcAft>
            </a:pP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a:solidFill>
                  <a:srgbClr val="FF0000"/>
                </a:solidFill>
                <a:latin typeface="Times New Roman" panose="02020603050405020304" pitchFamily="18" charset="0"/>
                <a:cs typeface="Times New Roman" panose="02020603050405020304" pitchFamily="18" charset="0"/>
              </a:rPr>
              <a:t>H</a:t>
            </a:r>
            <a:r>
              <a:rPr lang="en-US" altLang="en-US" sz="4000" b="1" dirty="0" smtClean="0">
                <a:solidFill>
                  <a:srgbClr val="FF0000"/>
                </a:solidFill>
                <a:latin typeface="Times New Roman" panose="02020603050405020304" pitchFamily="18" charset="0"/>
                <a:cs typeface="Times New Roman" panose="02020603050405020304" pitchFamily="18" charset="0"/>
              </a:rPr>
              <a:t>oạt động trải nghiệm sáng </a:t>
            </a:r>
            <a:r>
              <a:rPr lang="en-US" altLang="en-US" sz="4000" b="1" dirty="0" smtClean="0">
                <a:solidFill>
                  <a:srgbClr val="FF0000"/>
                </a:solidFill>
                <a:latin typeface="Times New Roman" panose="02020603050405020304" pitchFamily="18" charset="0"/>
                <a:cs typeface="Times New Roman" panose="02020603050405020304" pitchFamily="18" charset="0"/>
              </a:rPr>
              <a:t>tạo</a:t>
            </a:r>
            <a:endParaRPr lang="en-US" altLang="en-US" sz="4000" dirty="0" smtClean="0">
              <a:solidFill>
                <a:srgbClr val="17059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5281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0730"/>
                                        </p:tgtEl>
                                        <p:attrNameLst>
                                          <p:attrName>style.visibility</p:attrName>
                                        </p:attrNameLst>
                                      </p:cBhvr>
                                      <p:to>
                                        <p:strVal val="visible"/>
                                      </p:to>
                                    </p:set>
                                    <p:animEffect transition="in" filter="strips(downLeft)">
                                      <p:cBhvr>
                                        <p:cTn id="7" dur="500"/>
                                        <p:tgtEl>
                                          <p:spTgt spid="3073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0731"/>
                                        </p:tgtEl>
                                        <p:attrNameLst>
                                          <p:attrName>style.visibility</p:attrName>
                                        </p:attrNameLst>
                                      </p:cBhvr>
                                      <p:to>
                                        <p:strVal val="visible"/>
                                      </p:to>
                                    </p:set>
                                    <p:animEffect transition="in" filter="strips(downLeft)">
                                      <p:cBhvr>
                                        <p:cTn id="10" dur="500"/>
                                        <p:tgtEl>
                                          <p:spTgt spid="30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animBg="1"/>
      <p:bldP spid="307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9" name="Rectangle 11"/>
          <p:cNvSpPr>
            <a:spLocks noChangeArrowheads="1"/>
          </p:cNvSpPr>
          <p:nvPr/>
        </p:nvSpPr>
        <p:spPr bwMode="auto">
          <a:xfrm>
            <a:off x="533400" y="381000"/>
            <a:ext cx="8458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Aft>
                <a:spcPct val="0"/>
              </a:spcAft>
              <a:buFontTx/>
              <a:buNone/>
            </a:pPr>
            <a:r>
              <a:rPr lang="en-US" altLang="en-US" sz="3600" smtClean="0">
                <a:solidFill>
                  <a:srgbClr val="D985A3"/>
                </a:solidFill>
              </a:rPr>
              <a:t>  </a:t>
            </a:r>
            <a:r>
              <a:rPr lang="en-US" altLang="en-US" sz="4000" b="1" u="sng" smtClean="0">
                <a:solidFill>
                  <a:srgbClr val="FF0000"/>
                </a:solidFill>
              </a:rPr>
              <a:t>Bài tập 2:</a:t>
            </a:r>
            <a:r>
              <a:rPr lang="en-US" altLang="en-US" smtClean="0">
                <a:solidFill>
                  <a:srgbClr val="000000"/>
                </a:solidFill>
              </a:rPr>
              <a:t> </a:t>
            </a:r>
            <a:r>
              <a:rPr lang="en-US" altLang="en-US" b="1" smtClean="0">
                <a:solidFill>
                  <a:srgbClr val="17059F"/>
                </a:solidFill>
              </a:rPr>
              <a:t>Đọc đoạn trích trong SGK và thực hiện theo yêu cầu câu hỏi</a:t>
            </a:r>
            <a:r>
              <a:rPr lang="en-US" altLang="en-US" smtClean="0">
                <a:solidFill>
                  <a:srgbClr val="17059F"/>
                </a:solidFill>
              </a:rPr>
              <a:t>:</a:t>
            </a:r>
          </a:p>
          <a:p>
            <a:pPr eaLnBrk="1" fontAlgn="base" hangingPunct="1">
              <a:spcAft>
                <a:spcPct val="0"/>
              </a:spcAft>
              <a:buFontTx/>
              <a:buNone/>
            </a:pPr>
            <a:r>
              <a:rPr lang="en-US" altLang="en-US" smtClean="0">
                <a:solidFill>
                  <a:srgbClr val="000000"/>
                </a:solidFill>
              </a:rPr>
              <a:t> </a:t>
            </a:r>
            <a:r>
              <a:rPr lang="en-US" altLang="en-US" smtClean="0">
                <a:solidFill>
                  <a:srgbClr val="9A0A67"/>
                </a:solidFill>
              </a:rPr>
              <a:t>a/Dựa vào đoạn trích và những điều đã biết về chuyện</a:t>
            </a:r>
            <a:r>
              <a:rPr lang="en-US" altLang="en-US" smtClean="0">
                <a:solidFill>
                  <a:srgbClr val="000000"/>
                </a:solidFill>
              </a:rPr>
              <a:t> </a:t>
            </a:r>
            <a:r>
              <a:rPr lang="en-US" altLang="en-US" i="1" smtClean="0">
                <a:solidFill>
                  <a:srgbClr val="FF0000"/>
                </a:solidFill>
              </a:rPr>
              <a:t>“Lão Hạc”</a:t>
            </a:r>
            <a:r>
              <a:rPr lang="en-US" altLang="en-US" i="1" smtClean="0">
                <a:solidFill>
                  <a:srgbClr val="000000"/>
                </a:solidFill>
              </a:rPr>
              <a:t>,</a:t>
            </a:r>
            <a:r>
              <a:rPr lang="en-US" altLang="en-US" smtClean="0">
                <a:solidFill>
                  <a:srgbClr val="000000"/>
                </a:solidFill>
              </a:rPr>
              <a:t> </a:t>
            </a:r>
            <a:r>
              <a:rPr lang="en-US" altLang="en-US" smtClean="0">
                <a:solidFill>
                  <a:srgbClr val="9A0A67"/>
                </a:solidFill>
              </a:rPr>
              <a:t>hãy</a:t>
            </a:r>
            <a:r>
              <a:rPr lang="en-US" altLang="en-US" smtClean="0">
                <a:solidFill>
                  <a:srgbClr val="000000"/>
                </a:solidFill>
              </a:rPr>
              <a:t> </a:t>
            </a:r>
            <a:r>
              <a:rPr lang="en-US" altLang="en-US" b="1" smtClean="0">
                <a:solidFill>
                  <a:srgbClr val="FF0000"/>
                </a:solidFill>
              </a:rPr>
              <a:t>xác định vai xã hội của 2 nhân vật</a:t>
            </a:r>
            <a:r>
              <a:rPr lang="en-US" altLang="en-US" smtClean="0">
                <a:solidFill>
                  <a:srgbClr val="000000"/>
                </a:solidFill>
              </a:rPr>
              <a:t> </a:t>
            </a:r>
            <a:r>
              <a:rPr lang="en-US" altLang="en-US" smtClean="0">
                <a:solidFill>
                  <a:srgbClr val="9A0A67"/>
                </a:solidFill>
              </a:rPr>
              <a:t>tham gia cuộc hội thoại trên!</a:t>
            </a:r>
            <a:r>
              <a:rPr lang="en-US" altLang="en-US" smtClean="0">
                <a:solidFill>
                  <a:srgbClr val="000000"/>
                </a:solidFill>
              </a:rPr>
              <a:t>   </a:t>
            </a:r>
          </a:p>
        </p:txBody>
      </p:sp>
      <p:pic>
        <p:nvPicPr>
          <p:cNvPr id="6862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0"/>
            <a:ext cx="4343400" cy="2906713"/>
          </a:xfrm>
          <a:prstGeom prst="rect">
            <a:avLst/>
          </a:prstGeom>
          <a:noFill/>
          <a:ln w="9525">
            <a:solidFill>
              <a:srgbClr val="EF221D"/>
            </a:solidFill>
            <a:miter lim="800000"/>
            <a:headEnd/>
            <a:tailEnd/>
          </a:ln>
          <a:extLst>
            <a:ext uri="{909E8E84-426E-40DD-AFC4-6F175D3DCCD1}">
              <a14:hiddenFill xmlns:a14="http://schemas.microsoft.com/office/drawing/2010/main">
                <a:solidFill>
                  <a:srgbClr val="FFFFFF"/>
                </a:solidFill>
              </a14:hiddenFill>
            </a:ext>
          </a:extLst>
        </p:spPr>
      </p:pic>
      <p:pic>
        <p:nvPicPr>
          <p:cNvPr id="68621" name="Picture 13"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505200"/>
            <a:ext cx="1447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352800"/>
            <a:ext cx="2590800" cy="3352800"/>
          </a:xfrm>
          <a:prstGeom prst="rect">
            <a:avLst/>
          </a:prstGeom>
          <a:noFill/>
          <a:ln w="9525">
            <a:solidFill>
              <a:srgbClr val="EF221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893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8619">
                                            <p:txEl>
                                              <p:pRg st="0" end="0"/>
                                            </p:txEl>
                                          </p:spTgt>
                                        </p:tgtEl>
                                        <p:attrNameLst>
                                          <p:attrName>style.visibility</p:attrName>
                                        </p:attrNameLst>
                                      </p:cBhvr>
                                      <p:to>
                                        <p:strVal val="visible"/>
                                      </p:to>
                                    </p:set>
                                    <p:animEffect transition="in" filter="strips(downLeft)">
                                      <p:cBhvr>
                                        <p:cTn id="7" dur="500"/>
                                        <p:tgtEl>
                                          <p:spTgt spid="68619">
                                            <p:txEl>
                                              <p:pRg st="0" end="0"/>
                                            </p:txEl>
                                          </p:spTgt>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68619">
                                            <p:txEl>
                                              <p:pRg st="1" end="1"/>
                                            </p:txEl>
                                          </p:spTgt>
                                        </p:tgtEl>
                                        <p:attrNameLst>
                                          <p:attrName>style.visibility</p:attrName>
                                        </p:attrNameLst>
                                      </p:cBhvr>
                                      <p:to>
                                        <p:strVal val="visible"/>
                                      </p:to>
                                    </p:set>
                                    <p:animEffect transition="in" filter="strips(downLeft)">
                                      <p:cBhvr>
                                        <p:cTn id="11" dur="500"/>
                                        <p:tgtEl>
                                          <p:spTgt spid="68619">
                                            <p:txEl>
                                              <p:pRg st="1" end="1"/>
                                            </p:txEl>
                                          </p:spTgt>
                                        </p:tgtEl>
                                      </p:cBhvr>
                                    </p:animEffect>
                                  </p:childTnLst>
                                </p:cTn>
                              </p:par>
                              <p:par>
                                <p:cTn id="12" presetID="18" presetClass="entr" presetSubtype="12" fill="hold" nodeType="withEffect">
                                  <p:stCondLst>
                                    <p:cond delay="0"/>
                                  </p:stCondLst>
                                  <p:childTnLst>
                                    <p:set>
                                      <p:cBhvr>
                                        <p:cTn id="13" dur="1" fill="hold">
                                          <p:stCondLst>
                                            <p:cond delay="0"/>
                                          </p:stCondLst>
                                        </p:cTn>
                                        <p:tgtEl>
                                          <p:spTgt spid="68620"/>
                                        </p:tgtEl>
                                        <p:attrNameLst>
                                          <p:attrName>style.visibility</p:attrName>
                                        </p:attrNameLst>
                                      </p:cBhvr>
                                      <p:to>
                                        <p:strVal val="visible"/>
                                      </p:to>
                                    </p:set>
                                    <p:animEffect transition="in" filter="strips(downLeft)">
                                      <p:cBhvr>
                                        <p:cTn id="14" dur="500"/>
                                        <p:tgtEl>
                                          <p:spTgt spid="68620"/>
                                        </p:tgtEl>
                                      </p:cBhvr>
                                    </p:animEffect>
                                  </p:childTnLst>
                                </p:cTn>
                              </p:par>
                              <p:par>
                                <p:cTn id="15" presetID="18" presetClass="entr" presetSubtype="12" fill="hold" nodeType="withEffect">
                                  <p:stCondLst>
                                    <p:cond delay="0"/>
                                  </p:stCondLst>
                                  <p:childTnLst>
                                    <p:set>
                                      <p:cBhvr>
                                        <p:cTn id="16" dur="1" fill="hold">
                                          <p:stCondLst>
                                            <p:cond delay="0"/>
                                          </p:stCondLst>
                                        </p:cTn>
                                        <p:tgtEl>
                                          <p:spTgt spid="68621"/>
                                        </p:tgtEl>
                                        <p:attrNameLst>
                                          <p:attrName>style.visibility</p:attrName>
                                        </p:attrNameLst>
                                      </p:cBhvr>
                                      <p:to>
                                        <p:strVal val="visible"/>
                                      </p:to>
                                    </p:set>
                                    <p:animEffect transition="in" filter="strips(downLeft)">
                                      <p:cBhvr>
                                        <p:cTn id="17" dur="500"/>
                                        <p:tgtEl>
                                          <p:spTgt spid="68621"/>
                                        </p:tgtEl>
                                      </p:cBhvr>
                                    </p:animEffect>
                                  </p:childTnLst>
                                </p:cTn>
                              </p:par>
                              <p:par>
                                <p:cTn id="18" presetID="18" presetClass="entr" presetSubtype="12" fill="hold" nodeType="withEffect">
                                  <p:stCondLst>
                                    <p:cond delay="0"/>
                                  </p:stCondLst>
                                  <p:childTnLst>
                                    <p:set>
                                      <p:cBhvr>
                                        <p:cTn id="19" dur="1" fill="hold">
                                          <p:stCondLst>
                                            <p:cond delay="0"/>
                                          </p:stCondLst>
                                        </p:cTn>
                                        <p:tgtEl>
                                          <p:spTgt spid="68622"/>
                                        </p:tgtEl>
                                        <p:attrNameLst>
                                          <p:attrName>style.visibility</p:attrName>
                                        </p:attrNameLst>
                                      </p:cBhvr>
                                      <p:to>
                                        <p:strVal val="visible"/>
                                      </p:to>
                                    </p:set>
                                    <p:animEffect transition="in" filter="strips(downLeft)">
                                      <p:cBhvr>
                                        <p:cTn id="20" dur="500"/>
                                        <p:tgtEl>
                                          <p:spTgt spid="68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8"/>
          <p:cNvPicPr>
            <a:picLocks noChangeAspect="1" noChangeArrowheads="1"/>
          </p:cNvPicPr>
          <p:nvPr/>
        </p:nvPicPr>
        <p:blipFill>
          <a:blip r:embed="rId2">
            <a:extLst>
              <a:ext uri="{28A0092B-C50C-407E-A947-70E740481C1C}">
                <a14:useLocalDpi xmlns:a14="http://schemas.microsoft.com/office/drawing/2010/main" val="0"/>
              </a:ext>
            </a:extLst>
          </a:blip>
          <a:srcRect l="45732" b="6667"/>
          <a:stretch>
            <a:fillRect/>
          </a:stretch>
        </p:blipFill>
        <p:spPr bwMode="auto">
          <a:xfrm>
            <a:off x="0" y="0"/>
            <a:ext cx="373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8"/>
          <p:cNvPicPr>
            <a:picLocks noChangeAspect="1" noChangeArrowheads="1"/>
          </p:cNvPicPr>
          <p:nvPr/>
        </p:nvPicPr>
        <p:blipFill>
          <a:blip r:embed="rId3">
            <a:extLst>
              <a:ext uri="{28A0092B-C50C-407E-A947-70E740481C1C}">
                <a14:useLocalDpi xmlns:a14="http://schemas.microsoft.com/office/drawing/2010/main" val="0"/>
              </a:ext>
            </a:extLst>
          </a:blip>
          <a:srcRect l="13333" t="53659"/>
          <a:stretch>
            <a:fillRect/>
          </a:stretch>
        </p:blipFill>
        <p:spPr bwMode="auto">
          <a:xfrm>
            <a:off x="152400" y="0"/>
            <a:ext cx="4953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8"/>
          <p:cNvPicPr>
            <a:picLocks noChangeAspect="1" noChangeArrowheads="1"/>
          </p:cNvPicPr>
          <p:nvPr/>
        </p:nvPicPr>
        <p:blipFill>
          <a:blip r:embed="rId4">
            <a:extLst>
              <a:ext uri="{28A0092B-C50C-407E-A947-70E740481C1C}">
                <a14:useLocalDpi xmlns:a14="http://schemas.microsoft.com/office/drawing/2010/main" val="0"/>
              </a:ext>
            </a:extLst>
          </a:blip>
          <a:srcRect l="6667" t="45732"/>
          <a:stretch>
            <a:fillRect/>
          </a:stretch>
        </p:blipFill>
        <p:spPr bwMode="auto">
          <a:xfrm>
            <a:off x="8610600" y="0"/>
            <a:ext cx="533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8"/>
          <p:cNvPicPr>
            <a:picLocks noChangeAspect="1" noChangeArrowheads="1"/>
          </p:cNvPicPr>
          <p:nvPr/>
        </p:nvPicPr>
        <p:blipFill>
          <a:blip r:embed="rId2">
            <a:extLst>
              <a:ext uri="{28A0092B-C50C-407E-A947-70E740481C1C}">
                <a14:useLocalDpi xmlns:a14="http://schemas.microsoft.com/office/drawing/2010/main" val="0"/>
              </a:ext>
            </a:extLst>
          </a:blip>
          <a:srcRect t="13333" r="53659"/>
          <a:stretch>
            <a:fillRect/>
          </a:stretch>
        </p:blipFill>
        <p:spPr bwMode="auto">
          <a:xfrm>
            <a:off x="6096000" y="0"/>
            <a:ext cx="3048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8"/>
          <p:cNvPicPr>
            <a:picLocks noChangeAspect="1" noChangeArrowheads="1"/>
          </p:cNvPicPr>
          <p:nvPr/>
        </p:nvPicPr>
        <p:blipFill>
          <a:blip r:embed="rId5">
            <a:extLst>
              <a:ext uri="{28A0092B-C50C-407E-A947-70E740481C1C}">
                <a14:useLocalDpi xmlns:a14="http://schemas.microsoft.com/office/drawing/2010/main" val="0"/>
              </a:ext>
            </a:extLst>
          </a:blip>
          <a:srcRect r="13333" b="53659"/>
          <a:stretch>
            <a:fillRect/>
          </a:stretch>
        </p:blipFill>
        <p:spPr bwMode="auto">
          <a:xfrm>
            <a:off x="8648700" y="3733800"/>
            <a:ext cx="4953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8"/>
          <p:cNvPicPr>
            <a:picLocks noChangeAspect="1" noChangeArrowheads="1"/>
          </p:cNvPicPr>
          <p:nvPr/>
        </p:nvPicPr>
        <p:blipFill>
          <a:blip r:embed="rId6">
            <a:extLst>
              <a:ext uri="{28A0092B-C50C-407E-A947-70E740481C1C}">
                <a14:useLocalDpi xmlns:a14="http://schemas.microsoft.com/office/drawing/2010/main" val="0"/>
              </a:ext>
            </a:extLst>
          </a:blip>
          <a:srcRect t="6667" r="45732"/>
          <a:stretch>
            <a:fillRect/>
          </a:stretch>
        </p:blipFill>
        <p:spPr bwMode="auto">
          <a:xfrm>
            <a:off x="5486400" y="6324600"/>
            <a:ext cx="365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8"/>
          <p:cNvPicPr>
            <a:picLocks noChangeAspect="1" noChangeArrowheads="1"/>
          </p:cNvPicPr>
          <p:nvPr/>
        </p:nvPicPr>
        <p:blipFill>
          <a:blip r:embed="rId6">
            <a:extLst>
              <a:ext uri="{28A0092B-C50C-407E-A947-70E740481C1C}">
                <a14:useLocalDpi xmlns:a14="http://schemas.microsoft.com/office/drawing/2010/main" val="0"/>
              </a:ext>
            </a:extLst>
          </a:blip>
          <a:srcRect l="53659" b="13333"/>
          <a:stretch>
            <a:fillRect/>
          </a:stretch>
        </p:blipFill>
        <p:spPr bwMode="auto">
          <a:xfrm>
            <a:off x="0" y="6362700"/>
            <a:ext cx="3048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descr="8"/>
          <p:cNvPicPr>
            <a:picLocks noChangeAspect="1" noChangeArrowheads="1"/>
          </p:cNvPicPr>
          <p:nvPr/>
        </p:nvPicPr>
        <p:blipFill>
          <a:blip r:embed="rId3">
            <a:extLst>
              <a:ext uri="{28A0092B-C50C-407E-A947-70E740481C1C}">
                <a14:useLocalDpi xmlns:a14="http://schemas.microsoft.com/office/drawing/2010/main" val="0"/>
              </a:ext>
            </a:extLst>
          </a:blip>
          <a:srcRect r="6667" b="45732"/>
          <a:stretch>
            <a:fillRect/>
          </a:stretch>
        </p:blipFill>
        <p:spPr bwMode="auto">
          <a:xfrm>
            <a:off x="0" y="3429000"/>
            <a:ext cx="533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3" name="AutoShape 11"/>
          <p:cNvSpPr>
            <a:spLocks noChangeArrowheads="1"/>
          </p:cNvSpPr>
          <p:nvPr/>
        </p:nvSpPr>
        <p:spPr bwMode="auto">
          <a:xfrm>
            <a:off x="228600" y="0"/>
            <a:ext cx="1981200" cy="3200400"/>
          </a:xfrm>
          <a:prstGeom prst="rightArrow">
            <a:avLst>
              <a:gd name="adj1" fmla="val 50000"/>
              <a:gd name="adj2" fmla="val 25000"/>
            </a:avLst>
          </a:prstGeom>
          <a:gradFill rotWithShape="1">
            <a:gsLst>
              <a:gs pos="0">
                <a:schemeClr val="bg1"/>
              </a:gs>
              <a:gs pos="100000">
                <a:srgbClr val="FFFF00"/>
              </a:gs>
            </a:gsLst>
            <a:path path="rect">
              <a:fillToRect l="50000" t="50000" r="50000" b="50000"/>
            </a:path>
          </a:gradFill>
          <a:ln w="9525">
            <a:solidFill>
              <a:srgbClr val="EF221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3200" b="1" smtClean="0">
                <a:solidFill>
                  <a:srgbClr val="FF0000"/>
                </a:solidFill>
                <a:latin typeface="Times New Roman" pitchFamily="18" charset="0"/>
              </a:rPr>
              <a:t>Xét về </a:t>
            </a:r>
          </a:p>
          <a:p>
            <a:pPr algn="ctr" eaLnBrk="1" fontAlgn="base" hangingPunct="1">
              <a:spcBef>
                <a:spcPct val="0"/>
              </a:spcBef>
              <a:spcAft>
                <a:spcPct val="0"/>
              </a:spcAft>
            </a:pPr>
            <a:r>
              <a:rPr lang="en-US" altLang="en-US" sz="3200" b="1" smtClean="0">
                <a:solidFill>
                  <a:srgbClr val="FF0000"/>
                </a:solidFill>
                <a:latin typeface="Times New Roman" pitchFamily="18" charset="0"/>
              </a:rPr>
              <a:t>điạ vị </a:t>
            </a:r>
          </a:p>
          <a:p>
            <a:pPr algn="ctr" eaLnBrk="1" fontAlgn="base" hangingPunct="1">
              <a:spcBef>
                <a:spcPct val="0"/>
              </a:spcBef>
              <a:spcAft>
                <a:spcPct val="0"/>
              </a:spcAft>
            </a:pPr>
            <a:r>
              <a:rPr lang="en-US" altLang="en-US" sz="3200" b="1" smtClean="0">
                <a:solidFill>
                  <a:srgbClr val="FF0000"/>
                </a:solidFill>
                <a:latin typeface="Times New Roman" pitchFamily="18" charset="0"/>
              </a:rPr>
              <a:t>xã hội</a:t>
            </a:r>
          </a:p>
        </p:txBody>
      </p:sp>
      <p:pic>
        <p:nvPicPr>
          <p:cNvPr id="69644"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381000"/>
            <a:ext cx="3429000" cy="2590800"/>
          </a:xfrm>
          <a:prstGeom prst="rect">
            <a:avLst/>
          </a:prstGeom>
          <a:noFill/>
          <a:ln w="9525">
            <a:solidFill>
              <a:srgbClr val="EF221D"/>
            </a:solidFill>
            <a:miter lim="800000"/>
            <a:headEnd/>
            <a:tailEnd/>
          </a:ln>
          <a:extLst>
            <a:ext uri="{909E8E84-426E-40DD-AFC4-6F175D3DCCD1}">
              <a14:hiddenFill xmlns:a14="http://schemas.microsoft.com/office/drawing/2010/main">
                <a:solidFill>
                  <a:srgbClr val="FFFFFF"/>
                </a:solidFill>
              </a14:hiddenFill>
            </a:ext>
          </a:extLst>
        </p:spPr>
      </p:pic>
      <p:pic>
        <p:nvPicPr>
          <p:cNvPr id="69645"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304800"/>
            <a:ext cx="2514600" cy="2667000"/>
          </a:xfrm>
          <a:prstGeom prst="rect">
            <a:avLst/>
          </a:prstGeom>
          <a:noFill/>
          <a:ln w="9525">
            <a:solidFill>
              <a:srgbClr val="EF221D"/>
            </a:solidFill>
            <a:miter lim="800000"/>
            <a:headEnd/>
            <a:tailEnd/>
          </a:ln>
          <a:extLst>
            <a:ext uri="{909E8E84-426E-40DD-AFC4-6F175D3DCCD1}">
              <a14:hiddenFill xmlns:a14="http://schemas.microsoft.com/office/drawing/2010/main">
                <a:solidFill>
                  <a:srgbClr val="FFFFFF"/>
                </a:solidFill>
              </a14:hiddenFill>
            </a:ext>
          </a:extLst>
        </p:spPr>
      </p:pic>
      <p:sp>
        <p:nvSpPr>
          <p:cNvPr id="69646" name="AutoShape 14"/>
          <p:cNvSpPr>
            <a:spLocks noChangeArrowheads="1"/>
          </p:cNvSpPr>
          <p:nvPr/>
        </p:nvSpPr>
        <p:spPr bwMode="auto">
          <a:xfrm>
            <a:off x="6400800" y="4114800"/>
            <a:ext cx="2514600" cy="2514600"/>
          </a:xfrm>
          <a:prstGeom prst="leftArrow">
            <a:avLst>
              <a:gd name="adj1" fmla="val 50000"/>
              <a:gd name="adj2" fmla="val 25000"/>
            </a:avLst>
          </a:prstGeom>
          <a:gradFill rotWithShape="1">
            <a:gsLst>
              <a:gs pos="0">
                <a:schemeClr val="bg1"/>
              </a:gs>
              <a:gs pos="100000">
                <a:srgbClr val="66FF33"/>
              </a:gs>
            </a:gsLst>
            <a:path path="rect">
              <a:fillToRect l="50000" t="50000" r="50000" b="50000"/>
            </a:path>
          </a:gradFill>
          <a:ln w="9525">
            <a:solidFill>
              <a:srgbClr val="EF221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4000" b="1" smtClean="0">
                <a:solidFill>
                  <a:srgbClr val="17059F"/>
                </a:solidFill>
                <a:latin typeface="Times New Roman" pitchFamily="18" charset="0"/>
              </a:rPr>
              <a:t>Xét về </a:t>
            </a:r>
          </a:p>
          <a:p>
            <a:pPr algn="ctr" eaLnBrk="1" fontAlgn="base" hangingPunct="1">
              <a:spcBef>
                <a:spcPct val="0"/>
              </a:spcBef>
              <a:spcAft>
                <a:spcPct val="0"/>
              </a:spcAft>
            </a:pPr>
            <a:r>
              <a:rPr lang="en-US" altLang="en-US" sz="4000" b="1" smtClean="0">
                <a:solidFill>
                  <a:srgbClr val="17059F"/>
                </a:solidFill>
                <a:latin typeface="Times New Roman" pitchFamily="18" charset="0"/>
              </a:rPr>
              <a:t>tuổi tác</a:t>
            </a:r>
          </a:p>
        </p:txBody>
      </p:sp>
      <p:pic>
        <p:nvPicPr>
          <p:cNvPr id="69647"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3810000"/>
            <a:ext cx="2667000" cy="2819400"/>
          </a:xfrm>
          <a:prstGeom prst="rect">
            <a:avLst/>
          </a:prstGeom>
          <a:noFill/>
          <a:ln w="9525">
            <a:solidFill>
              <a:srgbClr val="EF221D"/>
            </a:solidFill>
            <a:miter lim="800000"/>
            <a:headEnd/>
            <a:tailEnd/>
          </a:ln>
          <a:extLst>
            <a:ext uri="{909E8E84-426E-40DD-AFC4-6F175D3DCCD1}">
              <a14:hiddenFill xmlns:a14="http://schemas.microsoft.com/office/drawing/2010/main">
                <a:solidFill>
                  <a:srgbClr val="FFFFFF"/>
                </a:solidFill>
              </a14:hiddenFill>
            </a:ext>
          </a:extLst>
        </p:spPr>
      </p:pic>
      <p:pic>
        <p:nvPicPr>
          <p:cNvPr id="69648"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505200"/>
            <a:ext cx="3048000" cy="2438400"/>
          </a:xfrm>
          <a:prstGeom prst="rect">
            <a:avLst/>
          </a:prstGeom>
          <a:noFill/>
          <a:ln w="9525">
            <a:solidFill>
              <a:srgbClr val="EF221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248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9643"/>
                                        </p:tgtEl>
                                        <p:attrNameLst>
                                          <p:attrName>style.visibility</p:attrName>
                                        </p:attrNameLst>
                                      </p:cBhvr>
                                      <p:to>
                                        <p:strVal val="visible"/>
                                      </p:to>
                                    </p:set>
                                    <p:animEffect transition="in" filter="strips(downLeft)">
                                      <p:cBhvr>
                                        <p:cTn id="7" dur="500"/>
                                        <p:tgtEl>
                                          <p:spTgt spid="69643"/>
                                        </p:tgtEl>
                                      </p:cBhvr>
                                    </p:animEffect>
                                  </p:childTnLst>
                                </p:cTn>
                              </p:par>
                              <p:par>
                                <p:cTn id="8" presetID="18" presetClass="entr" presetSubtype="12" fill="hold" nodeType="withEffect">
                                  <p:stCondLst>
                                    <p:cond delay="0"/>
                                  </p:stCondLst>
                                  <p:childTnLst>
                                    <p:set>
                                      <p:cBhvr>
                                        <p:cTn id="9" dur="1" fill="hold">
                                          <p:stCondLst>
                                            <p:cond delay="0"/>
                                          </p:stCondLst>
                                        </p:cTn>
                                        <p:tgtEl>
                                          <p:spTgt spid="69644"/>
                                        </p:tgtEl>
                                        <p:attrNameLst>
                                          <p:attrName>style.visibility</p:attrName>
                                        </p:attrNameLst>
                                      </p:cBhvr>
                                      <p:to>
                                        <p:strVal val="visible"/>
                                      </p:to>
                                    </p:set>
                                    <p:animEffect transition="in" filter="strips(downLeft)">
                                      <p:cBhvr>
                                        <p:cTn id="10" dur="500"/>
                                        <p:tgtEl>
                                          <p:spTgt spid="69644"/>
                                        </p:tgtEl>
                                      </p:cBhvr>
                                    </p:animEffect>
                                  </p:childTnLst>
                                </p:cTn>
                              </p:par>
                              <p:par>
                                <p:cTn id="11" presetID="18" presetClass="entr" presetSubtype="12" fill="hold" nodeType="withEffect">
                                  <p:stCondLst>
                                    <p:cond delay="0"/>
                                  </p:stCondLst>
                                  <p:childTnLst>
                                    <p:set>
                                      <p:cBhvr>
                                        <p:cTn id="12" dur="1" fill="hold">
                                          <p:stCondLst>
                                            <p:cond delay="0"/>
                                          </p:stCondLst>
                                        </p:cTn>
                                        <p:tgtEl>
                                          <p:spTgt spid="69645"/>
                                        </p:tgtEl>
                                        <p:attrNameLst>
                                          <p:attrName>style.visibility</p:attrName>
                                        </p:attrNameLst>
                                      </p:cBhvr>
                                      <p:to>
                                        <p:strVal val="visible"/>
                                      </p:to>
                                    </p:set>
                                    <p:animEffect transition="in" filter="strips(downLeft)">
                                      <p:cBhvr>
                                        <p:cTn id="13" dur="500"/>
                                        <p:tgtEl>
                                          <p:spTgt spid="6964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mph" presetSubtype="0" fill="hold" nodeType="clickEffect">
                                  <p:stCondLst>
                                    <p:cond delay="0"/>
                                  </p:stCondLst>
                                  <p:childTnLst>
                                    <p:animRot by="21600000">
                                      <p:cBhvr>
                                        <p:cTn id="17" dur="2000" fill="hold"/>
                                        <p:tgtEl>
                                          <p:spTgt spid="69645"/>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9646"/>
                                        </p:tgtEl>
                                        <p:attrNameLst>
                                          <p:attrName>style.visibility</p:attrName>
                                        </p:attrNameLst>
                                      </p:cBhvr>
                                      <p:to>
                                        <p:strVal val="visible"/>
                                      </p:to>
                                    </p:set>
                                    <p:animEffect transition="in" filter="strips(downLeft)">
                                      <p:cBhvr>
                                        <p:cTn id="22" dur="500"/>
                                        <p:tgtEl>
                                          <p:spTgt spid="69646"/>
                                        </p:tgtEl>
                                      </p:cBhvr>
                                    </p:animEffect>
                                  </p:childTnLst>
                                </p:cTn>
                              </p:par>
                              <p:par>
                                <p:cTn id="23" presetID="18" presetClass="entr" presetSubtype="12" fill="hold" nodeType="withEffect">
                                  <p:stCondLst>
                                    <p:cond delay="0"/>
                                  </p:stCondLst>
                                  <p:childTnLst>
                                    <p:set>
                                      <p:cBhvr>
                                        <p:cTn id="24" dur="1" fill="hold">
                                          <p:stCondLst>
                                            <p:cond delay="0"/>
                                          </p:stCondLst>
                                        </p:cTn>
                                        <p:tgtEl>
                                          <p:spTgt spid="69648"/>
                                        </p:tgtEl>
                                        <p:attrNameLst>
                                          <p:attrName>style.visibility</p:attrName>
                                        </p:attrNameLst>
                                      </p:cBhvr>
                                      <p:to>
                                        <p:strVal val="visible"/>
                                      </p:to>
                                    </p:set>
                                    <p:animEffect transition="in" filter="strips(downLeft)">
                                      <p:cBhvr>
                                        <p:cTn id="25" dur="500"/>
                                        <p:tgtEl>
                                          <p:spTgt spid="69648"/>
                                        </p:tgtEl>
                                      </p:cBhvr>
                                    </p:animEffect>
                                  </p:childTnLst>
                                </p:cTn>
                              </p:par>
                              <p:par>
                                <p:cTn id="26" presetID="18" presetClass="entr" presetSubtype="12" fill="hold" nodeType="withEffect">
                                  <p:stCondLst>
                                    <p:cond delay="0"/>
                                  </p:stCondLst>
                                  <p:childTnLst>
                                    <p:set>
                                      <p:cBhvr>
                                        <p:cTn id="27" dur="1" fill="hold">
                                          <p:stCondLst>
                                            <p:cond delay="0"/>
                                          </p:stCondLst>
                                        </p:cTn>
                                        <p:tgtEl>
                                          <p:spTgt spid="69647"/>
                                        </p:tgtEl>
                                        <p:attrNameLst>
                                          <p:attrName>style.visibility</p:attrName>
                                        </p:attrNameLst>
                                      </p:cBhvr>
                                      <p:to>
                                        <p:strVal val="visible"/>
                                      </p:to>
                                    </p:set>
                                    <p:animEffect transition="in" filter="strips(downLeft)">
                                      <p:cBhvr>
                                        <p:cTn id="28" dur="500"/>
                                        <p:tgtEl>
                                          <p:spTgt spid="6964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2" presetClass="emph" presetSubtype="0" repeatCount="2000" fill="hold" nodeType="clickEffect">
                                  <p:stCondLst>
                                    <p:cond delay="0"/>
                                  </p:stCondLst>
                                  <p:childTnLst>
                                    <p:animClr clrSpc="rgb" dir="cw">
                                      <p:cBhvr override="childStyle">
                                        <p:cTn id="32" dur="100" fill="hold"/>
                                        <p:tgtEl>
                                          <p:spTgt spid="69648"/>
                                        </p:tgtEl>
                                        <p:attrNameLst>
                                          <p:attrName>style.color</p:attrName>
                                        </p:attrNameLst>
                                      </p:cBhvr>
                                      <p:to>
                                        <a:schemeClr val="accent2"/>
                                      </p:to>
                                    </p:animClr>
                                    <p:animClr clrSpc="rgb" dir="cw">
                                      <p:cBhvr>
                                        <p:cTn id="33" dur="100" fill="hold"/>
                                        <p:tgtEl>
                                          <p:spTgt spid="69648"/>
                                        </p:tgtEl>
                                        <p:attrNameLst>
                                          <p:attrName>fillcolor</p:attrName>
                                        </p:attrNameLst>
                                      </p:cBhvr>
                                      <p:to>
                                        <a:schemeClr val="accent2"/>
                                      </p:to>
                                    </p:animClr>
                                    <p:set>
                                      <p:cBhvr>
                                        <p:cTn id="34" dur="100" fill="hold"/>
                                        <p:tgtEl>
                                          <p:spTgt spid="69648"/>
                                        </p:tgtEl>
                                        <p:attrNameLst>
                                          <p:attrName>fill.type</p:attrName>
                                        </p:attrNameLst>
                                      </p:cBhvr>
                                      <p:to>
                                        <p:strVal val="solid"/>
                                      </p:to>
                                    </p:set>
                                    <p:set>
                                      <p:cBhvr>
                                        <p:cTn id="35" dur="100" fill="hold"/>
                                        <p:tgtEl>
                                          <p:spTgt spid="69648"/>
                                        </p:tgtEl>
                                        <p:attrNameLst>
                                          <p:attrName>fill.on</p:attrName>
                                        </p:attrNameLst>
                                      </p:cBhvr>
                                      <p:to>
                                        <p:strVal val="true"/>
                                      </p:to>
                                    </p:set>
                                    <p:animRot by="120000">
                                      <p:cBhvr>
                                        <p:cTn id="36" dur="100" fill="hold">
                                          <p:stCondLst>
                                            <p:cond delay="0"/>
                                          </p:stCondLst>
                                        </p:cTn>
                                        <p:tgtEl>
                                          <p:spTgt spid="69648"/>
                                        </p:tgtEl>
                                        <p:attrNameLst>
                                          <p:attrName>r</p:attrName>
                                        </p:attrNameLst>
                                      </p:cBhvr>
                                    </p:animRot>
                                    <p:animRot by="-240000">
                                      <p:cBhvr>
                                        <p:cTn id="37" dur="200" fill="hold">
                                          <p:stCondLst>
                                            <p:cond delay="200"/>
                                          </p:stCondLst>
                                        </p:cTn>
                                        <p:tgtEl>
                                          <p:spTgt spid="69648"/>
                                        </p:tgtEl>
                                        <p:attrNameLst>
                                          <p:attrName>r</p:attrName>
                                        </p:attrNameLst>
                                      </p:cBhvr>
                                    </p:animRot>
                                    <p:animRot by="240000">
                                      <p:cBhvr>
                                        <p:cTn id="38" dur="200" fill="hold">
                                          <p:stCondLst>
                                            <p:cond delay="400"/>
                                          </p:stCondLst>
                                        </p:cTn>
                                        <p:tgtEl>
                                          <p:spTgt spid="69648"/>
                                        </p:tgtEl>
                                        <p:attrNameLst>
                                          <p:attrName>r</p:attrName>
                                        </p:attrNameLst>
                                      </p:cBhvr>
                                    </p:animRot>
                                    <p:animRot by="-240000">
                                      <p:cBhvr>
                                        <p:cTn id="39" dur="200" fill="hold">
                                          <p:stCondLst>
                                            <p:cond delay="600"/>
                                          </p:stCondLst>
                                        </p:cTn>
                                        <p:tgtEl>
                                          <p:spTgt spid="69648"/>
                                        </p:tgtEl>
                                        <p:attrNameLst>
                                          <p:attrName>r</p:attrName>
                                        </p:attrNameLst>
                                      </p:cBhvr>
                                    </p:animRot>
                                    <p:animRot by="120000">
                                      <p:cBhvr>
                                        <p:cTn id="40" dur="200" fill="hold">
                                          <p:stCondLst>
                                            <p:cond delay="800"/>
                                          </p:stCondLst>
                                        </p:cTn>
                                        <p:tgtEl>
                                          <p:spTgt spid="696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3" grpId="0" animBg="1"/>
      <p:bldP spid="696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4" name="Rectangle 22"/>
          <p:cNvSpPr>
            <a:spLocks noChangeArrowheads="1"/>
          </p:cNvSpPr>
          <p:nvPr/>
        </p:nvSpPr>
        <p:spPr bwMode="auto">
          <a:xfrm>
            <a:off x="1295400" y="304800"/>
            <a:ext cx="6019800" cy="579438"/>
          </a:xfrm>
          <a:prstGeom prst="rect">
            <a:avLst/>
          </a:prstGeom>
          <a:gradFill rotWithShape="1">
            <a:gsLst>
              <a:gs pos="0">
                <a:srgbClr val="D1EF1D"/>
              </a:gs>
              <a:gs pos="50000">
                <a:schemeClr val="bg1"/>
              </a:gs>
              <a:gs pos="100000">
                <a:srgbClr val="D1EF1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en-US" sz="3200" b="1" u="sng" dirty="0">
                <a:solidFill>
                  <a:srgbClr val="D60093"/>
                </a:solidFill>
                <a:latin typeface="Times New Roman" pitchFamily="18" charset="0"/>
              </a:rPr>
              <a:t>Tiết 107</a:t>
            </a:r>
            <a:r>
              <a:rPr lang="en-US" altLang="en-US" sz="3200" b="1" dirty="0">
                <a:solidFill>
                  <a:srgbClr val="D60093"/>
                </a:solidFill>
                <a:latin typeface="Times New Roman" pitchFamily="18" charset="0"/>
              </a:rPr>
              <a:t>:</a:t>
            </a:r>
            <a:r>
              <a:rPr lang="en-US" altLang="en-US" sz="3200" dirty="0">
                <a:solidFill>
                  <a:srgbClr val="000000"/>
                </a:solidFill>
                <a:latin typeface="Times New Roman" pitchFamily="18" charset="0"/>
              </a:rPr>
              <a:t> </a:t>
            </a:r>
            <a:r>
              <a:rPr lang="en-US" altLang="en-US" sz="3200" b="1" dirty="0">
                <a:solidFill>
                  <a:srgbClr val="FF0000"/>
                </a:solidFill>
                <a:latin typeface="Times New Roman" pitchFamily="18" charset="0"/>
              </a:rPr>
              <a:t>HỘI THOẠI</a:t>
            </a:r>
          </a:p>
        </p:txBody>
      </p:sp>
      <p:sp>
        <p:nvSpPr>
          <p:cNvPr id="49179" name="Rectangle 27"/>
          <p:cNvSpPr>
            <a:spLocks noChangeArrowheads="1"/>
          </p:cNvSpPr>
          <p:nvPr/>
        </p:nvSpPr>
        <p:spPr bwMode="auto">
          <a:xfrm>
            <a:off x="228600" y="1066800"/>
            <a:ext cx="61722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000" b="1" u="sng" dirty="0" smtClean="0">
                <a:solidFill>
                  <a:srgbClr val="FF0000"/>
                </a:solidFill>
                <a:latin typeface="Times New Roman" pitchFamily="18" charset="0"/>
              </a:rPr>
              <a:t>I.VAI XÃ HỘI TRONG HỘI THOẠI</a:t>
            </a:r>
          </a:p>
          <a:p>
            <a:pPr eaLnBrk="1" fontAlgn="base" hangingPunct="1">
              <a:spcBef>
                <a:spcPct val="0"/>
              </a:spcBef>
              <a:spcAft>
                <a:spcPct val="0"/>
              </a:spcAft>
            </a:pPr>
            <a:r>
              <a:rPr lang="en-US" altLang="en-US" sz="2000" b="1" i="1" u="sng" dirty="0" smtClean="0">
                <a:solidFill>
                  <a:srgbClr val="FF0000"/>
                </a:solidFill>
                <a:latin typeface="Times New Roman" pitchFamily="18" charset="0"/>
              </a:rPr>
              <a:t>II. LUYỆN TẬP</a:t>
            </a:r>
            <a:endParaRPr lang="en-US" altLang="en-US" b="1" i="1" dirty="0">
              <a:solidFill>
                <a:srgbClr val="17059F"/>
              </a:solidFill>
              <a:latin typeface="Times New Roman" pitchFamily="18" charset="0"/>
            </a:endParaRPr>
          </a:p>
          <a:p>
            <a:pPr eaLnBrk="1" fontAlgn="base" hangingPunct="1">
              <a:spcBef>
                <a:spcPct val="0"/>
              </a:spcBef>
              <a:spcAft>
                <a:spcPct val="0"/>
              </a:spcAft>
              <a:defRPr/>
            </a:pPr>
            <a:endParaRPr lang="en-US" altLang="en-US" b="1" dirty="0" smtClean="0">
              <a:solidFill>
                <a:srgbClr val="090C81"/>
              </a:solidFill>
              <a:latin typeface="Times New Roman" pitchFamily="18" charset="0"/>
            </a:endParaRPr>
          </a:p>
          <a:p>
            <a:pPr eaLnBrk="1" fontAlgn="base" hangingPunct="1">
              <a:spcBef>
                <a:spcPct val="0"/>
              </a:spcBef>
              <a:spcAft>
                <a:spcPct val="0"/>
              </a:spcAft>
              <a:defRPr/>
            </a:pPr>
            <a:r>
              <a:rPr lang="en-US" altLang="en-US" sz="2400" b="1" dirty="0" smtClean="0">
                <a:solidFill>
                  <a:srgbClr val="090C81"/>
                </a:solidFill>
                <a:latin typeface="Times New Roman" pitchFamily="18" charset="0"/>
              </a:rPr>
              <a:t>BT2: </a:t>
            </a:r>
          </a:p>
          <a:p>
            <a:pPr eaLnBrk="1" fontAlgn="base" hangingPunct="1">
              <a:spcBef>
                <a:spcPct val="0"/>
              </a:spcBef>
              <a:spcAft>
                <a:spcPct val="0"/>
              </a:spcAft>
              <a:defRPr/>
            </a:pPr>
            <a:r>
              <a:rPr lang="en-US" altLang="en-US" sz="2400" b="1" dirty="0" smtClean="0">
                <a:solidFill>
                  <a:srgbClr val="090C81"/>
                </a:solidFill>
                <a:latin typeface="Times New Roman" pitchFamily="18" charset="0"/>
              </a:rPr>
              <a:t>a) -Xét về địa vị xã hội thì ông giáo là vai trên</a:t>
            </a:r>
          </a:p>
          <a:p>
            <a:pPr eaLnBrk="1" fontAlgn="base" hangingPunct="1">
              <a:spcBef>
                <a:spcPct val="0"/>
              </a:spcBef>
              <a:spcAft>
                <a:spcPct val="0"/>
              </a:spcAft>
              <a:defRPr/>
            </a:pPr>
            <a:r>
              <a:rPr lang="en-US" altLang="en-US" sz="2400" b="1" dirty="0" smtClean="0">
                <a:solidFill>
                  <a:srgbClr val="090C81"/>
                </a:solidFill>
                <a:latin typeface="Times New Roman" pitchFamily="18" charset="0"/>
              </a:rPr>
              <a:t>  - Xét về tuổi tác thì lão Hạc là vai dưới.</a:t>
            </a:r>
          </a:p>
          <a:p>
            <a:pPr eaLnBrk="1" fontAlgn="base" hangingPunct="1">
              <a:spcBef>
                <a:spcPct val="0"/>
              </a:spcBef>
              <a:spcAft>
                <a:spcPct val="0"/>
              </a:spcAft>
              <a:defRPr/>
            </a:pPr>
            <a:r>
              <a:rPr lang="en-US" altLang="en-US" sz="2400" b="1" dirty="0" smtClean="0">
                <a:solidFill>
                  <a:srgbClr val="090C81"/>
                </a:solidFill>
                <a:latin typeface="Times New Roman" pitchFamily="18" charset="0"/>
              </a:rPr>
              <a:t>b) </a:t>
            </a:r>
          </a:p>
          <a:p>
            <a:pPr eaLnBrk="1" fontAlgn="base" hangingPunct="1">
              <a:spcBef>
                <a:spcPct val="0"/>
              </a:spcBef>
              <a:spcAft>
                <a:spcPct val="0"/>
              </a:spcAft>
              <a:defRPr/>
            </a:pPr>
            <a:endParaRPr lang="en-US" altLang="en-US" sz="2400" dirty="0" smtClean="0">
              <a:solidFill>
                <a:srgbClr val="000000"/>
              </a:solidFill>
              <a:latin typeface="Times New Roman" pitchFamily="18" charset="0"/>
            </a:endParaRPr>
          </a:p>
          <a:p>
            <a:pPr eaLnBrk="1" fontAlgn="base" hangingPunct="1">
              <a:spcBef>
                <a:spcPct val="0"/>
              </a:spcBef>
              <a:spcAft>
                <a:spcPct val="0"/>
              </a:spcAft>
            </a:pPr>
            <a:endParaRPr lang="en-US" altLang="en-US" sz="2000" b="1" u="sng" dirty="0" smtClean="0">
              <a:solidFill>
                <a:srgbClr val="FF0000"/>
              </a:solidFill>
              <a:latin typeface="Times New Roman" pitchFamily="18" charset="0"/>
            </a:endParaRPr>
          </a:p>
        </p:txBody>
      </p:sp>
      <p:cxnSp>
        <p:nvCxnSpPr>
          <p:cNvPr id="3" name="Straight Connector 2"/>
          <p:cNvCxnSpPr/>
          <p:nvPr/>
        </p:nvCxnSpPr>
        <p:spPr bwMode="auto">
          <a:xfrm>
            <a:off x="6400800" y="1066800"/>
            <a:ext cx="0" cy="5591145"/>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43962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9179"/>
                                        </p:tgtEl>
                                        <p:attrNameLst>
                                          <p:attrName>style.visibility</p:attrName>
                                        </p:attrNameLst>
                                      </p:cBhvr>
                                      <p:to>
                                        <p:strVal val="visible"/>
                                      </p:to>
                                    </p:set>
                                    <p:animEffect transition="in" filter="strips(downLeft)">
                                      <p:cBhvr>
                                        <p:cTn id="7" dur="500"/>
                                        <p:tgtEl>
                                          <p:spTgt spid="4917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9179">
                                            <p:txEl>
                                              <p:pRg st="3" end="3"/>
                                            </p:txEl>
                                          </p:spTgt>
                                        </p:tgtEl>
                                        <p:attrNameLst>
                                          <p:attrName>style.visibility</p:attrName>
                                        </p:attrNameLst>
                                      </p:cBhvr>
                                      <p:to>
                                        <p:strVal val="visible"/>
                                      </p:to>
                                    </p:set>
                                    <p:anim calcmode="lin" valueType="num">
                                      <p:cBhvr additive="base">
                                        <p:cTn id="12" dur="500" fill="hold"/>
                                        <p:tgtEl>
                                          <p:spTgt spid="49179">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9179">
                                            <p:txEl>
                                              <p:pRg st="3" end="3"/>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9179">
                                            <p:txEl>
                                              <p:pRg st="4" end="4"/>
                                            </p:txEl>
                                          </p:spTgt>
                                        </p:tgtEl>
                                        <p:attrNameLst>
                                          <p:attrName>style.visibility</p:attrName>
                                        </p:attrNameLst>
                                      </p:cBhvr>
                                      <p:to>
                                        <p:strVal val="visible"/>
                                      </p:to>
                                    </p:set>
                                    <p:anim calcmode="lin" valueType="num">
                                      <p:cBhvr additive="base">
                                        <p:cTn id="16" dur="500" fill="hold"/>
                                        <p:tgtEl>
                                          <p:spTgt spid="49179">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9179">
                                            <p:txEl>
                                              <p:pRg st="4" end="4"/>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9179">
                                            <p:txEl>
                                              <p:pRg st="5" end="5"/>
                                            </p:txEl>
                                          </p:spTgt>
                                        </p:tgtEl>
                                        <p:attrNameLst>
                                          <p:attrName>style.visibility</p:attrName>
                                        </p:attrNameLst>
                                      </p:cBhvr>
                                      <p:to>
                                        <p:strVal val="visible"/>
                                      </p:to>
                                    </p:set>
                                    <p:anim calcmode="lin" valueType="num">
                                      <p:cBhvr additive="base">
                                        <p:cTn id="20" dur="500" fill="hold"/>
                                        <p:tgtEl>
                                          <p:spTgt spid="49179">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91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9179">
                                            <p:txEl>
                                              <p:pRg st="6" end="6"/>
                                            </p:txEl>
                                          </p:spTgt>
                                        </p:tgtEl>
                                        <p:attrNameLst>
                                          <p:attrName>style.visibility</p:attrName>
                                        </p:attrNameLst>
                                      </p:cBhvr>
                                      <p:to>
                                        <p:strVal val="visible"/>
                                      </p:to>
                                    </p:set>
                                    <p:anim calcmode="lin" valueType="num">
                                      <p:cBhvr additive="base">
                                        <p:cTn id="26" dur="500" fill="hold"/>
                                        <p:tgtEl>
                                          <p:spTgt spid="49179">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91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8"/>
          <p:cNvPicPr>
            <a:picLocks noChangeAspect="1" noChangeArrowheads="1"/>
          </p:cNvPicPr>
          <p:nvPr/>
        </p:nvPicPr>
        <p:blipFill>
          <a:blip r:embed="rId2">
            <a:extLst>
              <a:ext uri="{28A0092B-C50C-407E-A947-70E740481C1C}">
                <a14:useLocalDpi xmlns:a14="http://schemas.microsoft.com/office/drawing/2010/main" val="0"/>
              </a:ext>
            </a:extLst>
          </a:blip>
          <a:srcRect t="6667" r="45732"/>
          <a:stretch>
            <a:fillRect/>
          </a:stretch>
        </p:blipFill>
        <p:spPr bwMode="auto">
          <a:xfrm>
            <a:off x="5486400" y="6324600"/>
            <a:ext cx="365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AutoShape 10"/>
          <p:cNvSpPr>
            <a:spLocks noChangeArrowheads="1"/>
          </p:cNvSpPr>
          <p:nvPr/>
        </p:nvSpPr>
        <p:spPr bwMode="auto">
          <a:xfrm>
            <a:off x="533400" y="2819400"/>
            <a:ext cx="8229600" cy="3962400"/>
          </a:xfrm>
          <a:prstGeom prst="flowChartAlternateProcess">
            <a:avLst/>
          </a:prstGeom>
          <a:gradFill rotWithShape="1">
            <a:gsLst>
              <a:gs pos="0">
                <a:srgbClr val="79F37C"/>
              </a:gs>
              <a:gs pos="100000">
                <a:schemeClr val="bg1"/>
              </a:gs>
            </a:gsLst>
            <a:path path="shape">
              <a:fillToRect l="50000" t="50000" r="50000" b="50000"/>
            </a:path>
          </a:gradFill>
          <a:ln w="9525">
            <a:solidFill>
              <a:srgbClr val="04A00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20000"/>
              </a:spcBef>
              <a:spcAft>
                <a:spcPct val="0"/>
              </a:spcAft>
              <a:buClr>
                <a:srgbClr val="A50021"/>
              </a:buClr>
              <a:buSzPct val="75000"/>
              <a:buFont typeface="Wingdings" pitchFamily="2" charset="2"/>
              <a:buNone/>
            </a:pPr>
            <a:endParaRPr lang="en-US" altLang="en-US" sz="3200" smtClean="0">
              <a:solidFill>
                <a:srgbClr val="000000"/>
              </a:solidFill>
              <a:latin typeface="Times New Roman" pitchFamily="18" charset="0"/>
            </a:endParaRPr>
          </a:p>
        </p:txBody>
      </p:sp>
      <p:sp>
        <p:nvSpPr>
          <p:cNvPr id="70667" name="AutoShape 11"/>
          <p:cNvSpPr>
            <a:spLocks noChangeArrowheads="1"/>
          </p:cNvSpPr>
          <p:nvPr/>
        </p:nvSpPr>
        <p:spPr bwMode="auto">
          <a:xfrm>
            <a:off x="381000" y="0"/>
            <a:ext cx="8305800" cy="2895600"/>
          </a:xfrm>
          <a:prstGeom prst="horizontalScroll">
            <a:avLst>
              <a:gd name="adj" fmla="val 12500"/>
            </a:avLst>
          </a:prstGeom>
          <a:gradFill rotWithShape="1">
            <a:gsLst>
              <a:gs pos="0">
                <a:srgbClr val="99FF66"/>
              </a:gs>
              <a:gs pos="50000">
                <a:schemeClr val="bg1"/>
              </a:gs>
              <a:gs pos="100000">
                <a:srgbClr val="99FF66"/>
              </a:gs>
            </a:gsLst>
            <a:lin ang="2700000" scaled="1"/>
          </a:gradFill>
          <a:ln w="9525">
            <a:solidFill>
              <a:srgbClr val="90DC9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ltLang="en-US" sz="3200" b="1">
              <a:solidFill>
                <a:srgbClr val="090C81"/>
              </a:solidFill>
              <a:latin typeface="Times New Roman" pitchFamily="18" charset="0"/>
            </a:endParaRPr>
          </a:p>
        </p:txBody>
      </p:sp>
      <p:sp>
        <p:nvSpPr>
          <p:cNvPr id="70668" name="Rectangle 12"/>
          <p:cNvSpPr>
            <a:spLocks noChangeArrowheads="1"/>
          </p:cNvSpPr>
          <p:nvPr/>
        </p:nvSpPr>
        <p:spPr bwMode="auto">
          <a:xfrm>
            <a:off x="381000" y="304800"/>
            <a:ext cx="8458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2800" b="1" smtClean="0">
                <a:solidFill>
                  <a:srgbClr val="FF0000"/>
                </a:solidFill>
              </a:rPr>
              <a:t>b/ Tìm những chi tiết trong lời hội thoại của nhân vật, qua lời miêu tả của nhà văn cho thấy thái độ vừa kính trọng, vừa thân tình của nhân vật </a:t>
            </a:r>
            <a:r>
              <a:rPr lang="en-US" altLang="en-US" sz="2800" b="1" u="sng" smtClean="0">
                <a:solidFill>
                  <a:srgbClr val="FF0000"/>
                </a:solidFill>
              </a:rPr>
              <a:t>ông giáo</a:t>
            </a:r>
            <a:r>
              <a:rPr lang="en-US" altLang="en-US" sz="2800" b="1" smtClean="0">
                <a:solidFill>
                  <a:srgbClr val="FF0000"/>
                </a:solidFill>
              </a:rPr>
              <a:t> đối với </a:t>
            </a:r>
            <a:r>
              <a:rPr lang="en-US" altLang="en-US" sz="2800" b="1" u="sng" smtClean="0">
                <a:solidFill>
                  <a:srgbClr val="FF0000"/>
                </a:solidFill>
              </a:rPr>
              <a:t>Lão Hạc</a:t>
            </a:r>
            <a:r>
              <a:rPr lang="en-US" altLang="en-US" sz="2800" b="1" smtClean="0">
                <a:solidFill>
                  <a:srgbClr val="FF0000"/>
                </a:solidFill>
              </a:rPr>
              <a:t>?</a:t>
            </a:r>
          </a:p>
        </p:txBody>
      </p:sp>
      <p:sp>
        <p:nvSpPr>
          <p:cNvPr id="70669" name="Rectangle 13"/>
          <p:cNvSpPr>
            <a:spLocks noChangeArrowheads="1"/>
          </p:cNvSpPr>
          <p:nvPr/>
        </p:nvSpPr>
        <p:spPr bwMode="auto">
          <a:xfrm>
            <a:off x="457200" y="2819400"/>
            <a:ext cx="8229600" cy="4038600"/>
          </a:xfrm>
          <a:prstGeom prst="rect">
            <a:avLst/>
          </a:prstGeom>
          <a:noFill/>
          <a:ln>
            <a:noFill/>
          </a:ln>
          <a:effectLst/>
          <a:extLst>
            <a:ext uri="{909E8E84-426E-40DD-AFC4-6F175D3DCCD1}">
              <a14:hiddenFill xmlns:a14="http://schemas.microsoft.com/office/drawing/2010/main">
                <a:solidFill>
                  <a:srgbClr val="66FF33"/>
                </a:solidFill>
              </a14:hiddenFill>
            </a:ext>
            <a:ext uri="{91240B29-F687-4F45-9708-019B960494DF}">
              <a14:hiddenLine xmlns:a14="http://schemas.microsoft.com/office/drawing/2010/main" w="9525">
                <a:solidFill>
                  <a:srgbClr val="17059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Aft>
                <a:spcPct val="0"/>
              </a:spcAft>
              <a:buFontTx/>
              <a:buNone/>
            </a:pPr>
            <a:r>
              <a:rPr lang="en-US" altLang="en-US" dirty="0" smtClean="0">
                <a:solidFill>
                  <a:srgbClr val="000000"/>
                </a:solidFill>
              </a:rPr>
              <a:t>  </a:t>
            </a:r>
            <a:r>
              <a:rPr lang="en-US" altLang="en-US" b="1" dirty="0" smtClean="0">
                <a:solidFill>
                  <a:srgbClr val="000000"/>
                </a:solidFill>
              </a:rPr>
              <a:t>       *</a:t>
            </a:r>
            <a:r>
              <a:rPr lang="en-US" altLang="en-US" b="1" u="sng" dirty="0" smtClean="0">
                <a:solidFill>
                  <a:srgbClr val="000000"/>
                </a:solidFill>
              </a:rPr>
              <a:t>Trong cử chỉ:</a:t>
            </a:r>
            <a:r>
              <a:rPr lang="en-US" altLang="en-US" b="1" dirty="0" smtClean="0">
                <a:solidFill>
                  <a:srgbClr val="000000"/>
                </a:solidFill>
              </a:rPr>
              <a:t> </a:t>
            </a:r>
            <a:r>
              <a:rPr lang="en-US" altLang="en-US" sz="2800" dirty="0" smtClean="0">
                <a:solidFill>
                  <a:srgbClr val="FF0000"/>
                </a:solidFill>
              </a:rPr>
              <a:t>Ông giáo nói với Lão Hạc những lời lẽ ôn tồn, thân mật nắm lấy vai lão, mời lão hút thuốc, uống nước, ăn khoai.</a:t>
            </a:r>
          </a:p>
          <a:p>
            <a:pPr eaLnBrk="1" fontAlgn="base" hangingPunct="1">
              <a:lnSpc>
                <a:spcPct val="90000"/>
              </a:lnSpc>
              <a:spcAft>
                <a:spcPct val="0"/>
              </a:spcAft>
              <a:buFontTx/>
              <a:buNone/>
            </a:pPr>
            <a:r>
              <a:rPr lang="en-US" altLang="en-US" b="1" dirty="0" smtClean="0">
                <a:solidFill>
                  <a:srgbClr val="000000"/>
                </a:solidFill>
              </a:rPr>
              <a:t>         *</a:t>
            </a:r>
            <a:r>
              <a:rPr lang="en-US" altLang="en-US" b="1" u="sng" dirty="0" smtClean="0">
                <a:solidFill>
                  <a:srgbClr val="000000"/>
                </a:solidFill>
              </a:rPr>
              <a:t>Trong lời lẽ:</a:t>
            </a:r>
          </a:p>
          <a:p>
            <a:pPr eaLnBrk="1" fontAlgn="base" hangingPunct="1">
              <a:lnSpc>
                <a:spcPct val="90000"/>
              </a:lnSpc>
              <a:spcAft>
                <a:spcPct val="0"/>
              </a:spcAft>
              <a:buFontTx/>
              <a:buNone/>
            </a:pPr>
            <a:r>
              <a:rPr lang="en-US" altLang="en-US" sz="2800" b="1" dirty="0" smtClean="0">
                <a:solidFill>
                  <a:srgbClr val="FF0000"/>
                </a:solidFill>
              </a:rPr>
              <a:t>-</a:t>
            </a:r>
            <a:r>
              <a:rPr lang="en-US" altLang="en-US" sz="2800" b="1" dirty="0" smtClean="0">
                <a:solidFill>
                  <a:srgbClr val="000000"/>
                </a:solidFill>
              </a:rPr>
              <a:t> </a:t>
            </a:r>
            <a:r>
              <a:rPr lang="en-US" altLang="en-US" sz="2800" dirty="0" smtClean="0">
                <a:solidFill>
                  <a:srgbClr val="FF0000"/>
                </a:solidFill>
              </a:rPr>
              <a:t>gọi </a:t>
            </a:r>
            <a:r>
              <a:rPr lang="en-US" altLang="en-US" sz="2800" i="1" dirty="0" smtClean="0">
                <a:solidFill>
                  <a:srgbClr val="FF0000"/>
                </a:solidFill>
              </a:rPr>
              <a:t>“cụ”</a:t>
            </a:r>
            <a:r>
              <a:rPr lang="en-US" altLang="en-US" sz="2800" dirty="0" smtClean="0">
                <a:solidFill>
                  <a:srgbClr val="FF0000"/>
                </a:solidFill>
              </a:rPr>
              <a:t> xưng hô gộp: </a:t>
            </a:r>
            <a:r>
              <a:rPr lang="en-US" altLang="en-US" sz="2800" i="1" dirty="0" smtClean="0">
                <a:solidFill>
                  <a:srgbClr val="FF0000"/>
                </a:solidFill>
              </a:rPr>
              <a:t>“ ông - con mình”</a:t>
            </a:r>
          </a:p>
          <a:p>
            <a:pPr eaLnBrk="1" fontAlgn="base" hangingPunct="1">
              <a:lnSpc>
                <a:spcPct val="90000"/>
              </a:lnSpc>
              <a:spcAft>
                <a:spcPct val="0"/>
              </a:spcAft>
              <a:buFontTx/>
              <a:buNone/>
            </a:pPr>
            <a:r>
              <a:rPr lang="en-US" altLang="en-US" sz="2800" dirty="0" smtClean="0">
                <a:solidFill>
                  <a:srgbClr val="9A0A67"/>
                </a:solidFill>
                <a:sym typeface="Wingdings" pitchFamily="2" charset="2"/>
              </a:rPr>
              <a:t>      </a:t>
            </a:r>
            <a:r>
              <a:rPr lang="en-US" altLang="en-US" sz="2800" dirty="0" smtClean="0">
                <a:solidFill>
                  <a:srgbClr val="17059F"/>
                </a:solidFill>
              </a:rPr>
              <a:t>thể hiện sự kính trọng người già</a:t>
            </a:r>
          </a:p>
          <a:p>
            <a:pPr eaLnBrk="1" fontAlgn="base" hangingPunct="1">
              <a:lnSpc>
                <a:spcPct val="90000"/>
              </a:lnSpc>
              <a:spcAft>
                <a:spcPct val="0"/>
              </a:spcAft>
              <a:buFontTx/>
              <a:buNone/>
            </a:pPr>
            <a:r>
              <a:rPr lang="en-US" altLang="en-US" sz="2800" dirty="0" smtClean="0">
                <a:solidFill>
                  <a:srgbClr val="FF0000"/>
                </a:solidFill>
              </a:rPr>
              <a:t>- xưng là </a:t>
            </a:r>
            <a:r>
              <a:rPr lang="en-US" altLang="en-US" sz="2800" i="1" dirty="0" smtClean="0">
                <a:solidFill>
                  <a:srgbClr val="FF0000"/>
                </a:solidFill>
              </a:rPr>
              <a:t>“tôi”</a:t>
            </a:r>
            <a:r>
              <a:rPr lang="en-US" altLang="en-US" sz="2800" dirty="0" smtClean="0">
                <a:solidFill>
                  <a:srgbClr val="FF0000"/>
                </a:solidFill>
              </a:rPr>
              <a:t> </a:t>
            </a:r>
            <a:r>
              <a:rPr lang="en-US" altLang="en-US" sz="2800" dirty="0" smtClean="0">
                <a:solidFill>
                  <a:srgbClr val="9A0A67"/>
                </a:solidFill>
                <a:sym typeface="Wingdings" pitchFamily="2" charset="2"/>
              </a:rPr>
              <a:t></a:t>
            </a:r>
            <a:r>
              <a:rPr lang="en-US" altLang="en-US" sz="2800" dirty="0" smtClean="0">
                <a:solidFill>
                  <a:srgbClr val="FF0000"/>
                </a:solidFill>
                <a:sym typeface="Wingdings" pitchFamily="2" charset="2"/>
              </a:rPr>
              <a:t> </a:t>
            </a:r>
            <a:r>
              <a:rPr lang="en-US" altLang="en-US" sz="2800" dirty="0" smtClean="0">
                <a:solidFill>
                  <a:srgbClr val="17059F"/>
                </a:solidFill>
                <a:sym typeface="Wingdings" pitchFamily="2" charset="2"/>
              </a:rPr>
              <a:t>thể hiện quan hệ bình đẳng.</a:t>
            </a:r>
          </a:p>
        </p:txBody>
      </p:sp>
    </p:spTree>
    <p:extLst>
      <p:ext uri="{BB962C8B-B14F-4D97-AF65-F5344CB8AC3E}">
        <p14:creationId xmlns:p14="http://schemas.microsoft.com/office/powerpoint/2010/main" val="3731890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0668"/>
                                        </p:tgtEl>
                                        <p:attrNameLst>
                                          <p:attrName>style.visibility</p:attrName>
                                        </p:attrNameLst>
                                      </p:cBhvr>
                                      <p:to>
                                        <p:strVal val="visible"/>
                                      </p:to>
                                    </p:set>
                                    <p:anim calcmode="lin" valueType="num">
                                      <p:cBhvr additive="base">
                                        <p:cTn id="7" dur="500" fill="hold"/>
                                        <p:tgtEl>
                                          <p:spTgt spid="70668"/>
                                        </p:tgtEl>
                                        <p:attrNameLst>
                                          <p:attrName>ppt_x</p:attrName>
                                        </p:attrNameLst>
                                      </p:cBhvr>
                                      <p:tavLst>
                                        <p:tav tm="0">
                                          <p:val>
                                            <p:strVal val="0-#ppt_w/2"/>
                                          </p:val>
                                        </p:tav>
                                        <p:tav tm="100000">
                                          <p:val>
                                            <p:strVal val="#ppt_x"/>
                                          </p:val>
                                        </p:tav>
                                      </p:tavLst>
                                    </p:anim>
                                    <p:anim calcmode="lin" valueType="num">
                                      <p:cBhvr additive="base">
                                        <p:cTn id="8" dur="500" fill="hold"/>
                                        <p:tgtEl>
                                          <p:spTgt spid="7066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70669">
                                            <p:txEl>
                                              <p:pRg st="0" end="0"/>
                                            </p:txEl>
                                          </p:spTgt>
                                        </p:tgtEl>
                                        <p:attrNameLst>
                                          <p:attrName>style.visibility</p:attrName>
                                        </p:attrNameLst>
                                      </p:cBhvr>
                                      <p:to>
                                        <p:strVal val="visible"/>
                                      </p:to>
                                    </p:set>
                                    <p:anim calcmode="lin" valueType="num">
                                      <p:cBhvr additive="base">
                                        <p:cTn id="13" dur="500" fill="hold"/>
                                        <p:tgtEl>
                                          <p:spTgt spid="7066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066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70669">
                                            <p:txEl>
                                              <p:pRg st="1" end="1"/>
                                            </p:txEl>
                                          </p:spTgt>
                                        </p:tgtEl>
                                        <p:attrNameLst>
                                          <p:attrName>style.visibility</p:attrName>
                                        </p:attrNameLst>
                                      </p:cBhvr>
                                      <p:to>
                                        <p:strVal val="visible"/>
                                      </p:to>
                                    </p:set>
                                    <p:anim calcmode="lin" valueType="num">
                                      <p:cBhvr additive="base">
                                        <p:cTn id="19" dur="500" fill="hold"/>
                                        <p:tgtEl>
                                          <p:spTgt spid="70669">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066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70669">
                                            <p:txEl>
                                              <p:pRg st="2" end="2"/>
                                            </p:txEl>
                                          </p:spTgt>
                                        </p:tgtEl>
                                        <p:attrNameLst>
                                          <p:attrName>style.visibility</p:attrName>
                                        </p:attrNameLst>
                                      </p:cBhvr>
                                      <p:to>
                                        <p:strVal val="visible"/>
                                      </p:to>
                                    </p:set>
                                    <p:anim calcmode="lin" valueType="num">
                                      <p:cBhvr additive="base">
                                        <p:cTn id="25" dur="500" fill="hold"/>
                                        <p:tgtEl>
                                          <p:spTgt spid="7066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066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70669">
                                            <p:txEl>
                                              <p:pRg st="3" end="3"/>
                                            </p:txEl>
                                          </p:spTgt>
                                        </p:tgtEl>
                                        <p:attrNameLst>
                                          <p:attrName>style.visibility</p:attrName>
                                        </p:attrNameLst>
                                      </p:cBhvr>
                                      <p:to>
                                        <p:strVal val="visible"/>
                                      </p:to>
                                    </p:set>
                                    <p:anim calcmode="lin" valueType="num">
                                      <p:cBhvr additive="base">
                                        <p:cTn id="31" dur="500" fill="hold"/>
                                        <p:tgtEl>
                                          <p:spTgt spid="7066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066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70669">
                                            <p:txEl>
                                              <p:pRg st="4" end="4"/>
                                            </p:txEl>
                                          </p:spTgt>
                                        </p:tgtEl>
                                        <p:attrNameLst>
                                          <p:attrName>style.visibility</p:attrName>
                                        </p:attrNameLst>
                                      </p:cBhvr>
                                      <p:to>
                                        <p:strVal val="visible"/>
                                      </p:to>
                                    </p:set>
                                    <p:anim calcmode="lin" valueType="num">
                                      <p:cBhvr additive="base">
                                        <p:cTn id="37" dur="500" fill="hold"/>
                                        <p:tgtEl>
                                          <p:spTgt spid="7066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066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8" grpId="0" autoUpdateAnimBg="0"/>
      <p:bldP spid="7066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4" name="Rectangle 22"/>
          <p:cNvSpPr>
            <a:spLocks noChangeArrowheads="1"/>
          </p:cNvSpPr>
          <p:nvPr/>
        </p:nvSpPr>
        <p:spPr bwMode="auto">
          <a:xfrm>
            <a:off x="1295400" y="304800"/>
            <a:ext cx="6019800" cy="579438"/>
          </a:xfrm>
          <a:prstGeom prst="rect">
            <a:avLst/>
          </a:prstGeom>
          <a:gradFill rotWithShape="1">
            <a:gsLst>
              <a:gs pos="0">
                <a:srgbClr val="D1EF1D"/>
              </a:gs>
              <a:gs pos="50000">
                <a:schemeClr val="bg1"/>
              </a:gs>
              <a:gs pos="100000">
                <a:srgbClr val="D1EF1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en-US" sz="3200" b="1" u="sng" dirty="0">
                <a:solidFill>
                  <a:srgbClr val="D60093"/>
                </a:solidFill>
                <a:latin typeface="Times New Roman" pitchFamily="18" charset="0"/>
              </a:rPr>
              <a:t>Tiết 107</a:t>
            </a:r>
            <a:r>
              <a:rPr lang="en-US" altLang="en-US" sz="3200" b="1" dirty="0">
                <a:solidFill>
                  <a:srgbClr val="D60093"/>
                </a:solidFill>
                <a:latin typeface="Times New Roman" pitchFamily="18" charset="0"/>
              </a:rPr>
              <a:t>:</a:t>
            </a:r>
            <a:r>
              <a:rPr lang="en-US" altLang="en-US" sz="3200" dirty="0">
                <a:solidFill>
                  <a:srgbClr val="000000"/>
                </a:solidFill>
                <a:latin typeface="Times New Roman" pitchFamily="18" charset="0"/>
              </a:rPr>
              <a:t> </a:t>
            </a:r>
            <a:r>
              <a:rPr lang="en-US" altLang="en-US" sz="3200" b="1" dirty="0">
                <a:solidFill>
                  <a:srgbClr val="FF0000"/>
                </a:solidFill>
                <a:latin typeface="Times New Roman" pitchFamily="18" charset="0"/>
              </a:rPr>
              <a:t>HỘI THOẠI</a:t>
            </a:r>
          </a:p>
        </p:txBody>
      </p:sp>
      <p:sp>
        <p:nvSpPr>
          <p:cNvPr id="49179" name="Rectangle 27"/>
          <p:cNvSpPr>
            <a:spLocks noChangeArrowheads="1"/>
          </p:cNvSpPr>
          <p:nvPr/>
        </p:nvSpPr>
        <p:spPr bwMode="auto">
          <a:xfrm>
            <a:off x="228600" y="1066800"/>
            <a:ext cx="6172200" cy="5576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000" b="1" u="sng" dirty="0" smtClean="0">
                <a:solidFill>
                  <a:srgbClr val="FF0000"/>
                </a:solidFill>
                <a:latin typeface="Times New Roman" pitchFamily="18" charset="0"/>
              </a:rPr>
              <a:t>I.VAI XÃ HỘI TRONG HỘI THOẠI</a:t>
            </a:r>
          </a:p>
          <a:p>
            <a:pPr eaLnBrk="1" fontAlgn="base" hangingPunct="1">
              <a:spcBef>
                <a:spcPct val="0"/>
              </a:spcBef>
              <a:spcAft>
                <a:spcPct val="0"/>
              </a:spcAft>
            </a:pPr>
            <a:r>
              <a:rPr lang="en-US" altLang="en-US" sz="2000" b="1" i="1" u="sng" dirty="0" smtClean="0">
                <a:solidFill>
                  <a:srgbClr val="FF0000"/>
                </a:solidFill>
                <a:latin typeface="Times New Roman" pitchFamily="18" charset="0"/>
              </a:rPr>
              <a:t>II. LUYỆN TẬP</a:t>
            </a:r>
            <a:endParaRPr lang="en-US" altLang="en-US" b="1" i="1" dirty="0">
              <a:solidFill>
                <a:srgbClr val="17059F"/>
              </a:solidFill>
              <a:latin typeface="Times New Roman" pitchFamily="18" charset="0"/>
            </a:endParaRPr>
          </a:p>
          <a:p>
            <a:pPr eaLnBrk="1" fontAlgn="base" hangingPunct="1">
              <a:spcBef>
                <a:spcPct val="0"/>
              </a:spcBef>
              <a:spcAft>
                <a:spcPct val="0"/>
              </a:spcAft>
              <a:defRPr/>
            </a:pPr>
            <a:endParaRPr lang="en-US" altLang="en-US" b="1" dirty="0" smtClean="0">
              <a:solidFill>
                <a:srgbClr val="090C81"/>
              </a:solidFill>
              <a:latin typeface="Times New Roman" pitchFamily="18" charset="0"/>
            </a:endParaRPr>
          </a:p>
          <a:p>
            <a:pPr eaLnBrk="1" fontAlgn="base" hangingPunct="1">
              <a:spcBef>
                <a:spcPct val="0"/>
              </a:spcBef>
              <a:spcAft>
                <a:spcPct val="0"/>
              </a:spcAft>
              <a:defRPr/>
            </a:pPr>
            <a:r>
              <a:rPr lang="en-US" altLang="en-US" sz="2400" b="1" dirty="0" smtClean="0">
                <a:solidFill>
                  <a:srgbClr val="FF0000"/>
                </a:solidFill>
                <a:latin typeface="Times New Roman" pitchFamily="18" charset="0"/>
              </a:rPr>
              <a:t>BT2: </a:t>
            </a:r>
          </a:p>
          <a:p>
            <a:pPr eaLnBrk="1" fontAlgn="base" hangingPunct="1">
              <a:spcBef>
                <a:spcPct val="0"/>
              </a:spcBef>
              <a:spcAft>
                <a:spcPct val="0"/>
              </a:spcAft>
              <a:defRPr/>
            </a:pPr>
            <a:r>
              <a:rPr lang="en-US" altLang="en-US" sz="2400" b="1" dirty="0" smtClean="0">
                <a:solidFill>
                  <a:srgbClr val="090C81"/>
                </a:solidFill>
                <a:latin typeface="Times New Roman" pitchFamily="18" charset="0"/>
              </a:rPr>
              <a:t>a) </a:t>
            </a:r>
            <a:r>
              <a:rPr lang="en-US" altLang="en-US" sz="2400" b="1" dirty="0" smtClean="0">
                <a:latin typeface="Times New Roman" pitchFamily="18" charset="0"/>
              </a:rPr>
              <a:t>-Xét về địa vị xã hội thì ông giáo là vai trên</a:t>
            </a:r>
          </a:p>
          <a:p>
            <a:pPr eaLnBrk="1" fontAlgn="base" hangingPunct="1">
              <a:spcBef>
                <a:spcPct val="0"/>
              </a:spcBef>
              <a:spcAft>
                <a:spcPct val="0"/>
              </a:spcAft>
              <a:defRPr/>
            </a:pPr>
            <a:r>
              <a:rPr lang="en-US" altLang="en-US" sz="2400" b="1" dirty="0" smtClean="0">
                <a:latin typeface="Times New Roman" pitchFamily="18" charset="0"/>
              </a:rPr>
              <a:t>  - Xét về tuổi tác thì lão Hạc là vai dưới.</a:t>
            </a:r>
          </a:p>
          <a:p>
            <a:pPr lvl="0" eaLnBrk="1" fontAlgn="base" hangingPunct="1">
              <a:spcAft>
                <a:spcPct val="0"/>
              </a:spcAft>
            </a:pPr>
            <a:r>
              <a:rPr lang="en-US" altLang="en-US" sz="2400" b="1" dirty="0" smtClean="0">
                <a:latin typeface="Times New Roman" pitchFamily="18" charset="0"/>
              </a:rPr>
              <a:t>b) </a:t>
            </a:r>
            <a:r>
              <a:rPr lang="en-US" altLang="en-US" sz="2400" b="1" dirty="0">
                <a:latin typeface="Times New Roman" panose="02020603050405020304" pitchFamily="18" charset="0"/>
                <a:cs typeface="Times New Roman" panose="02020603050405020304" pitchFamily="18" charset="0"/>
              </a:rPr>
              <a:t>*</a:t>
            </a:r>
            <a:r>
              <a:rPr lang="en-US" altLang="en-US" sz="2400" b="1" u="sng" dirty="0">
                <a:latin typeface="Times New Roman" panose="02020603050405020304" pitchFamily="18" charset="0"/>
                <a:cs typeface="Times New Roman" panose="02020603050405020304" pitchFamily="18" charset="0"/>
              </a:rPr>
              <a:t>Trong cử chỉ:</a:t>
            </a:r>
            <a:r>
              <a:rPr lang="en-US" altLang="en-US" sz="2400" b="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Ông giáo nói với Lão Hạc những lời lẽ ôn tồn, thân mật nắm lấy vai lão, mời lão hút thuốc, uống nước, ăn khoai.</a:t>
            </a:r>
          </a:p>
          <a:p>
            <a:pPr lvl="0" eaLnBrk="1" fontAlgn="base" hangingPunct="1">
              <a:lnSpc>
                <a:spcPct val="90000"/>
              </a:lnSpc>
              <a:spcAft>
                <a:spcPct val="0"/>
              </a:spcAft>
            </a:pPr>
            <a:r>
              <a:rPr lang="en-US" altLang="en-US" sz="2400" b="1" dirty="0">
                <a:latin typeface="Times New Roman" panose="02020603050405020304" pitchFamily="18" charset="0"/>
                <a:cs typeface="Times New Roman" panose="02020603050405020304" pitchFamily="18" charset="0"/>
              </a:rPr>
              <a:t>         *</a:t>
            </a:r>
            <a:r>
              <a:rPr lang="en-US" altLang="en-US" sz="2400" b="1" u="sng" dirty="0">
                <a:latin typeface="Times New Roman" panose="02020603050405020304" pitchFamily="18" charset="0"/>
                <a:cs typeface="Times New Roman" panose="02020603050405020304" pitchFamily="18" charset="0"/>
              </a:rPr>
              <a:t>Trong lời lẽ:</a:t>
            </a:r>
          </a:p>
          <a:p>
            <a:pPr lvl="0" eaLnBrk="1" fontAlgn="base" hangingPunct="1">
              <a:lnSpc>
                <a:spcPct val="90000"/>
              </a:lnSpc>
              <a:spcAft>
                <a:spcPct val="0"/>
              </a:spcAft>
            </a:pPr>
            <a:r>
              <a:rPr lang="en-US" altLang="en-US" sz="2400" b="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gọi </a:t>
            </a:r>
            <a:r>
              <a:rPr lang="en-US" altLang="en-US" sz="2400" i="1" dirty="0">
                <a:latin typeface="Times New Roman" panose="02020603050405020304" pitchFamily="18" charset="0"/>
                <a:cs typeface="Times New Roman" panose="02020603050405020304" pitchFamily="18" charset="0"/>
              </a:rPr>
              <a:t>“cụ”</a:t>
            </a:r>
            <a:r>
              <a:rPr lang="en-US" altLang="en-US" sz="2400" dirty="0">
                <a:latin typeface="Times New Roman" panose="02020603050405020304" pitchFamily="18" charset="0"/>
                <a:cs typeface="Times New Roman" panose="02020603050405020304" pitchFamily="18" charset="0"/>
              </a:rPr>
              <a:t> xưng hô gộp: </a:t>
            </a:r>
            <a:r>
              <a:rPr lang="en-US" altLang="en-US" sz="2400" i="1" dirty="0">
                <a:latin typeface="Times New Roman" panose="02020603050405020304" pitchFamily="18" charset="0"/>
                <a:cs typeface="Times New Roman" panose="02020603050405020304" pitchFamily="18" charset="0"/>
              </a:rPr>
              <a:t>“ ông - con mình”</a:t>
            </a:r>
          </a:p>
          <a:p>
            <a:pPr lvl="0" eaLnBrk="1" fontAlgn="base" hangingPunct="1">
              <a:lnSpc>
                <a:spcPct val="90000"/>
              </a:lnSpc>
              <a:spcAft>
                <a:spcPct val="0"/>
              </a:spcAft>
            </a:pPr>
            <a:r>
              <a:rPr lang="en-US" altLang="en-US" sz="2400" dirty="0">
                <a:latin typeface="Times New Roman" panose="02020603050405020304" pitchFamily="18" charset="0"/>
                <a:cs typeface="Times New Roman" panose="02020603050405020304" pitchFamily="18" charset="0"/>
                <a:sym typeface="Wingdings" pitchFamily="2" charset="2"/>
              </a:rPr>
              <a:t>      </a:t>
            </a:r>
            <a:r>
              <a:rPr lang="en-US" altLang="en-US" sz="2400" dirty="0">
                <a:latin typeface="Times New Roman" panose="02020603050405020304" pitchFamily="18" charset="0"/>
                <a:cs typeface="Times New Roman" panose="02020603050405020304" pitchFamily="18" charset="0"/>
              </a:rPr>
              <a:t>thể hiện sự kính trọng người già</a:t>
            </a:r>
          </a:p>
          <a:p>
            <a:pPr lvl="0" eaLnBrk="1" fontAlgn="base" hangingPunct="1">
              <a:lnSpc>
                <a:spcPct val="90000"/>
              </a:lnSpc>
              <a:spcAft>
                <a:spcPct val="0"/>
              </a:spcAft>
            </a:pPr>
            <a:r>
              <a:rPr lang="en-US" altLang="en-US" sz="2400" dirty="0">
                <a:latin typeface="Times New Roman" panose="02020603050405020304" pitchFamily="18" charset="0"/>
                <a:cs typeface="Times New Roman" panose="02020603050405020304" pitchFamily="18" charset="0"/>
              </a:rPr>
              <a:t>- xưng là </a:t>
            </a:r>
            <a:r>
              <a:rPr lang="en-US" altLang="en-US" sz="2400" i="1" dirty="0">
                <a:latin typeface="Times New Roman" panose="02020603050405020304" pitchFamily="18" charset="0"/>
                <a:cs typeface="Times New Roman" panose="02020603050405020304" pitchFamily="18" charset="0"/>
              </a:rPr>
              <a:t>“tôi”</a:t>
            </a:r>
            <a:r>
              <a:rPr lang="en-US" altLang="en-US" sz="24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sym typeface="Wingdings" pitchFamily="2" charset="2"/>
              </a:rPr>
              <a:t> thể hiện quan hệ bình đẳng.</a:t>
            </a:r>
          </a:p>
          <a:p>
            <a:pPr eaLnBrk="1" fontAlgn="base" hangingPunct="1">
              <a:spcBef>
                <a:spcPct val="0"/>
              </a:spcBef>
              <a:spcAft>
                <a:spcPct val="0"/>
              </a:spcAft>
              <a:defRPr/>
            </a:pPr>
            <a:endParaRPr lang="en-US" altLang="en-US" sz="2400" b="1" dirty="0" smtClean="0">
              <a:latin typeface="Times New Roman" pitchFamily="18" charset="0"/>
            </a:endParaRPr>
          </a:p>
          <a:p>
            <a:pPr eaLnBrk="1" fontAlgn="base" hangingPunct="1">
              <a:spcBef>
                <a:spcPct val="0"/>
              </a:spcBef>
              <a:spcAft>
                <a:spcPct val="0"/>
              </a:spcAft>
              <a:defRPr/>
            </a:pPr>
            <a:endParaRPr lang="en-US" altLang="en-US" sz="2400" dirty="0" smtClean="0">
              <a:solidFill>
                <a:srgbClr val="000000"/>
              </a:solidFill>
              <a:latin typeface="Times New Roman" pitchFamily="18" charset="0"/>
            </a:endParaRPr>
          </a:p>
          <a:p>
            <a:pPr eaLnBrk="1" fontAlgn="base" hangingPunct="1">
              <a:spcBef>
                <a:spcPct val="0"/>
              </a:spcBef>
              <a:spcAft>
                <a:spcPct val="0"/>
              </a:spcAft>
            </a:pPr>
            <a:endParaRPr lang="en-US" altLang="en-US" sz="2000" b="1" u="sng" dirty="0" smtClean="0">
              <a:solidFill>
                <a:srgbClr val="FF0000"/>
              </a:solidFill>
              <a:latin typeface="Times New Roman" pitchFamily="18" charset="0"/>
            </a:endParaRPr>
          </a:p>
        </p:txBody>
      </p:sp>
      <p:cxnSp>
        <p:nvCxnSpPr>
          <p:cNvPr id="3" name="Straight Connector 2"/>
          <p:cNvCxnSpPr/>
          <p:nvPr/>
        </p:nvCxnSpPr>
        <p:spPr bwMode="auto">
          <a:xfrm>
            <a:off x="6400800" y="1066800"/>
            <a:ext cx="0" cy="5591145"/>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0070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9179">
                                            <p:txEl>
                                              <p:pRg st="6" end="6"/>
                                            </p:txEl>
                                          </p:spTgt>
                                        </p:tgtEl>
                                        <p:attrNameLst>
                                          <p:attrName>style.visibility</p:attrName>
                                        </p:attrNameLst>
                                      </p:cBhvr>
                                      <p:to>
                                        <p:strVal val="visible"/>
                                      </p:to>
                                    </p:set>
                                    <p:animEffect transition="in" filter="barn(inVertical)">
                                      <p:cBhvr>
                                        <p:cTn id="7" dur="500"/>
                                        <p:tgtEl>
                                          <p:spTgt spid="49179">
                                            <p:txEl>
                                              <p:pRg st="6" end="6"/>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9179">
                                            <p:txEl>
                                              <p:pRg st="7" end="7"/>
                                            </p:txEl>
                                          </p:spTgt>
                                        </p:tgtEl>
                                        <p:attrNameLst>
                                          <p:attrName>style.visibility</p:attrName>
                                        </p:attrNameLst>
                                      </p:cBhvr>
                                      <p:to>
                                        <p:strVal val="visible"/>
                                      </p:to>
                                    </p:set>
                                    <p:animEffect transition="in" filter="barn(inVertical)">
                                      <p:cBhvr>
                                        <p:cTn id="10" dur="500"/>
                                        <p:tgtEl>
                                          <p:spTgt spid="49179">
                                            <p:txEl>
                                              <p:pRg st="7" end="7"/>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9179">
                                            <p:txEl>
                                              <p:pRg st="8" end="8"/>
                                            </p:txEl>
                                          </p:spTgt>
                                        </p:tgtEl>
                                        <p:attrNameLst>
                                          <p:attrName>style.visibility</p:attrName>
                                        </p:attrNameLst>
                                      </p:cBhvr>
                                      <p:to>
                                        <p:strVal val="visible"/>
                                      </p:to>
                                    </p:set>
                                    <p:animEffect transition="in" filter="barn(inVertical)">
                                      <p:cBhvr>
                                        <p:cTn id="13" dur="500"/>
                                        <p:tgtEl>
                                          <p:spTgt spid="49179">
                                            <p:txEl>
                                              <p:pRg st="8" end="8"/>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9179">
                                            <p:txEl>
                                              <p:pRg st="9" end="9"/>
                                            </p:txEl>
                                          </p:spTgt>
                                        </p:tgtEl>
                                        <p:attrNameLst>
                                          <p:attrName>style.visibility</p:attrName>
                                        </p:attrNameLst>
                                      </p:cBhvr>
                                      <p:to>
                                        <p:strVal val="visible"/>
                                      </p:to>
                                    </p:set>
                                    <p:animEffect transition="in" filter="barn(inVertical)">
                                      <p:cBhvr>
                                        <p:cTn id="16" dur="500"/>
                                        <p:tgtEl>
                                          <p:spTgt spid="49179">
                                            <p:txEl>
                                              <p:pRg st="9" end="9"/>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9179">
                                            <p:txEl>
                                              <p:pRg st="10" end="10"/>
                                            </p:txEl>
                                          </p:spTgt>
                                        </p:tgtEl>
                                        <p:attrNameLst>
                                          <p:attrName>style.visibility</p:attrName>
                                        </p:attrNameLst>
                                      </p:cBhvr>
                                      <p:to>
                                        <p:strVal val="visible"/>
                                      </p:to>
                                    </p:set>
                                    <p:animEffect transition="in" filter="barn(inVertical)">
                                      <p:cBhvr>
                                        <p:cTn id="19" dur="500"/>
                                        <p:tgtEl>
                                          <p:spTgt spid="4917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5" name="AutoShape 11"/>
          <p:cNvSpPr>
            <a:spLocks noChangeArrowheads="1"/>
          </p:cNvSpPr>
          <p:nvPr/>
        </p:nvSpPr>
        <p:spPr bwMode="auto">
          <a:xfrm>
            <a:off x="0" y="-228600"/>
            <a:ext cx="9144000" cy="2438400"/>
          </a:xfrm>
          <a:prstGeom prst="horizontalScroll">
            <a:avLst>
              <a:gd name="adj" fmla="val 12500"/>
            </a:avLst>
          </a:prstGeom>
          <a:gradFill rotWithShape="1">
            <a:gsLst>
              <a:gs pos="0">
                <a:srgbClr val="99FF66"/>
              </a:gs>
              <a:gs pos="50000">
                <a:schemeClr val="bg1"/>
              </a:gs>
              <a:gs pos="100000">
                <a:srgbClr val="99FF66"/>
              </a:gs>
            </a:gsLst>
            <a:lin ang="2700000" scaled="1"/>
          </a:gradFill>
          <a:ln w="9525">
            <a:solidFill>
              <a:srgbClr val="90DC9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ltLang="en-US" sz="3200" b="1">
              <a:solidFill>
                <a:srgbClr val="090C81"/>
              </a:solidFill>
              <a:latin typeface="Times New Roman" pitchFamily="18" charset="0"/>
            </a:endParaRPr>
          </a:p>
        </p:txBody>
      </p:sp>
      <p:sp>
        <p:nvSpPr>
          <p:cNvPr id="72716" name="Rectangle 12"/>
          <p:cNvSpPr>
            <a:spLocks noChangeArrowheads="1"/>
          </p:cNvSpPr>
          <p:nvPr/>
        </p:nvSpPr>
        <p:spPr bwMode="auto">
          <a:xfrm>
            <a:off x="0" y="228600"/>
            <a:ext cx="8915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2800" b="1" smtClean="0">
                <a:solidFill>
                  <a:srgbClr val="0000FF"/>
                </a:solidFill>
              </a:rPr>
              <a:t>c/ Những chi tiết nào trong lời thoại của Lão Hạc và lời miêu tả của nhà văn nói lên thái độ vừa quí trọng vừa thân tình của </a:t>
            </a:r>
            <a:r>
              <a:rPr lang="en-US" altLang="en-US" sz="2800" b="1" i="1" u="sng" smtClean="0">
                <a:solidFill>
                  <a:srgbClr val="0000FF"/>
                </a:solidFill>
              </a:rPr>
              <a:t>Lão H</a:t>
            </a:r>
            <a:r>
              <a:rPr lang="en-US" altLang="en-US" sz="3200" b="1" i="1" u="sng" smtClean="0">
                <a:solidFill>
                  <a:srgbClr val="0000FF"/>
                </a:solidFill>
              </a:rPr>
              <a:t>ạc</a:t>
            </a:r>
            <a:r>
              <a:rPr lang="en-US" altLang="en-US" sz="4000" b="1" smtClean="0">
                <a:solidFill>
                  <a:srgbClr val="0000FF"/>
                </a:solidFill>
              </a:rPr>
              <a:t> </a:t>
            </a:r>
            <a:r>
              <a:rPr lang="en-US" altLang="en-US" sz="2800" b="1" smtClean="0">
                <a:solidFill>
                  <a:srgbClr val="0000FF"/>
                </a:solidFill>
              </a:rPr>
              <a:t>đối với </a:t>
            </a:r>
            <a:r>
              <a:rPr lang="en-US" altLang="en-US" sz="2800" b="1" i="1" u="sng" smtClean="0">
                <a:solidFill>
                  <a:srgbClr val="0000FF"/>
                </a:solidFill>
              </a:rPr>
              <a:t>ông giáo?</a:t>
            </a:r>
            <a:r>
              <a:rPr lang="en-US" altLang="en-US" sz="2400" i="1" u="sng" smtClean="0">
                <a:solidFill>
                  <a:srgbClr val="0000FF"/>
                </a:solidFill>
              </a:rPr>
              <a:t/>
            </a:r>
            <a:br>
              <a:rPr lang="en-US" altLang="en-US" sz="2400" i="1" u="sng" smtClean="0">
                <a:solidFill>
                  <a:srgbClr val="0000FF"/>
                </a:solidFill>
              </a:rPr>
            </a:br>
            <a:endParaRPr lang="en-US" altLang="en-US" sz="2400" i="1" u="sng" smtClean="0">
              <a:solidFill>
                <a:srgbClr val="0000FF"/>
              </a:solidFill>
            </a:endParaRPr>
          </a:p>
        </p:txBody>
      </p:sp>
      <p:grpSp>
        <p:nvGrpSpPr>
          <p:cNvPr id="72721" name="Group 17"/>
          <p:cNvGrpSpPr>
            <a:grpSpLocks/>
          </p:cNvGrpSpPr>
          <p:nvPr/>
        </p:nvGrpSpPr>
        <p:grpSpPr bwMode="auto">
          <a:xfrm>
            <a:off x="228600" y="3581400"/>
            <a:ext cx="4114800" cy="3276600"/>
            <a:chOff x="96" y="1824"/>
            <a:chExt cx="5424" cy="2352"/>
          </a:xfrm>
        </p:grpSpPr>
        <p:sp>
          <p:nvSpPr>
            <p:cNvPr id="72714" name="AutoShape 10"/>
            <p:cNvSpPr>
              <a:spLocks noChangeArrowheads="1"/>
            </p:cNvSpPr>
            <p:nvPr/>
          </p:nvSpPr>
          <p:spPr bwMode="auto">
            <a:xfrm>
              <a:off x="96" y="1824"/>
              <a:ext cx="5424" cy="2352"/>
            </a:xfrm>
            <a:prstGeom prst="flowChartAlternateProcess">
              <a:avLst/>
            </a:prstGeom>
            <a:gradFill rotWithShape="1">
              <a:gsLst>
                <a:gs pos="0">
                  <a:srgbClr val="DA82C9"/>
                </a:gs>
                <a:gs pos="50000">
                  <a:schemeClr val="bg1"/>
                </a:gs>
                <a:gs pos="100000">
                  <a:srgbClr val="DA82C9"/>
                </a:gs>
              </a:gsLst>
              <a:lin ang="2700000" scaled="1"/>
            </a:gradFill>
            <a:ln w="9525">
              <a:solidFill>
                <a:srgbClr val="04A00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A50021"/>
                </a:buClr>
                <a:buSzPct val="75000"/>
                <a:buFont typeface="Wingdings" pitchFamily="2" charset="2"/>
                <a:buNone/>
                <a:defRPr/>
              </a:pPr>
              <a:endParaRPr lang="en-US" altLang="en-US" sz="3200">
                <a:solidFill>
                  <a:srgbClr val="000000"/>
                </a:solidFill>
                <a:latin typeface="Times New Roman" pitchFamily="18" charset="0"/>
              </a:endParaRPr>
            </a:p>
          </p:txBody>
        </p:sp>
        <p:sp>
          <p:nvSpPr>
            <p:cNvPr id="14349" name="Rectangle 13"/>
            <p:cNvSpPr>
              <a:spLocks noChangeArrowheads="1"/>
            </p:cNvSpPr>
            <p:nvPr/>
          </p:nvSpPr>
          <p:spPr bwMode="auto">
            <a:xfrm>
              <a:off x="336" y="1872"/>
              <a:ext cx="4896" cy="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1027113" indent="-569913" eaLnBrk="0" hangingPunct="0">
                <a:spcBef>
                  <a:spcPct val="20000"/>
                </a:spcBef>
                <a:buChar char="–"/>
                <a:defRPr sz="2800">
                  <a:solidFill>
                    <a:schemeClr val="tx1"/>
                  </a:solidFill>
                  <a:latin typeface="Arial" charset="0"/>
                </a:defRPr>
              </a:lvl2pPr>
              <a:lvl3pPr marL="1370013" indent="-455613" eaLnBrk="0" hangingPunct="0">
                <a:spcBef>
                  <a:spcPct val="20000"/>
                </a:spcBef>
                <a:buChar char="•"/>
                <a:defRPr sz="2400">
                  <a:solidFill>
                    <a:schemeClr val="tx1"/>
                  </a:solidFill>
                  <a:latin typeface="Arial" charset="0"/>
                </a:defRPr>
              </a:lvl3pPr>
              <a:lvl4pPr marL="1712913" indent="-341313"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lnSpc>
                  <a:spcPct val="120000"/>
                </a:lnSpc>
                <a:spcBef>
                  <a:spcPct val="0"/>
                </a:spcBef>
                <a:spcAft>
                  <a:spcPct val="0"/>
                </a:spcAft>
                <a:buFontTx/>
                <a:buNone/>
              </a:pPr>
              <a:r>
                <a:rPr lang="en-US" altLang="en-US" sz="2800" b="1" dirty="0" smtClean="0">
                  <a:solidFill>
                    <a:srgbClr val="17059F"/>
                  </a:solidFill>
                </a:rPr>
                <a:t>Lão Hạc gọi người đối thoại với mình là </a:t>
              </a:r>
              <a:r>
                <a:rPr lang="en-US" altLang="en-US" sz="2800" b="1" i="1" dirty="0" smtClean="0">
                  <a:solidFill>
                    <a:srgbClr val="17059F"/>
                  </a:solidFill>
                </a:rPr>
                <a:t>“</a:t>
              </a:r>
              <a:r>
                <a:rPr lang="en-US" altLang="en-US" sz="2800" b="1" i="1" dirty="0" smtClean="0">
                  <a:solidFill>
                    <a:srgbClr val="FF3300"/>
                  </a:solidFill>
                </a:rPr>
                <a:t>ông giáo”</a:t>
              </a:r>
              <a:r>
                <a:rPr lang="en-US" altLang="en-US" sz="2800" b="1" i="1" dirty="0" smtClean="0">
                  <a:solidFill>
                    <a:srgbClr val="17059F"/>
                  </a:solidFill>
                </a:rPr>
                <a:t> ,</a:t>
              </a:r>
              <a:r>
                <a:rPr lang="en-US" altLang="en-US" sz="2800" b="1" dirty="0" smtClean="0">
                  <a:solidFill>
                    <a:srgbClr val="17059F"/>
                  </a:solidFill>
                </a:rPr>
                <a:t>dùng từ </a:t>
              </a:r>
              <a:r>
                <a:rPr lang="en-US" altLang="en-US" sz="2800" b="1" i="1" dirty="0" smtClean="0">
                  <a:solidFill>
                    <a:srgbClr val="17059F"/>
                  </a:solidFill>
                </a:rPr>
                <a:t>“</a:t>
              </a:r>
              <a:r>
                <a:rPr lang="en-US" altLang="en-US" sz="2800" b="1" i="1" dirty="0" smtClean="0">
                  <a:solidFill>
                    <a:srgbClr val="FF3300"/>
                  </a:solidFill>
                </a:rPr>
                <a:t>dạy</a:t>
              </a:r>
              <a:r>
                <a:rPr lang="en-US" altLang="en-US" sz="2800" b="1" i="1" dirty="0" smtClean="0">
                  <a:solidFill>
                    <a:srgbClr val="17059F"/>
                  </a:solidFill>
                </a:rPr>
                <a:t>”</a:t>
              </a:r>
              <a:r>
                <a:rPr lang="en-US" altLang="en-US" sz="2800" b="1" dirty="0" smtClean="0">
                  <a:solidFill>
                    <a:srgbClr val="17059F"/>
                  </a:solidFill>
                </a:rPr>
                <a:t> thay cho từ nói, </a:t>
              </a:r>
              <a:r>
                <a:rPr lang="en-US" altLang="en-US" sz="2800" b="1" dirty="0" smtClean="0">
                  <a:solidFill>
                    <a:srgbClr val="FF3300"/>
                  </a:solidFill>
                </a:rPr>
                <a:t> </a:t>
              </a:r>
            </a:p>
          </p:txBody>
        </p:sp>
      </p:grpSp>
      <p:grpSp>
        <p:nvGrpSpPr>
          <p:cNvPr id="72722" name="Group 18"/>
          <p:cNvGrpSpPr>
            <a:grpSpLocks/>
          </p:cNvGrpSpPr>
          <p:nvPr/>
        </p:nvGrpSpPr>
        <p:grpSpPr bwMode="auto">
          <a:xfrm>
            <a:off x="4724400" y="3657600"/>
            <a:ext cx="4114800" cy="3200400"/>
            <a:chOff x="96" y="1824"/>
            <a:chExt cx="5424" cy="2352"/>
          </a:xfrm>
        </p:grpSpPr>
        <p:sp>
          <p:nvSpPr>
            <p:cNvPr id="72723" name="AutoShape 19"/>
            <p:cNvSpPr>
              <a:spLocks noChangeArrowheads="1"/>
            </p:cNvSpPr>
            <p:nvPr/>
          </p:nvSpPr>
          <p:spPr bwMode="auto">
            <a:xfrm>
              <a:off x="96" y="1824"/>
              <a:ext cx="5424" cy="2352"/>
            </a:xfrm>
            <a:prstGeom prst="flowChartAlternateProcess">
              <a:avLst/>
            </a:prstGeom>
            <a:gradFill rotWithShape="1">
              <a:gsLst>
                <a:gs pos="0">
                  <a:srgbClr val="DA82C9"/>
                </a:gs>
                <a:gs pos="50000">
                  <a:schemeClr val="bg1"/>
                </a:gs>
                <a:gs pos="100000">
                  <a:srgbClr val="DA82C9"/>
                </a:gs>
              </a:gsLst>
              <a:lin ang="2700000" scaled="1"/>
            </a:gradFill>
            <a:ln w="9525">
              <a:solidFill>
                <a:srgbClr val="04A00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A50021"/>
                </a:buClr>
                <a:buSzPct val="75000"/>
                <a:buFont typeface="Wingdings" pitchFamily="2" charset="2"/>
                <a:buNone/>
                <a:defRPr/>
              </a:pPr>
              <a:endParaRPr lang="en-US" altLang="en-US" sz="3200">
                <a:solidFill>
                  <a:srgbClr val="000000"/>
                </a:solidFill>
                <a:latin typeface="Times New Roman" pitchFamily="18" charset="0"/>
              </a:endParaRPr>
            </a:p>
          </p:txBody>
        </p:sp>
        <p:sp>
          <p:nvSpPr>
            <p:cNvPr id="14347" name="Rectangle 20"/>
            <p:cNvSpPr>
              <a:spLocks noChangeArrowheads="1"/>
            </p:cNvSpPr>
            <p:nvPr/>
          </p:nvSpPr>
          <p:spPr bwMode="auto">
            <a:xfrm>
              <a:off x="336" y="1872"/>
              <a:ext cx="4896" cy="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1027113" indent="-569913" eaLnBrk="0" hangingPunct="0">
                <a:spcBef>
                  <a:spcPct val="20000"/>
                </a:spcBef>
                <a:buChar char="–"/>
                <a:defRPr sz="2800">
                  <a:solidFill>
                    <a:schemeClr val="tx1"/>
                  </a:solidFill>
                  <a:latin typeface="Arial" charset="0"/>
                </a:defRPr>
              </a:lvl2pPr>
              <a:lvl3pPr marL="1370013" indent="-455613" eaLnBrk="0" hangingPunct="0">
                <a:spcBef>
                  <a:spcPct val="20000"/>
                </a:spcBef>
                <a:buChar char="•"/>
                <a:defRPr sz="2400">
                  <a:solidFill>
                    <a:schemeClr val="tx1"/>
                  </a:solidFill>
                  <a:latin typeface="Arial" charset="0"/>
                </a:defRPr>
              </a:lvl3pPr>
              <a:lvl4pPr marL="1712913" indent="-341313"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lnSpc>
                  <a:spcPct val="120000"/>
                </a:lnSpc>
                <a:spcBef>
                  <a:spcPct val="0"/>
                </a:spcBef>
                <a:spcAft>
                  <a:spcPct val="0"/>
                </a:spcAft>
                <a:buFontTx/>
                <a:buNone/>
              </a:pPr>
              <a:r>
                <a:rPr lang="en-US" altLang="en-US" sz="2800" b="1" dirty="0" smtClean="0">
                  <a:solidFill>
                    <a:srgbClr val="17059F"/>
                  </a:solidFill>
                </a:rPr>
                <a:t> Xưng hô gộp 2 người là </a:t>
              </a:r>
              <a:r>
                <a:rPr lang="en-US" altLang="en-US" sz="2800" b="1" i="1" dirty="0" smtClean="0">
                  <a:solidFill>
                    <a:srgbClr val="17059F"/>
                  </a:solidFill>
                </a:rPr>
                <a:t>“</a:t>
              </a:r>
              <a:r>
                <a:rPr lang="en-US" altLang="en-US" sz="2800" b="1" i="1" dirty="0" smtClean="0">
                  <a:solidFill>
                    <a:srgbClr val="FF3300"/>
                  </a:solidFill>
                </a:rPr>
                <a:t>chúng mình</a:t>
              </a:r>
              <a:r>
                <a:rPr lang="en-US" altLang="en-US" sz="2800" b="1" i="1" dirty="0" smtClean="0">
                  <a:solidFill>
                    <a:srgbClr val="17059F"/>
                  </a:solidFill>
                </a:rPr>
                <a:t>”; </a:t>
              </a:r>
              <a:r>
                <a:rPr lang="en-US" altLang="en-US" sz="2800" b="1" dirty="0" smtClean="0">
                  <a:solidFill>
                    <a:srgbClr val="17059F"/>
                  </a:solidFill>
                </a:rPr>
                <a:t>các câu nói cũng xuề </a:t>
              </a:r>
              <a:r>
                <a:rPr lang="en-US" altLang="en-US" sz="2800" b="1" dirty="0" err="1" smtClean="0">
                  <a:solidFill>
                    <a:srgbClr val="17059F"/>
                  </a:solidFill>
                </a:rPr>
                <a:t>xoà:</a:t>
              </a:r>
              <a:r>
                <a:rPr lang="en-US" altLang="en-US" sz="2800" b="1" i="1" dirty="0" err="1" smtClean="0">
                  <a:solidFill>
                    <a:srgbClr val="17059F"/>
                  </a:solidFill>
                </a:rPr>
                <a:t>“</a:t>
              </a:r>
              <a:r>
                <a:rPr lang="en-US" altLang="en-US" sz="2800" b="1" i="1" dirty="0" err="1" smtClean="0">
                  <a:solidFill>
                    <a:srgbClr val="FF3300"/>
                  </a:solidFill>
                </a:rPr>
                <a:t>nói</a:t>
              </a:r>
              <a:r>
                <a:rPr lang="en-US" altLang="en-US" sz="2800" b="1" i="1" dirty="0" smtClean="0">
                  <a:solidFill>
                    <a:srgbClr val="FF3300"/>
                  </a:solidFill>
                </a:rPr>
                <a:t> đùa thế</a:t>
              </a:r>
              <a:r>
                <a:rPr lang="en-US" altLang="en-US" sz="2800" b="1" i="1" dirty="0" smtClean="0">
                  <a:solidFill>
                    <a:srgbClr val="17059F"/>
                  </a:solidFill>
                </a:rPr>
                <a:t>” </a:t>
              </a:r>
              <a:r>
                <a:rPr lang="en-US" altLang="en-US" sz="2800" b="1" dirty="0" smtClean="0">
                  <a:solidFill>
                    <a:srgbClr val="FF3300"/>
                  </a:solidFill>
                </a:rPr>
                <a:t> </a:t>
              </a:r>
            </a:p>
          </p:txBody>
        </p:sp>
      </p:grpSp>
      <p:sp>
        <p:nvSpPr>
          <p:cNvPr id="72725" name="Text Box 21"/>
          <p:cNvSpPr txBox="1">
            <a:spLocks noChangeArrowheads="1"/>
          </p:cNvSpPr>
          <p:nvPr/>
        </p:nvSpPr>
        <p:spPr bwMode="auto">
          <a:xfrm>
            <a:off x="4572000" y="2590800"/>
            <a:ext cx="3962400" cy="528638"/>
          </a:xfrm>
          <a:prstGeom prst="rect">
            <a:avLst/>
          </a:prstGeom>
          <a:noFill/>
          <a:ln w="9525">
            <a:solidFill>
              <a:srgbClr val="66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800" b="1" dirty="0" smtClean="0">
                <a:solidFill>
                  <a:srgbClr val="FF0000"/>
                </a:solidFill>
                <a:latin typeface="Times New Roman" pitchFamily="18" charset="0"/>
              </a:rPr>
              <a:t>Thể hiện sự thân tình.</a:t>
            </a:r>
          </a:p>
        </p:txBody>
      </p:sp>
      <p:sp>
        <p:nvSpPr>
          <p:cNvPr id="72726" name="Text Box 22"/>
          <p:cNvSpPr txBox="1">
            <a:spLocks noChangeArrowheads="1"/>
          </p:cNvSpPr>
          <p:nvPr/>
        </p:nvSpPr>
        <p:spPr bwMode="auto">
          <a:xfrm>
            <a:off x="304800" y="2590800"/>
            <a:ext cx="3962400" cy="528638"/>
          </a:xfrm>
          <a:prstGeom prst="rect">
            <a:avLst/>
          </a:prstGeom>
          <a:noFill/>
          <a:ln w="9525">
            <a:solidFill>
              <a:srgbClr val="66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800" b="1" dirty="0" smtClean="0">
                <a:solidFill>
                  <a:srgbClr val="FF0000"/>
                </a:solidFill>
                <a:latin typeface="Times New Roman" pitchFamily="18" charset="0"/>
              </a:rPr>
              <a:t>Thể hiện sự kính trọng.</a:t>
            </a:r>
          </a:p>
        </p:txBody>
      </p:sp>
      <p:sp>
        <p:nvSpPr>
          <p:cNvPr id="72727" name="Line 23"/>
          <p:cNvSpPr>
            <a:spLocks noChangeShapeType="1"/>
          </p:cNvSpPr>
          <p:nvPr/>
        </p:nvSpPr>
        <p:spPr bwMode="auto">
          <a:xfrm>
            <a:off x="2133600" y="3124200"/>
            <a:ext cx="0" cy="457200"/>
          </a:xfrm>
          <a:prstGeom prst="line">
            <a:avLst/>
          </a:prstGeom>
          <a:noFill/>
          <a:ln w="28575">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mtClean="0">
              <a:solidFill>
                <a:srgbClr val="000000"/>
              </a:solidFill>
            </a:endParaRPr>
          </a:p>
        </p:txBody>
      </p:sp>
      <p:sp>
        <p:nvSpPr>
          <p:cNvPr id="72728" name="Line 24"/>
          <p:cNvSpPr>
            <a:spLocks noChangeShapeType="1"/>
          </p:cNvSpPr>
          <p:nvPr/>
        </p:nvSpPr>
        <p:spPr bwMode="auto">
          <a:xfrm>
            <a:off x="6629400" y="3124200"/>
            <a:ext cx="0" cy="533400"/>
          </a:xfrm>
          <a:prstGeom prst="line">
            <a:avLst/>
          </a:prstGeom>
          <a:noFill/>
          <a:ln w="28575">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1012770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2716"/>
                                        </p:tgtEl>
                                        <p:attrNameLst>
                                          <p:attrName>style.visibility</p:attrName>
                                        </p:attrNameLst>
                                      </p:cBhvr>
                                      <p:to>
                                        <p:strVal val="visible"/>
                                      </p:to>
                                    </p:set>
                                    <p:animEffect transition="in" filter="strips(downLeft)">
                                      <p:cBhvr>
                                        <p:cTn id="7" dur="500"/>
                                        <p:tgtEl>
                                          <p:spTgt spid="7271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2715"/>
                                        </p:tgtEl>
                                        <p:attrNameLst>
                                          <p:attrName>style.visibility</p:attrName>
                                        </p:attrNameLst>
                                      </p:cBhvr>
                                      <p:to>
                                        <p:strVal val="visible"/>
                                      </p:to>
                                    </p:set>
                                    <p:animEffect transition="in" filter="strips(downLeft)">
                                      <p:cBhvr>
                                        <p:cTn id="10" dur="500"/>
                                        <p:tgtEl>
                                          <p:spTgt spid="727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2725"/>
                                        </p:tgtEl>
                                        <p:attrNameLst>
                                          <p:attrName>style.visibility</p:attrName>
                                        </p:attrNameLst>
                                      </p:cBhvr>
                                      <p:to>
                                        <p:strVal val="visible"/>
                                      </p:to>
                                    </p:set>
                                    <p:animEffect transition="in" filter="strips(downLeft)">
                                      <p:cBhvr>
                                        <p:cTn id="15" dur="500"/>
                                        <p:tgtEl>
                                          <p:spTgt spid="7272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2726"/>
                                        </p:tgtEl>
                                        <p:attrNameLst>
                                          <p:attrName>style.visibility</p:attrName>
                                        </p:attrNameLst>
                                      </p:cBhvr>
                                      <p:to>
                                        <p:strVal val="visible"/>
                                      </p:to>
                                    </p:set>
                                    <p:animEffect transition="in" filter="strips(downLeft)">
                                      <p:cBhvr>
                                        <p:cTn id="18" dur="500"/>
                                        <p:tgtEl>
                                          <p:spTgt spid="7272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1" fill="hold" grpId="0" nodeType="clickEffect">
                                  <p:stCondLst>
                                    <p:cond delay="0"/>
                                  </p:stCondLst>
                                  <p:childTnLst>
                                    <p:set>
                                      <p:cBhvr>
                                        <p:cTn id="22" dur="1" fill="hold">
                                          <p:stCondLst>
                                            <p:cond delay="0"/>
                                          </p:stCondLst>
                                        </p:cTn>
                                        <p:tgtEl>
                                          <p:spTgt spid="72727"/>
                                        </p:tgtEl>
                                        <p:attrNameLst>
                                          <p:attrName>style.visibility</p:attrName>
                                        </p:attrNameLst>
                                      </p:cBhvr>
                                      <p:to>
                                        <p:strVal val="visible"/>
                                      </p:to>
                                    </p:set>
                                    <p:anim calcmode="lin" valueType="num">
                                      <p:cBhvr additive="base">
                                        <p:cTn id="23" dur="1000" fill="hold"/>
                                        <p:tgtEl>
                                          <p:spTgt spid="72727"/>
                                        </p:tgtEl>
                                        <p:attrNameLst>
                                          <p:attrName>ppt_x</p:attrName>
                                        </p:attrNameLst>
                                      </p:cBhvr>
                                      <p:tavLst>
                                        <p:tav tm="0">
                                          <p:val>
                                            <p:strVal val="#ppt_x"/>
                                          </p:val>
                                        </p:tav>
                                        <p:tav tm="100000">
                                          <p:val>
                                            <p:strVal val="#ppt_x"/>
                                          </p:val>
                                        </p:tav>
                                      </p:tavLst>
                                    </p:anim>
                                    <p:anim calcmode="lin" valueType="num">
                                      <p:cBhvr additive="base">
                                        <p:cTn id="24" dur="1000" fill="hold"/>
                                        <p:tgtEl>
                                          <p:spTgt spid="72727"/>
                                        </p:tgtEl>
                                        <p:attrNameLst>
                                          <p:attrName>ppt_y</p:attrName>
                                        </p:attrNameLst>
                                      </p:cBhvr>
                                      <p:tavLst>
                                        <p:tav tm="0">
                                          <p:val>
                                            <p:strVal val="0-#ppt_h/2"/>
                                          </p:val>
                                        </p:tav>
                                        <p:tav tm="100000">
                                          <p:val>
                                            <p:strVal val="#ppt_y"/>
                                          </p:val>
                                        </p:tav>
                                      </p:tavLst>
                                    </p:anim>
                                  </p:childTnLst>
                                </p:cTn>
                              </p:par>
                              <p:par>
                                <p:cTn id="25" presetID="7" presetClass="entr" presetSubtype="1" fill="hold" grpId="0" nodeType="withEffect">
                                  <p:stCondLst>
                                    <p:cond delay="0"/>
                                  </p:stCondLst>
                                  <p:childTnLst>
                                    <p:set>
                                      <p:cBhvr>
                                        <p:cTn id="26" dur="1" fill="hold">
                                          <p:stCondLst>
                                            <p:cond delay="0"/>
                                          </p:stCondLst>
                                        </p:cTn>
                                        <p:tgtEl>
                                          <p:spTgt spid="72728"/>
                                        </p:tgtEl>
                                        <p:attrNameLst>
                                          <p:attrName>style.visibility</p:attrName>
                                        </p:attrNameLst>
                                      </p:cBhvr>
                                      <p:to>
                                        <p:strVal val="visible"/>
                                      </p:to>
                                    </p:set>
                                    <p:anim calcmode="lin" valueType="num">
                                      <p:cBhvr additive="base">
                                        <p:cTn id="27" dur="1000" fill="hold"/>
                                        <p:tgtEl>
                                          <p:spTgt spid="72728"/>
                                        </p:tgtEl>
                                        <p:attrNameLst>
                                          <p:attrName>ppt_x</p:attrName>
                                        </p:attrNameLst>
                                      </p:cBhvr>
                                      <p:tavLst>
                                        <p:tav tm="0">
                                          <p:val>
                                            <p:strVal val="#ppt_x"/>
                                          </p:val>
                                        </p:tav>
                                        <p:tav tm="100000">
                                          <p:val>
                                            <p:strVal val="#ppt_x"/>
                                          </p:val>
                                        </p:tav>
                                      </p:tavLst>
                                    </p:anim>
                                    <p:anim calcmode="lin" valueType="num">
                                      <p:cBhvr additive="base">
                                        <p:cTn id="28" dur="1000" fill="hold"/>
                                        <p:tgtEl>
                                          <p:spTgt spid="72728"/>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72721"/>
                                        </p:tgtEl>
                                        <p:attrNameLst>
                                          <p:attrName>style.visibility</p:attrName>
                                        </p:attrNameLst>
                                      </p:cBhvr>
                                      <p:to>
                                        <p:strVal val="visible"/>
                                      </p:to>
                                    </p:set>
                                    <p:anim calcmode="lin" valueType="num">
                                      <p:cBhvr>
                                        <p:cTn id="33" dur="1000" fill="hold"/>
                                        <p:tgtEl>
                                          <p:spTgt spid="72721"/>
                                        </p:tgtEl>
                                        <p:attrNameLst>
                                          <p:attrName>ppt_w</p:attrName>
                                        </p:attrNameLst>
                                      </p:cBhvr>
                                      <p:tavLst>
                                        <p:tav tm="0">
                                          <p:val>
                                            <p:strVal val="#ppt_w+.3"/>
                                          </p:val>
                                        </p:tav>
                                        <p:tav tm="100000">
                                          <p:val>
                                            <p:strVal val="#ppt_w"/>
                                          </p:val>
                                        </p:tav>
                                      </p:tavLst>
                                    </p:anim>
                                    <p:anim calcmode="lin" valueType="num">
                                      <p:cBhvr>
                                        <p:cTn id="34" dur="1000" fill="hold"/>
                                        <p:tgtEl>
                                          <p:spTgt spid="72721"/>
                                        </p:tgtEl>
                                        <p:attrNameLst>
                                          <p:attrName>ppt_h</p:attrName>
                                        </p:attrNameLst>
                                      </p:cBhvr>
                                      <p:tavLst>
                                        <p:tav tm="0">
                                          <p:val>
                                            <p:strVal val="#ppt_h"/>
                                          </p:val>
                                        </p:tav>
                                        <p:tav tm="100000">
                                          <p:val>
                                            <p:strVal val="#ppt_h"/>
                                          </p:val>
                                        </p:tav>
                                      </p:tavLst>
                                    </p:anim>
                                    <p:animEffect transition="in" filter="fade">
                                      <p:cBhvr>
                                        <p:cTn id="35" dur="1000"/>
                                        <p:tgtEl>
                                          <p:spTgt spid="7272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72722"/>
                                        </p:tgtEl>
                                        <p:attrNameLst>
                                          <p:attrName>style.visibility</p:attrName>
                                        </p:attrNameLst>
                                      </p:cBhvr>
                                      <p:to>
                                        <p:strVal val="visible"/>
                                      </p:to>
                                    </p:set>
                                    <p:anim calcmode="lin" valueType="num">
                                      <p:cBhvr>
                                        <p:cTn id="40" dur="1000" fill="hold"/>
                                        <p:tgtEl>
                                          <p:spTgt spid="72722"/>
                                        </p:tgtEl>
                                        <p:attrNameLst>
                                          <p:attrName>ppt_w</p:attrName>
                                        </p:attrNameLst>
                                      </p:cBhvr>
                                      <p:tavLst>
                                        <p:tav tm="0">
                                          <p:val>
                                            <p:strVal val="#ppt_w+.3"/>
                                          </p:val>
                                        </p:tav>
                                        <p:tav tm="100000">
                                          <p:val>
                                            <p:strVal val="#ppt_w"/>
                                          </p:val>
                                        </p:tav>
                                      </p:tavLst>
                                    </p:anim>
                                    <p:anim calcmode="lin" valueType="num">
                                      <p:cBhvr>
                                        <p:cTn id="41" dur="1000" fill="hold"/>
                                        <p:tgtEl>
                                          <p:spTgt spid="72722"/>
                                        </p:tgtEl>
                                        <p:attrNameLst>
                                          <p:attrName>ppt_h</p:attrName>
                                        </p:attrNameLst>
                                      </p:cBhvr>
                                      <p:tavLst>
                                        <p:tav tm="0">
                                          <p:val>
                                            <p:strVal val="#ppt_h"/>
                                          </p:val>
                                        </p:tav>
                                        <p:tav tm="100000">
                                          <p:val>
                                            <p:strVal val="#ppt_h"/>
                                          </p:val>
                                        </p:tav>
                                      </p:tavLst>
                                    </p:anim>
                                    <p:animEffect transition="in" filter="fade">
                                      <p:cBhvr>
                                        <p:cTn id="42" dur="1000"/>
                                        <p:tgtEl>
                                          <p:spTgt spid="72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5" grpId="0" animBg="1"/>
      <p:bldP spid="72716" grpId="0"/>
      <p:bldP spid="72725" grpId="0" animBg="1"/>
      <p:bldP spid="72726" grpId="0" animBg="1"/>
      <p:bldP spid="72727" grpId="0" animBg="1"/>
      <p:bldP spid="727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4" name="Rectangle 22"/>
          <p:cNvSpPr>
            <a:spLocks noChangeArrowheads="1"/>
          </p:cNvSpPr>
          <p:nvPr/>
        </p:nvSpPr>
        <p:spPr bwMode="auto">
          <a:xfrm>
            <a:off x="1295400" y="304800"/>
            <a:ext cx="6019800" cy="579438"/>
          </a:xfrm>
          <a:prstGeom prst="rect">
            <a:avLst/>
          </a:prstGeom>
          <a:gradFill rotWithShape="1">
            <a:gsLst>
              <a:gs pos="0">
                <a:srgbClr val="D1EF1D"/>
              </a:gs>
              <a:gs pos="50000">
                <a:schemeClr val="bg1"/>
              </a:gs>
              <a:gs pos="100000">
                <a:srgbClr val="D1EF1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en-US" sz="3200" b="1" u="sng" dirty="0">
                <a:solidFill>
                  <a:srgbClr val="D60093"/>
                </a:solidFill>
                <a:latin typeface="Times New Roman" pitchFamily="18" charset="0"/>
              </a:rPr>
              <a:t>Tiết 107</a:t>
            </a:r>
            <a:r>
              <a:rPr lang="en-US" altLang="en-US" sz="3200" b="1" dirty="0">
                <a:solidFill>
                  <a:srgbClr val="D60093"/>
                </a:solidFill>
                <a:latin typeface="Times New Roman" pitchFamily="18" charset="0"/>
              </a:rPr>
              <a:t>:</a:t>
            </a:r>
            <a:r>
              <a:rPr lang="en-US" altLang="en-US" sz="3200" dirty="0">
                <a:solidFill>
                  <a:srgbClr val="000000"/>
                </a:solidFill>
                <a:latin typeface="Times New Roman" pitchFamily="18" charset="0"/>
              </a:rPr>
              <a:t> </a:t>
            </a:r>
            <a:r>
              <a:rPr lang="en-US" altLang="en-US" sz="3200" b="1" dirty="0">
                <a:solidFill>
                  <a:srgbClr val="FF0000"/>
                </a:solidFill>
                <a:latin typeface="Times New Roman" pitchFamily="18" charset="0"/>
              </a:rPr>
              <a:t>HỘI THOẠI</a:t>
            </a:r>
          </a:p>
        </p:txBody>
      </p:sp>
      <p:sp>
        <p:nvSpPr>
          <p:cNvPr id="49179" name="Rectangle 27"/>
          <p:cNvSpPr>
            <a:spLocks noChangeArrowheads="1"/>
          </p:cNvSpPr>
          <p:nvPr/>
        </p:nvSpPr>
        <p:spPr bwMode="auto">
          <a:xfrm>
            <a:off x="228600" y="1066800"/>
            <a:ext cx="6172200" cy="478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000" b="1" u="sng" dirty="0" smtClean="0">
                <a:solidFill>
                  <a:srgbClr val="FF0000"/>
                </a:solidFill>
                <a:latin typeface="Times New Roman" pitchFamily="18" charset="0"/>
              </a:rPr>
              <a:t>I.VAI XÃ HỘI TRONG HỘI THOẠI</a:t>
            </a:r>
          </a:p>
          <a:p>
            <a:pPr eaLnBrk="1" fontAlgn="base" hangingPunct="1">
              <a:spcBef>
                <a:spcPct val="0"/>
              </a:spcBef>
              <a:spcAft>
                <a:spcPct val="0"/>
              </a:spcAft>
            </a:pPr>
            <a:r>
              <a:rPr lang="en-US" altLang="en-US" sz="2000" b="1" i="1" u="sng" dirty="0" smtClean="0">
                <a:solidFill>
                  <a:srgbClr val="FF0000"/>
                </a:solidFill>
                <a:latin typeface="Times New Roman" pitchFamily="18" charset="0"/>
              </a:rPr>
              <a:t>II. LUYỆN TẬP</a:t>
            </a:r>
            <a:endParaRPr lang="en-US" altLang="en-US" b="1" i="1" dirty="0">
              <a:solidFill>
                <a:srgbClr val="17059F"/>
              </a:solidFill>
              <a:latin typeface="Times New Roman" pitchFamily="18" charset="0"/>
            </a:endParaRPr>
          </a:p>
          <a:p>
            <a:pPr eaLnBrk="1" fontAlgn="base" hangingPunct="1">
              <a:spcBef>
                <a:spcPct val="0"/>
              </a:spcBef>
              <a:spcAft>
                <a:spcPct val="0"/>
              </a:spcAft>
              <a:defRPr/>
            </a:pPr>
            <a:r>
              <a:rPr lang="en-US" altLang="en-US" sz="2400" b="1" dirty="0" smtClean="0">
                <a:solidFill>
                  <a:srgbClr val="FF0000"/>
                </a:solidFill>
                <a:latin typeface="Times New Roman" pitchFamily="18" charset="0"/>
              </a:rPr>
              <a:t>BT2: </a:t>
            </a:r>
          </a:p>
          <a:p>
            <a:pPr eaLnBrk="1" fontAlgn="base" hangingPunct="1">
              <a:lnSpc>
                <a:spcPct val="90000"/>
              </a:lnSpc>
              <a:spcAft>
                <a:spcPct val="0"/>
              </a:spcAft>
            </a:pPr>
            <a:r>
              <a:rPr lang="en-US" altLang="en-US" sz="2400" dirty="0" smtClean="0">
                <a:latin typeface="Times New Roman" panose="02020603050405020304" pitchFamily="18" charset="0"/>
                <a:cs typeface="Times New Roman" panose="02020603050405020304" pitchFamily="18" charset="0"/>
                <a:sym typeface="Wingdings" pitchFamily="2" charset="2"/>
              </a:rPr>
              <a:t>c) -</a:t>
            </a:r>
            <a:r>
              <a:rPr lang="en-US" altLang="en-US" sz="2400" dirty="0" smtClean="0">
                <a:latin typeface="Times New Roman" pitchFamily="18" charset="0"/>
                <a:cs typeface="Times New Roman" panose="02020603050405020304" pitchFamily="18" charset="0"/>
              </a:rPr>
              <a:t>Thể </a:t>
            </a:r>
            <a:r>
              <a:rPr lang="en-US" altLang="en-US" sz="2400" dirty="0">
                <a:latin typeface="Times New Roman" pitchFamily="18" charset="0"/>
                <a:cs typeface="Times New Roman" panose="02020603050405020304" pitchFamily="18" charset="0"/>
              </a:rPr>
              <a:t>hiện sự kính </a:t>
            </a:r>
            <a:r>
              <a:rPr lang="en-US" altLang="en-US" sz="2400" dirty="0" err="1" smtClean="0">
                <a:latin typeface="Times New Roman" panose="02020603050405020304" pitchFamily="18" charset="0"/>
                <a:cs typeface="Times New Roman" panose="02020603050405020304" pitchFamily="18" charset="0"/>
              </a:rPr>
              <a:t>trọng.Lão</a:t>
            </a: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Hạc gọi người đối thoại với mình là </a:t>
            </a:r>
            <a:r>
              <a:rPr lang="en-US" altLang="en-US" sz="2400" i="1" dirty="0">
                <a:latin typeface="Times New Roman" panose="02020603050405020304" pitchFamily="18" charset="0"/>
                <a:cs typeface="Times New Roman" panose="02020603050405020304" pitchFamily="18" charset="0"/>
              </a:rPr>
              <a:t>“ông giáo” ,</a:t>
            </a:r>
            <a:r>
              <a:rPr lang="en-US" altLang="en-US" sz="2400" dirty="0">
                <a:latin typeface="Times New Roman" panose="02020603050405020304" pitchFamily="18" charset="0"/>
                <a:cs typeface="Times New Roman" panose="02020603050405020304" pitchFamily="18" charset="0"/>
              </a:rPr>
              <a:t>dùng từ </a:t>
            </a:r>
            <a:r>
              <a:rPr lang="en-US" altLang="en-US" sz="2400" i="1" dirty="0">
                <a:latin typeface="Times New Roman" panose="02020603050405020304" pitchFamily="18" charset="0"/>
                <a:cs typeface="Times New Roman" panose="02020603050405020304" pitchFamily="18" charset="0"/>
              </a:rPr>
              <a:t>“dạy”</a:t>
            </a:r>
            <a:r>
              <a:rPr lang="en-US" altLang="en-US" sz="2400" dirty="0">
                <a:latin typeface="Times New Roman" panose="02020603050405020304" pitchFamily="18" charset="0"/>
                <a:cs typeface="Times New Roman" panose="02020603050405020304" pitchFamily="18" charset="0"/>
              </a:rPr>
              <a:t> thay cho từ </a:t>
            </a:r>
            <a:r>
              <a:rPr lang="en-US" altLang="en-US" sz="2400" dirty="0" smtClean="0">
                <a:latin typeface="Times New Roman" panose="02020603050405020304" pitchFamily="18" charset="0"/>
                <a:cs typeface="Times New Roman" panose="02020603050405020304" pitchFamily="18" charset="0"/>
              </a:rPr>
              <a:t>“nói”</a:t>
            </a:r>
          </a:p>
          <a:p>
            <a:pPr eaLnBrk="1" fontAlgn="base" hangingPunct="1">
              <a:lnSpc>
                <a:spcPct val="90000"/>
              </a:lnSpc>
              <a:spcAft>
                <a:spcPct val="0"/>
              </a:spcAft>
            </a:pPr>
            <a:r>
              <a:rPr lang="en-US" altLang="en-US" sz="2400" dirty="0" smtClean="0">
                <a:latin typeface="Times New Roman" panose="02020603050405020304" pitchFamily="18" charset="0"/>
                <a:cs typeface="Times New Roman" panose="02020603050405020304" pitchFamily="18" charset="0"/>
              </a:rPr>
              <a:t>-Thể </a:t>
            </a:r>
            <a:r>
              <a:rPr lang="en-US" altLang="en-US" sz="2400" dirty="0">
                <a:latin typeface="Times New Roman" pitchFamily="18" charset="0"/>
                <a:cs typeface="Times New Roman" panose="02020603050405020304" pitchFamily="18" charset="0"/>
              </a:rPr>
              <a:t>hiện sự thân tình</a:t>
            </a:r>
            <a:r>
              <a:rPr lang="en-US" altLang="en-US" sz="2400" dirty="0" smtClean="0">
                <a:latin typeface="Times New Roman"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Xưng hô gộp 2 người là </a:t>
            </a:r>
            <a:r>
              <a:rPr lang="en-US" altLang="en-US" sz="2400" i="1" dirty="0">
                <a:latin typeface="Times New Roman" panose="02020603050405020304" pitchFamily="18" charset="0"/>
                <a:cs typeface="Times New Roman" panose="02020603050405020304" pitchFamily="18" charset="0"/>
              </a:rPr>
              <a:t>“chúng mình”; </a:t>
            </a:r>
            <a:r>
              <a:rPr lang="en-US" altLang="en-US" sz="2400" dirty="0">
                <a:latin typeface="Times New Roman" panose="02020603050405020304" pitchFamily="18" charset="0"/>
                <a:cs typeface="Times New Roman" panose="02020603050405020304" pitchFamily="18" charset="0"/>
              </a:rPr>
              <a:t>các câu nói cũng xuề </a:t>
            </a:r>
            <a:r>
              <a:rPr lang="en-US" altLang="en-US" sz="2400" dirty="0" err="1">
                <a:latin typeface="Times New Roman" panose="02020603050405020304" pitchFamily="18" charset="0"/>
                <a:cs typeface="Times New Roman" panose="02020603050405020304" pitchFamily="18" charset="0"/>
              </a:rPr>
              <a:t>xoà:</a:t>
            </a:r>
            <a:r>
              <a:rPr lang="en-US" altLang="en-US" sz="2400" i="1" dirty="0" err="1">
                <a:latin typeface="Times New Roman" panose="02020603050405020304" pitchFamily="18" charset="0"/>
                <a:cs typeface="Times New Roman" panose="02020603050405020304" pitchFamily="18" charset="0"/>
              </a:rPr>
              <a:t>“nói</a:t>
            </a:r>
            <a:r>
              <a:rPr lang="en-US" altLang="en-US" sz="2400" i="1" dirty="0">
                <a:latin typeface="Times New Roman" panose="02020603050405020304" pitchFamily="18" charset="0"/>
                <a:cs typeface="Times New Roman" panose="02020603050405020304" pitchFamily="18" charset="0"/>
              </a:rPr>
              <a:t> đùa thế” </a:t>
            </a:r>
            <a:endParaRPr lang="en-US" altLang="en-US" sz="2400" dirty="0">
              <a:latin typeface="Times New Roman" pitchFamily="18" charset="0"/>
              <a:cs typeface="Times New Roman" panose="02020603050405020304" pitchFamily="18" charset="0"/>
            </a:endParaRPr>
          </a:p>
          <a:p>
            <a:pPr eaLnBrk="1" fontAlgn="base" hangingPunct="1">
              <a:lnSpc>
                <a:spcPct val="90000"/>
              </a:lnSpc>
              <a:spcAft>
                <a:spcPct val="0"/>
              </a:spcAft>
            </a:pPr>
            <a:endParaRPr lang="en-US" altLang="en-US" sz="2400" b="1" dirty="0" smtClean="0">
              <a:latin typeface="Times New Roman" panose="02020603050405020304" pitchFamily="18" charset="0"/>
              <a:cs typeface="Times New Roman" panose="02020603050405020304" pitchFamily="18" charset="0"/>
            </a:endParaRPr>
          </a:p>
          <a:p>
            <a:pPr eaLnBrk="1" fontAlgn="base" hangingPunct="1">
              <a:lnSpc>
                <a:spcPct val="90000"/>
              </a:lnSpc>
              <a:spcAft>
                <a:spcPct val="0"/>
              </a:spcAft>
            </a:pPr>
            <a:endParaRPr lang="en-US" altLang="en-US" sz="2400" b="1" dirty="0">
              <a:latin typeface="Times New Roman" panose="02020603050405020304" pitchFamily="18" charset="0"/>
              <a:cs typeface="Times New Roman" panose="02020603050405020304" pitchFamily="18" charset="0"/>
            </a:endParaRPr>
          </a:p>
          <a:p>
            <a:pPr eaLnBrk="1" fontAlgn="base" hangingPunct="1">
              <a:spcBef>
                <a:spcPct val="0"/>
              </a:spcBef>
              <a:spcAft>
                <a:spcPct val="0"/>
              </a:spcAft>
              <a:defRPr/>
            </a:pPr>
            <a:endParaRPr lang="en-US" altLang="en-US" sz="2400" b="1" dirty="0" smtClean="0">
              <a:latin typeface="Times New Roman" pitchFamily="18" charset="0"/>
            </a:endParaRPr>
          </a:p>
          <a:p>
            <a:pPr eaLnBrk="1" fontAlgn="base" hangingPunct="1">
              <a:spcBef>
                <a:spcPct val="0"/>
              </a:spcBef>
              <a:spcAft>
                <a:spcPct val="0"/>
              </a:spcAft>
              <a:defRPr/>
            </a:pPr>
            <a:endParaRPr lang="en-US" altLang="en-US" sz="2400" dirty="0" smtClean="0">
              <a:solidFill>
                <a:srgbClr val="000000"/>
              </a:solidFill>
              <a:latin typeface="Times New Roman" pitchFamily="18" charset="0"/>
            </a:endParaRPr>
          </a:p>
          <a:p>
            <a:pPr eaLnBrk="1" fontAlgn="base" hangingPunct="1">
              <a:spcBef>
                <a:spcPct val="0"/>
              </a:spcBef>
              <a:spcAft>
                <a:spcPct val="0"/>
              </a:spcAft>
            </a:pPr>
            <a:endParaRPr lang="en-US" altLang="en-US" sz="2000" b="1" u="sng" dirty="0" smtClean="0">
              <a:solidFill>
                <a:srgbClr val="FF0000"/>
              </a:solidFill>
              <a:latin typeface="Times New Roman" pitchFamily="18" charset="0"/>
            </a:endParaRPr>
          </a:p>
        </p:txBody>
      </p:sp>
      <p:cxnSp>
        <p:nvCxnSpPr>
          <p:cNvPr id="3" name="Straight Connector 2"/>
          <p:cNvCxnSpPr/>
          <p:nvPr/>
        </p:nvCxnSpPr>
        <p:spPr bwMode="auto">
          <a:xfrm>
            <a:off x="6400800" y="1066800"/>
            <a:ext cx="0" cy="5591145"/>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83017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79">
                                            <p:txEl>
                                              <p:pRg st="3" end="3"/>
                                            </p:txEl>
                                          </p:spTgt>
                                        </p:tgtEl>
                                        <p:attrNameLst>
                                          <p:attrName>style.visibility</p:attrName>
                                        </p:attrNameLst>
                                      </p:cBhvr>
                                      <p:to>
                                        <p:strVal val="visible"/>
                                      </p:to>
                                    </p:set>
                                    <p:anim calcmode="lin" valueType="num">
                                      <p:cBhvr additive="base">
                                        <p:cTn id="7" dur="500" fill="hold"/>
                                        <p:tgtEl>
                                          <p:spTgt spid="4917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79">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179">
                                            <p:txEl>
                                              <p:pRg st="4" end="4"/>
                                            </p:txEl>
                                          </p:spTgt>
                                        </p:tgtEl>
                                        <p:attrNameLst>
                                          <p:attrName>style.visibility</p:attrName>
                                        </p:attrNameLst>
                                      </p:cBhvr>
                                      <p:to>
                                        <p:strVal val="visible"/>
                                      </p:to>
                                    </p:set>
                                    <p:anim calcmode="lin" valueType="num">
                                      <p:cBhvr additive="base">
                                        <p:cTn id="11" dur="500" fill="hold"/>
                                        <p:tgtEl>
                                          <p:spTgt spid="49179">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91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5600"/>
            <a:ext cx="48101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575" y="3200400"/>
            <a:ext cx="441642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43" name="Picture 11" descr="Kết quả hình ảnh cho hình chuông đọ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0"/>
            <a:ext cx="8382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Text Box 7"/>
          <p:cNvSpPr txBox="1">
            <a:spLocks noChangeArrowheads="1"/>
          </p:cNvSpPr>
          <p:nvPr/>
        </p:nvSpPr>
        <p:spPr bwMode="auto">
          <a:xfrm>
            <a:off x="762000" y="16002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endParaRPr lang="en-US" altLang="en-US" sz="1800">
              <a:solidFill>
                <a:srgbClr val="000000"/>
              </a:solidFill>
              <a:cs typeface="Arial" charset="0"/>
            </a:endParaRPr>
          </a:p>
        </p:txBody>
      </p:sp>
      <p:sp>
        <p:nvSpPr>
          <p:cNvPr id="68617" name="Text Box 9"/>
          <p:cNvSpPr txBox="1">
            <a:spLocks noChangeArrowheads="1"/>
          </p:cNvSpPr>
          <p:nvPr/>
        </p:nvSpPr>
        <p:spPr bwMode="auto">
          <a:xfrm>
            <a:off x="410552" y="369660"/>
            <a:ext cx="84582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en-US" altLang="en-US" sz="2800" b="1" dirty="0" smtClean="0">
                <a:solidFill>
                  <a:srgbClr val="002060"/>
                </a:solidFill>
                <a:latin typeface="Times New Roman" pitchFamily="18" charset="0"/>
                <a:cs typeface="Arial" charset="0"/>
              </a:rPr>
              <a:t> 1.Hành động nói là gì?</a:t>
            </a:r>
          </a:p>
          <a:p>
            <a:pPr eaLnBrk="1" fontAlgn="base" hangingPunct="1">
              <a:spcBef>
                <a:spcPct val="0"/>
              </a:spcBef>
              <a:spcAft>
                <a:spcPct val="0"/>
              </a:spcAft>
              <a:buNone/>
            </a:pPr>
            <a:r>
              <a:rPr lang="en-US" altLang="en-US" sz="2800" b="1" dirty="0" smtClean="0">
                <a:solidFill>
                  <a:srgbClr val="002060"/>
                </a:solidFill>
                <a:latin typeface="Times New Roman" pitchFamily="18" charset="0"/>
                <a:cs typeface="Arial" charset="0"/>
              </a:rPr>
              <a:t> 2.Cho biết lời nhân vật sau thuộc nhóm hành động nói nào?</a:t>
            </a:r>
          </a:p>
          <a:p>
            <a:pPr eaLnBrk="1" fontAlgn="base" hangingPunct="1">
              <a:spcBef>
                <a:spcPct val="0"/>
              </a:spcBef>
              <a:spcAft>
                <a:spcPct val="0"/>
              </a:spcAft>
              <a:buNone/>
            </a:pPr>
            <a:r>
              <a:rPr lang="en-US" altLang="en-US" sz="2800" b="1" dirty="0">
                <a:solidFill>
                  <a:srgbClr val="002060"/>
                </a:solidFill>
                <a:latin typeface="Times New Roman" pitchFamily="18" charset="0"/>
                <a:cs typeface="Arial" charset="0"/>
              </a:rPr>
              <a:t> </a:t>
            </a:r>
            <a:r>
              <a:rPr lang="en-US" altLang="en-US" sz="2800" b="1" dirty="0" smtClean="0">
                <a:solidFill>
                  <a:srgbClr val="002060"/>
                </a:solidFill>
                <a:latin typeface="Times New Roman" pitchFamily="18" charset="0"/>
                <a:cs typeface="Arial" charset="0"/>
              </a:rPr>
              <a:t> Mẹ nó ở dưới nhà nói vọng lên:</a:t>
            </a:r>
          </a:p>
          <a:p>
            <a:pPr eaLnBrk="1" fontAlgn="base" hangingPunct="1">
              <a:spcBef>
                <a:spcPct val="0"/>
              </a:spcBef>
              <a:spcAft>
                <a:spcPct val="0"/>
              </a:spcAft>
              <a:buNone/>
            </a:pPr>
            <a:r>
              <a:rPr lang="en-US" altLang="en-US" sz="2800" b="1" dirty="0" smtClean="0">
                <a:solidFill>
                  <a:srgbClr val="FF0000"/>
                </a:solidFill>
                <a:latin typeface="Times New Roman" pitchFamily="18" charset="0"/>
                <a:cs typeface="Arial" charset="0"/>
              </a:rPr>
              <a:t>- Con à, mẹ đi làm đây và con nhớ nấu cơm cho bố về ăn nhé!</a:t>
            </a:r>
          </a:p>
          <a:p>
            <a:pPr eaLnBrk="1" fontAlgn="base" hangingPunct="1">
              <a:spcBef>
                <a:spcPct val="0"/>
              </a:spcBef>
              <a:spcAft>
                <a:spcPct val="0"/>
              </a:spcAft>
              <a:buFontTx/>
              <a:buNone/>
            </a:pPr>
            <a:endParaRPr lang="en-US" altLang="en-US" sz="2400" dirty="0">
              <a:solidFill>
                <a:schemeClr val="accent6">
                  <a:lumMod val="60000"/>
                  <a:lumOff val="40000"/>
                </a:schemeClr>
              </a:solidFill>
              <a:latin typeface="Times New Roman" pitchFamily="18" charset="0"/>
              <a:cs typeface="Arial" charset="0"/>
            </a:endParaRPr>
          </a:p>
        </p:txBody>
      </p:sp>
      <p:sp>
        <p:nvSpPr>
          <p:cNvPr id="128007" name="Text Box 10"/>
          <p:cNvSpPr txBox="1">
            <a:spLocks noChangeArrowheads="1"/>
          </p:cNvSpPr>
          <p:nvPr/>
        </p:nvSpPr>
        <p:spPr bwMode="auto">
          <a:xfrm>
            <a:off x="609600" y="40386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a:solidFill>
                <a:srgbClr val="000000"/>
              </a:solidFill>
              <a:cs typeface="Arial" charset="0"/>
            </a:endParaRPr>
          </a:p>
        </p:txBody>
      </p:sp>
      <p:sp>
        <p:nvSpPr>
          <p:cNvPr id="68619" name="Text Box 11"/>
          <p:cNvSpPr txBox="1">
            <a:spLocks noChangeArrowheads="1"/>
          </p:cNvSpPr>
          <p:nvPr/>
        </p:nvSpPr>
        <p:spPr bwMode="auto">
          <a:xfrm>
            <a:off x="449984" y="2926047"/>
            <a:ext cx="86106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2700" b="1" i="1" dirty="0">
                <a:solidFill>
                  <a:srgbClr val="000000"/>
                </a:solidFill>
                <a:latin typeface="Times New Roman" pitchFamily="18" charset="0"/>
                <a:cs typeface="Arial" charset="0"/>
              </a:rPr>
              <a:t>  Đáp án</a:t>
            </a:r>
            <a:r>
              <a:rPr lang="en-US" altLang="en-US" sz="2700" b="1" i="1" dirty="0" smtClean="0">
                <a:solidFill>
                  <a:srgbClr val="000000"/>
                </a:solidFill>
                <a:latin typeface="Times New Roman" pitchFamily="18" charset="0"/>
                <a:cs typeface="Arial" charset="0"/>
              </a:rPr>
              <a:t>:</a:t>
            </a:r>
          </a:p>
          <a:p>
            <a:pPr marL="457200" indent="-457200" eaLnBrk="1" fontAlgn="base" hangingPunct="1">
              <a:spcBef>
                <a:spcPct val="0"/>
              </a:spcBef>
              <a:spcAft>
                <a:spcPct val="0"/>
              </a:spcAft>
              <a:buFontTx/>
              <a:buChar char="-"/>
            </a:pPr>
            <a:r>
              <a:rPr lang="en-US" altLang="en-US" sz="2700" dirty="0" smtClean="0">
                <a:solidFill>
                  <a:srgbClr val="000000"/>
                </a:solidFill>
                <a:latin typeface="Times New Roman" pitchFamily="18" charset="0"/>
                <a:cs typeface="Arial" charset="0"/>
              </a:rPr>
              <a:t>Hành động nói là hành động được thực hiện bằng lời nói và có mục đích nhất định.</a:t>
            </a:r>
          </a:p>
          <a:p>
            <a:pPr marL="457200" indent="-457200" eaLnBrk="1" fontAlgn="base" hangingPunct="1">
              <a:spcBef>
                <a:spcPct val="0"/>
              </a:spcBef>
              <a:spcAft>
                <a:spcPct val="0"/>
              </a:spcAft>
              <a:buFontTx/>
              <a:buChar char="-"/>
            </a:pPr>
            <a:r>
              <a:rPr lang="en-US" altLang="en-US" sz="2700" dirty="0" smtClean="0">
                <a:solidFill>
                  <a:srgbClr val="000000"/>
                </a:solidFill>
                <a:latin typeface="Times New Roman" pitchFamily="18" charset="0"/>
                <a:cs typeface="Arial" charset="0"/>
              </a:rPr>
              <a:t>Lời của nhân vật là thuộc nhóm trình bày và nhóm điều khiển.</a:t>
            </a:r>
          </a:p>
          <a:p>
            <a:pPr eaLnBrk="1" fontAlgn="base" hangingPunct="1">
              <a:spcBef>
                <a:spcPct val="0"/>
              </a:spcBef>
              <a:spcAft>
                <a:spcPct val="0"/>
              </a:spcAft>
              <a:buNone/>
            </a:pPr>
            <a:endParaRPr lang="en-US" altLang="en-US" sz="2700" dirty="0">
              <a:solidFill>
                <a:srgbClr val="000000"/>
              </a:solidFill>
              <a:latin typeface="Times New Roman" pitchFamily="18" charset="0"/>
              <a:cs typeface="Arial" charset="0"/>
            </a:endParaRPr>
          </a:p>
        </p:txBody>
      </p:sp>
      <p:sp>
        <p:nvSpPr>
          <p:cNvPr id="2" name="5-Point Star 1">
            <a:hlinkClick r:id="rId5" action="ppaction://hlinksldjump"/>
          </p:cNvPr>
          <p:cNvSpPr/>
          <p:nvPr/>
        </p:nvSpPr>
        <p:spPr>
          <a:xfrm>
            <a:off x="8305800" y="6477000"/>
            <a:ext cx="562952"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415240"/>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95243"/>
                                        </p:tgtEl>
                                        <p:attrNameLst>
                                          <p:attrName>style.visibility</p:attrName>
                                        </p:attrNameLst>
                                      </p:cBhvr>
                                      <p:to>
                                        <p:strVal val="visible"/>
                                      </p:to>
                                    </p:set>
                                    <p:anim calcmode="lin" valueType="num">
                                      <p:cBhvr>
                                        <p:cTn id="7" dur="1000" fill="hold"/>
                                        <p:tgtEl>
                                          <p:spTgt spid="95243"/>
                                        </p:tgtEl>
                                        <p:attrNameLst>
                                          <p:attrName>ppt_w</p:attrName>
                                        </p:attrNameLst>
                                      </p:cBhvr>
                                      <p:tavLst>
                                        <p:tav tm="0">
                                          <p:val>
                                            <p:strVal val="#ppt_w*0.70"/>
                                          </p:val>
                                        </p:tav>
                                        <p:tav tm="100000">
                                          <p:val>
                                            <p:strVal val="#ppt_w"/>
                                          </p:val>
                                        </p:tav>
                                      </p:tavLst>
                                    </p:anim>
                                    <p:anim calcmode="lin" valueType="num">
                                      <p:cBhvr>
                                        <p:cTn id="8" dur="1000" fill="hold"/>
                                        <p:tgtEl>
                                          <p:spTgt spid="95243"/>
                                        </p:tgtEl>
                                        <p:attrNameLst>
                                          <p:attrName>ppt_h</p:attrName>
                                        </p:attrNameLst>
                                      </p:cBhvr>
                                      <p:tavLst>
                                        <p:tav tm="0">
                                          <p:val>
                                            <p:strVal val="#ppt_h"/>
                                          </p:val>
                                        </p:tav>
                                        <p:tav tm="100000">
                                          <p:val>
                                            <p:strVal val="#ppt_h"/>
                                          </p:val>
                                        </p:tav>
                                      </p:tavLst>
                                    </p:anim>
                                    <p:animEffect transition="in" filter="fade">
                                      <p:cBhvr>
                                        <p:cTn id="9" dur="1000"/>
                                        <p:tgtEl>
                                          <p:spTgt spid="95243"/>
                                        </p:tgtEl>
                                      </p:cBhvr>
                                    </p:animEffect>
                                  </p:childTnLst>
                                </p:cTn>
                              </p:par>
                              <p:par>
                                <p:cTn id="10" presetID="32" presetClass="emph" presetSubtype="0" fill="hold" nodeType="withEffect">
                                  <p:stCondLst>
                                    <p:cond delay="3000"/>
                                  </p:stCondLst>
                                  <p:childTnLst>
                                    <p:animClr clrSpc="rgb" dir="cw">
                                      <p:cBhvr override="childStyle">
                                        <p:cTn id="11" dur="100" fill="hold"/>
                                        <p:tgtEl>
                                          <p:spTgt spid="95243"/>
                                        </p:tgtEl>
                                        <p:attrNameLst>
                                          <p:attrName>style.color</p:attrName>
                                        </p:attrNameLst>
                                      </p:cBhvr>
                                      <p:to>
                                        <a:schemeClr val="bg1"/>
                                      </p:to>
                                    </p:animClr>
                                    <p:animClr clrSpc="rgb" dir="cw">
                                      <p:cBhvr>
                                        <p:cTn id="12" dur="100" fill="hold"/>
                                        <p:tgtEl>
                                          <p:spTgt spid="95243"/>
                                        </p:tgtEl>
                                        <p:attrNameLst>
                                          <p:attrName>fillcolor</p:attrName>
                                        </p:attrNameLst>
                                      </p:cBhvr>
                                      <p:to>
                                        <a:schemeClr val="bg1"/>
                                      </p:to>
                                    </p:animClr>
                                    <p:set>
                                      <p:cBhvr>
                                        <p:cTn id="13" dur="100" fill="hold"/>
                                        <p:tgtEl>
                                          <p:spTgt spid="95243"/>
                                        </p:tgtEl>
                                        <p:attrNameLst>
                                          <p:attrName>fill.type</p:attrName>
                                        </p:attrNameLst>
                                      </p:cBhvr>
                                      <p:to>
                                        <p:strVal val="solid"/>
                                      </p:to>
                                    </p:set>
                                    <p:set>
                                      <p:cBhvr>
                                        <p:cTn id="14" dur="100" fill="hold"/>
                                        <p:tgtEl>
                                          <p:spTgt spid="95243"/>
                                        </p:tgtEl>
                                        <p:attrNameLst>
                                          <p:attrName>fill.on</p:attrName>
                                        </p:attrNameLst>
                                      </p:cBhvr>
                                      <p:to>
                                        <p:strVal val="true"/>
                                      </p:to>
                                    </p:set>
                                    <p:animRot by="120000">
                                      <p:cBhvr>
                                        <p:cTn id="15" dur="100" fill="hold">
                                          <p:stCondLst>
                                            <p:cond delay="0"/>
                                          </p:stCondLst>
                                        </p:cTn>
                                        <p:tgtEl>
                                          <p:spTgt spid="95243"/>
                                        </p:tgtEl>
                                        <p:attrNameLst>
                                          <p:attrName>r</p:attrName>
                                        </p:attrNameLst>
                                      </p:cBhvr>
                                    </p:animRot>
                                    <p:animRot by="-240000">
                                      <p:cBhvr>
                                        <p:cTn id="16" dur="200" fill="hold">
                                          <p:stCondLst>
                                            <p:cond delay="200"/>
                                          </p:stCondLst>
                                        </p:cTn>
                                        <p:tgtEl>
                                          <p:spTgt spid="95243"/>
                                        </p:tgtEl>
                                        <p:attrNameLst>
                                          <p:attrName>r</p:attrName>
                                        </p:attrNameLst>
                                      </p:cBhvr>
                                    </p:animRot>
                                    <p:animRot by="240000">
                                      <p:cBhvr>
                                        <p:cTn id="17" dur="200" fill="hold">
                                          <p:stCondLst>
                                            <p:cond delay="400"/>
                                          </p:stCondLst>
                                        </p:cTn>
                                        <p:tgtEl>
                                          <p:spTgt spid="95243"/>
                                        </p:tgtEl>
                                        <p:attrNameLst>
                                          <p:attrName>r</p:attrName>
                                        </p:attrNameLst>
                                      </p:cBhvr>
                                    </p:animRot>
                                    <p:animRot by="-240000">
                                      <p:cBhvr>
                                        <p:cTn id="18" dur="200" fill="hold">
                                          <p:stCondLst>
                                            <p:cond delay="600"/>
                                          </p:stCondLst>
                                        </p:cTn>
                                        <p:tgtEl>
                                          <p:spTgt spid="95243"/>
                                        </p:tgtEl>
                                        <p:attrNameLst>
                                          <p:attrName>r</p:attrName>
                                        </p:attrNameLst>
                                      </p:cBhvr>
                                    </p:animRot>
                                    <p:animRot by="120000">
                                      <p:cBhvr>
                                        <p:cTn id="19" dur="200" fill="hold">
                                          <p:stCondLst>
                                            <p:cond delay="800"/>
                                          </p:stCondLst>
                                        </p:cTn>
                                        <p:tgtEl>
                                          <p:spTgt spid="95243"/>
                                        </p:tgtEl>
                                        <p:attrNameLst>
                                          <p:attrName>r</p:attrName>
                                        </p:attrNameLst>
                                      </p:cBhvr>
                                    </p:animRo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8617"/>
                                        </p:tgtEl>
                                        <p:attrNameLst>
                                          <p:attrName>style.visibility</p:attrName>
                                        </p:attrNameLst>
                                      </p:cBhvr>
                                      <p:to>
                                        <p:strVal val="visible"/>
                                      </p:to>
                                    </p:set>
                                    <p:anim calcmode="lin" valueType="num">
                                      <p:cBhvr>
                                        <p:cTn id="24" dur="500" fill="hold"/>
                                        <p:tgtEl>
                                          <p:spTgt spid="68617"/>
                                        </p:tgtEl>
                                        <p:attrNameLst>
                                          <p:attrName>ppt_w</p:attrName>
                                        </p:attrNameLst>
                                      </p:cBhvr>
                                      <p:tavLst>
                                        <p:tav tm="0">
                                          <p:val>
                                            <p:fltVal val="0"/>
                                          </p:val>
                                        </p:tav>
                                        <p:tav tm="100000">
                                          <p:val>
                                            <p:strVal val="#ppt_w"/>
                                          </p:val>
                                        </p:tav>
                                      </p:tavLst>
                                    </p:anim>
                                    <p:anim calcmode="lin" valueType="num">
                                      <p:cBhvr>
                                        <p:cTn id="25" dur="500" fill="hold"/>
                                        <p:tgtEl>
                                          <p:spTgt spid="68617"/>
                                        </p:tgtEl>
                                        <p:attrNameLst>
                                          <p:attrName>ppt_h</p:attrName>
                                        </p:attrNameLst>
                                      </p:cBhvr>
                                      <p:tavLst>
                                        <p:tav tm="0">
                                          <p:val>
                                            <p:fltVal val="0"/>
                                          </p:val>
                                        </p:tav>
                                        <p:tav tm="100000">
                                          <p:val>
                                            <p:strVal val="#ppt_h"/>
                                          </p:val>
                                        </p:tav>
                                      </p:tavLst>
                                    </p:anim>
                                    <p:animEffect transition="in" filter="fade">
                                      <p:cBhvr>
                                        <p:cTn id="26" dur="500"/>
                                        <p:tgtEl>
                                          <p:spTgt spid="686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0" presetClass="entr" presetSubtype="0" fill="hold" grpId="0" nodeType="clickEffect">
                                  <p:stCondLst>
                                    <p:cond delay="0"/>
                                  </p:stCondLst>
                                  <p:iterate type="lt">
                                    <p:tmPct val="10000"/>
                                  </p:iterate>
                                  <p:childTnLst>
                                    <p:set>
                                      <p:cBhvr>
                                        <p:cTn id="30" dur="1" fill="hold">
                                          <p:stCondLst>
                                            <p:cond delay="0"/>
                                          </p:stCondLst>
                                        </p:cTn>
                                        <p:tgtEl>
                                          <p:spTgt spid="68619"/>
                                        </p:tgtEl>
                                        <p:attrNameLst>
                                          <p:attrName>style.visibility</p:attrName>
                                        </p:attrNameLst>
                                      </p:cBhvr>
                                      <p:to>
                                        <p:strVal val="visible"/>
                                      </p:to>
                                    </p:set>
                                    <p:animEffect transition="in" filter="fade">
                                      <p:cBhvr>
                                        <p:cTn id="31" dur="500"/>
                                        <p:tgtEl>
                                          <p:spTgt spid="68619"/>
                                        </p:tgtEl>
                                      </p:cBhvr>
                                    </p:animEffect>
                                    <p:anim calcmode="lin" valueType="num">
                                      <p:cBhvr>
                                        <p:cTn id="32" dur="500" fill="hold"/>
                                        <p:tgtEl>
                                          <p:spTgt spid="68619"/>
                                        </p:tgtEl>
                                        <p:attrNameLst>
                                          <p:attrName>ppt_x</p:attrName>
                                        </p:attrNameLst>
                                      </p:cBhvr>
                                      <p:tavLst>
                                        <p:tav tm="0">
                                          <p:val>
                                            <p:strVal val="#ppt_x-.1"/>
                                          </p:val>
                                        </p:tav>
                                        <p:tav tm="100000">
                                          <p:val>
                                            <p:strVal val="#ppt_x"/>
                                          </p:val>
                                        </p:tav>
                                      </p:tavLst>
                                    </p:anim>
                                    <p:anim calcmode="lin" valueType="num">
                                      <p:cBhvr>
                                        <p:cTn id="33" dur="500" fill="hold"/>
                                        <p:tgtEl>
                                          <p:spTgt spid="686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7" grpId="0"/>
      <p:bldP spid="686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0" name="AutoShape 10"/>
          <p:cNvSpPr>
            <a:spLocks noChangeArrowheads="1"/>
          </p:cNvSpPr>
          <p:nvPr/>
        </p:nvSpPr>
        <p:spPr bwMode="auto">
          <a:xfrm>
            <a:off x="381000" y="228600"/>
            <a:ext cx="8458200" cy="1447800"/>
          </a:xfrm>
          <a:prstGeom prst="flowChartAlternateProcess">
            <a:avLst/>
          </a:prstGeom>
          <a:gradFill rotWithShape="1">
            <a:gsLst>
              <a:gs pos="0">
                <a:srgbClr val="79F37C"/>
              </a:gs>
              <a:gs pos="50000">
                <a:schemeClr val="bg1"/>
              </a:gs>
              <a:gs pos="100000">
                <a:srgbClr val="79F37C"/>
              </a:gs>
            </a:gsLst>
            <a:lin ang="5400000" scaled="1"/>
          </a:gradFill>
          <a:ln w="9525">
            <a:solidFill>
              <a:srgbClr val="D1EF1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A50021"/>
              </a:buClr>
              <a:buSzPct val="75000"/>
              <a:buFont typeface="Wingdings" pitchFamily="2" charset="2"/>
              <a:buNone/>
              <a:defRPr/>
            </a:pPr>
            <a:endParaRPr lang="en-US" altLang="en-US" sz="3200">
              <a:solidFill>
                <a:srgbClr val="000000"/>
              </a:solidFill>
              <a:latin typeface="Times New Roman" pitchFamily="18" charset="0"/>
            </a:endParaRPr>
          </a:p>
        </p:txBody>
      </p:sp>
      <p:sp>
        <p:nvSpPr>
          <p:cNvPr id="71691" name="Rectangle 11"/>
          <p:cNvSpPr>
            <a:spLocks noChangeArrowheads="1"/>
          </p:cNvSpPr>
          <p:nvPr/>
        </p:nvSpPr>
        <p:spPr bwMode="auto">
          <a:xfrm>
            <a:off x="457200" y="381000"/>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3600" smtClean="0">
                <a:solidFill>
                  <a:srgbClr val="FF0000"/>
                </a:solidFill>
              </a:rPr>
              <a:t>c/Những chi tiết nào thể hiện tâm trạng không vui và sự giữ ý của Lão Hạc?</a:t>
            </a:r>
          </a:p>
        </p:txBody>
      </p:sp>
      <p:sp>
        <p:nvSpPr>
          <p:cNvPr id="71693" name="Rectangle 13"/>
          <p:cNvSpPr>
            <a:spLocks noChangeArrowheads="1"/>
          </p:cNvSpPr>
          <p:nvPr/>
        </p:nvSpPr>
        <p:spPr bwMode="auto">
          <a:xfrm>
            <a:off x="381000" y="1981200"/>
            <a:ext cx="8458200" cy="1295400"/>
          </a:xfrm>
          <a:prstGeom prst="rect">
            <a:avLst/>
          </a:prstGeom>
          <a:gradFill rotWithShape="1">
            <a:gsLst>
              <a:gs pos="0">
                <a:srgbClr val="E9FC36"/>
              </a:gs>
              <a:gs pos="50000">
                <a:schemeClr val="bg1"/>
              </a:gs>
              <a:gs pos="100000">
                <a:srgbClr val="E9FC36"/>
              </a:gs>
            </a:gsLst>
            <a:lin ang="5400000" scaled="1"/>
          </a:gra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fontAlgn="base">
              <a:lnSpc>
                <a:spcPct val="80000"/>
              </a:lnSpc>
              <a:spcAft>
                <a:spcPct val="0"/>
              </a:spcAft>
              <a:buFontTx/>
              <a:buNone/>
              <a:defRPr/>
            </a:pPr>
            <a:r>
              <a:rPr lang="en-US" altLang="en-US" sz="2800" b="1" dirty="0" smtClean="0">
                <a:solidFill>
                  <a:srgbClr val="17059F"/>
                </a:solidFill>
              </a:rPr>
              <a:t>- “</a:t>
            </a:r>
            <a:r>
              <a:rPr lang="en-US" altLang="en-US" sz="2800" b="1" dirty="0" smtClean="0">
                <a:solidFill>
                  <a:srgbClr val="FF3300"/>
                </a:solidFill>
              </a:rPr>
              <a:t>Cười gượng</a:t>
            </a:r>
            <a:r>
              <a:rPr lang="en-US" altLang="en-US" sz="2800" b="1" dirty="0" smtClean="0">
                <a:solidFill>
                  <a:srgbClr val="17059F"/>
                </a:solidFill>
              </a:rPr>
              <a:t>”, “</a:t>
            </a:r>
            <a:r>
              <a:rPr lang="en-US" altLang="en-US" sz="2800" b="1" dirty="0" smtClean="0">
                <a:solidFill>
                  <a:srgbClr val="FF3300"/>
                </a:solidFill>
              </a:rPr>
              <a:t>cười đưa đà</a:t>
            </a:r>
            <a:r>
              <a:rPr lang="en-US" altLang="en-US" sz="2800" b="1" dirty="0" smtClean="0">
                <a:solidFill>
                  <a:srgbClr val="17059F"/>
                </a:solidFill>
              </a:rPr>
              <a:t>”. </a:t>
            </a:r>
          </a:p>
          <a:p>
            <a:pPr fontAlgn="base">
              <a:lnSpc>
                <a:spcPct val="80000"/>
              </a:lnSpc>
              <a:spcAft>
                <a:spcPct val="0"/>
              </a:spcAft>
              <a:buFontTx/>
              <a:buNone/>
              <a:defRPr/>
            </a:pPr>
            <a:r>
              <a:rPr lang="en-US" altLang="en-US" sz="2800" b="1" dirty="0" smtClean="0">
                <a:solidFill>
                  <a:srgbClr val="17059F"/>
                </a:solidFill>
              </a:rPr>
              <a:t>- Khéo léo từ chối việc ở lại ăn khoai, uống nước với ông giáo.</a:t>
            </a:r>
            <a:endParaRPr lang="en-US" altLang="en-US" sz="2400" dirty="0" smtClean="0">
              <a:solidFill>
                <a:srgbClr val="000000"/>
              </a:solidFill>
            </a:endParaRPr>
          </a:p>
        </p:txBody>
      </p:sp>
      <p:sp>
        <p:nvSpPr>
          <p:cNvPr id="71695" name="Text Box 15"/>
          <p:cNvSpPr txBox="1">
            <a:spLocks noChangeArrowheads="1"/>
          </p:cNvSpPr>
          <p:nvPr/>
        </p:nvSpPr>
        <p:spPr bwMode="auto">
          <a:xfrm>
            <a:off x="381000" y="3505200"/>
            <a:ext cx="8521700" cy="1812925"/>
          </a:xfrm>
          <a:prstGeom prst="rect">
            <a:avLst/>
          </a:prstGeom>
          <a:gradFill rotWithShape="1">
            <a:gsLst>
              <a:gs pos="0">
                <a:schemeClr val="bg1"/>
              </a:gs>
              <a:gs pos="50000">
                <a:srgbClr val="FFFF00"/>
              </a:gs>
              <a:gs pos="100000">
                <a:schemeClr val="bg1"/>
              </a:gs>
            </a:gsLst>
            <a:lin ang="2700000" scaled="1"/>
          </a:gradFill>
          <a:ln w="12700">
            <a:solidFill>
              <a:srgbClr val="FBB36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en-US" sz="2800" b="1">
                <a:solidFill>
                  <a:srgbClr val="17059F"/>
                </a:solidFill>
                <a:latin typeface="Times New Roman" pitchFamily="18" charset="0"/>
              </a:rPr>
              <a:t>Lão Hạc có nỗi buồn, ý thức được rằng có một  khoảng cách giữa mình đối với người đối thoại.</a:t>
            </a:r>
          </a:p>
          <a:p>
            <a:pPr fontAlgn="base">
              <a:spcBef>
                <a:spcPct val="0"/>
              </a:spcBef>
              <a:spcAft>
                <a:spcPct val="0"/>
              </a:spcAft>
              <a:defRPr/>
            </a:pPr>
            <a:r>
              <a:rPr lang="en-US" altLang="en-US" sz="2800" b="1" i="1">
                <a:solidFill>
                  <a:srgbClr val="FF3300"/>
                </a:solidFill>
                <a:latin typeface="Times New Roman" pitchFamily="18" charset="0"/>
              </a:rPr>
              <a:t>Hành động cử chỉ của Lão Hạc với ông giáo phù hợp với tâm trạng lúc ấy và tính khí khái của Lão Hạc</a:t>
            </a:r>
          </a:p>
        </p:txBody>
      </p:sp>
    </p:spTree>
    <p:extLst>
      <p:ext uri="{BB962C8B-B14F-4D97-AF65-F5344CB8AC3E}">
        <p14:creationId xmlns:p14="http://schemas.microsoft.com/office/powerpoint/2010/main" val="4158186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1691"/>
                                        </p:tgtEl>
                                        <p:attrNameLst>
                                          <p:attrName>style.visibility</p:attrName>
                                        </p:attrNameLst>
                                      </p:cBhvr>
                                      <p:to>
                                        <p:strVal val="visible"/>
                                      </p:to>
                                    </p:set>
                                    <p:animEffect transition="in" filter="strips(downLeft)">
                                      <p:cBhvr>
                                        <p:cTn id="7" dur="500"/>
                                        <p:tgtEl>
                                          <p:spTgt spid="71691"/>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1690"/>
                                        </p:tgtEl>
                                        <p:attrNameLst>
                                          <p:attrName>style.visibility</p:attrName>
                                        </p:attrNameLst>
                                      </p:cBhvr>
                                      <p:to>
                                        <p:strVal val="visible"/>
                                      </p:to>
                                    </p:set>
                                    <p:animEffect transition="in" filter="strips(downLeft)">
                                      <p:cBhvr>
                                        <p:cTn id="10" dur="500"/>
                                        <p:tgtEl>
                                          <p:spTgt spid="7169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1693"/>
                                        </p:tgtEl>
                                        <p:attrNameLst>
                                          <p:attrName>style.visibility</p:attrName>
                                        </p:attrNameLst>
                                      </p:cBhvr>
                                      <p:to>
                                        <p:strVal val="visible"/>
                                      </p:to>
                                    </p:set>
                                    <p:animEffect transition="in" filter="strips(downLeft)">
                                      <p:cBhvr>
                                        <p:cTn id="15" dur="500"/>
                                        <p:tgtEl>
                                          <p:spTgt spid="7169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71695"/>
                                        </p:tgtEl>
                                        <p:attrNameLst>
                                          <p:attrName>style.visibility</p:attrName>
                                        </p:attrNameLst>
                                      </p:cBhvr>
                                      <p:to>
                                        <p:strVal val="visible"/>
                                      </p:to>
                                    </p:set>
                                    <p:animEffect transition="in" filter="strips(downLeft)">
                                      <p:cBhvr>
                                        <p:cTn id="20" dur="500"/>
                                        <p:tgtEl>
                                          <p:spTgt spid="71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0" grpId="0" animBg="1"/>
      <p:bldP spid="71691" grpId="0"/>
      <p:bldP spid="71693" grpId="0" animBg="1"/>
      <p:bldP spid="7169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4" name="Rectangle 22"/>
          <p:cNvSpPr>
            <a:spLocks noChangeArrowheads="1"/>
          </p:cNvSpPr>
          <p:nvPr/>
        </p:nvSpPr>
        <p:spPr bwMode="auto">
          <a:xfrm>
            <a:off x="1295400" y="304800"/>
            <a:ext cx="6019800" cy="579438"/>
          </a:xfrm>
          <a:prstGeom prst="rect">
            <a:avLst/>
          </a:prstGeom>
          <a:gradFill rotWithShape="1">
            <a:gsLst>
              <a:gs pos="0">
                <a:srgbClr val="D1EF1D"/>
              </a:gs>
              <a:gs pos="50000">
                <a:schemeClr val="bg1"/>
              </a:gs>
              <a:gs pos="100000">
                <a:srgbClr val="D1EF1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en-US" sz="3200" b="1" u="sng" dirty="0">
                <a:solidFill>
                  <a:srgbClr val="D60093"/>
                </a:solidFill>
                <a:latin typeface="Times New Roman" pitchFamily="18" charset="0"/>
              </a:rPr>
              <a:t>Tiết 107</a:t>
            </a:r>
            <a:r>
              <a:rPr lang="en-US" altLang="en-US" sz="3200" b="1" dirty="0">
                <a:solidFill>
                  <a:srgbClr val="D60093"/>
                </a:solidFill>
                <a:latin typeface="Times New Roman" pitchFamily="18" charset="0"/>
              </a:rPr>
              <a:t>:</a:t>
            </a:r>
            <a:r>
              <a:rPr lang="en-US" altLang="en-US" sz="3200" dirty="0">
                <a:solidFill>
                  <a:srgbClr val="000000"/>
                </a:solidFill>
                <a:latin typeface="Times New Roman" pitchFamily="18" charset="0"/>
              </a:rPr>
              <a:t> </a:t>
            </a:r>
            <a:r>
              <a:rPr lang="en-US" altLang="en-US" sz="3200" b="1" dirty="0">
                <a:solidFill>
                  <a:srgbClr val="FF0000"/>
                </a:solidFill>
                <a:latin typeface="Times New Roman" pitchFamily="18" charset="0"/>
              </a:rPr>
              <a:t>HỘI THOẠI</a:t>
            </a:r>
          </a:p>
        </p:txBody>
      </p:sp>
      <p:sp>
        <p:nvSpPr>
          <p:cNvPr id="49179" name="Rectangle 27"/>
          <p:cNvSpPr>
            <a:spLocks noChangeArrowheads="1"/>
          </p:cNvSpPr>
          <p:nvPr/>
        </p:nvSpPr>
        <p:spPr bwMode="auto">
          <a:xfrm>
            <a:off x="228600" y="1066800"/>
            <a:ext cx="6172200" cy="570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000" b="1" u="sng" dirty="0" smtClean="0">
                <a:solidFill>
                  <a:srgbClr val="FF0000"/>
                </a:solidFill>
                <a:latin typeface="Times New Roman" pitchFamily="18" charset="0"/>
              </a:rPr>
              <a:t>I.VAI XÃ HỘI TRONG HỘI THOẠI</a:t>
            </a:r>
          </a:p>
          <a:p>
            <a:pPr eaLnBrk="1" fontAlgn="base" hangingPunct="1">
              <a:spcBef>
                <a:spcPct val="0"/>
              </a:spcBef>
              <a:spcAft>
                <a:spcPct val="0"/>
              </a:spcAft>
            </a:pPr>
            <a:r>
              <a:rPr lang="en-US" altLang="en-US" sz="2000" b="1" i="1" u="sng" dirty="0" smtClean="0">
                <a:solidFill>
                  <a:srgbClr val="FF0000"/>
                </a:solidFill>
                <a:latin typeface="Times New Roman" pitchFamily="18" charset="0"/>
              </a:rPr>
              <a:t>II. LUYỆN TẬP</a:t>
            </a:r>
            <a:endParaRPr lang="en-US" altLang="en-US" b="1" i="1" dirty="0">
              <a:solidFill>
                <a:srgbClr val="17059F"/>
              </a:solidFill>
              <a:latin typeface="Times New Roman" pitchFamily="18" charset="0"/>
            </a:endParaRPr>
          </a:p>
          <a:p>
            <a:pPr eaLnBrk="1" fontAlgn="base" hangingPunct="1">
              <a:spcBef>
                <a:spcPct val="0"/>
              </a:spcBef>
              <a:spcAft>
                <a:spcPct val="0"/>
              </a:spcAft>
              <a:defRPr/>
            </a:pPr>
            <a:r>
              <a:rPr lang="en-US" altLang="en-US" sz="2400" b="1" dirty="0" smtClean="0">
                <a:solidFill>
                  <a:srgbClr val="FF0000"/>
                </a:solidFill>
                <a:latin typeface="Times New Roman" pitchFamily="18" charset="0"/>
              </a:rPr>
              <a:t>BT2: </a:t>
            </a:r>
          </a:p>
          <a:p>
            <a:pPr eaLnBrk="1" fontAlgn="base" hangingPunct="1">
              <a:lnSpc>
                <a:spcPct val="90000"/>
              </a:lnSpc>
              <a:spcAft>
                <a:spcPct val="0"/>
              </a:spcAft>
            </a:pPr>
            <a:r>
              <a:rPr lang="en-US" altLang="en-US" sz="2400" dirty="0" smtClean="0">
                <a:latin typeface="Times New Roman" panose="02020603050405020304" pitchFamily="18" charset="0"/>
                <a:cs typeface="Times New Roman" panose="02020603050405020304" pitchFamily="18" charset="0"/>
                <a:sym typeface="Wingdings" pitchFamily="2" charset="2"/>
              </a:rPr>
              <a:t>c) -</a:t>
            </a:r>
            <a:r>
              <a:rPr lang="en-US" altLang="en-US" sz="2400" dirty="0" smtClean="0">
                <a:latin typeface="Times New Roman" pitchFamily="18" charset="0"/>
                <a:cs typeface="Times New Roman" panose="02020603050405020304" pitchFamily="18" charset="0"/>
              </a:rPr>
              <a:t>Thể </a:t>
            </a:r>
            <a:r>
              <a:rPr lang="en-US" altLang="en-US" sz="2400" dirty="0">
                <a:latin typeface="Times New Roman" pitchFamily="18" charset="0"/>
                <a:cs typeface="Times New Roman" panose="02020603050405020304" pitchFamily="18" charset="0"/>
              </a:rPr>
              <a:t>hiện sự kính </a:t>
            </a:r>
            <a:r>
              <a:rPr lang="en-US" altLang="en-US" sz="2400" dirty="0" err="1" smtClean="0">
                <a:latin typeface="Times New Roman" panose="02020603050405020304" pitchFamily="18" charset="0"/>
                <a:cs typeface="Times New Roman" panose="02020603050405020304" pitchFamily="18" charset="0"/>
              </a:rPr>
              <a:t>trọng.Lão</a:t>
            </a: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Hạc gọi người đối thoại với mình là </a:t>
            </a:r>
            <a:r>
              <a:rPr lang="en-US" altLang="en-US" sz="2400" i="1" dirty="0">
                <a:latin typeface="Times New Roman" panose="02020603050405020304" pitchFamily="18" charset="0"/>
                <a:cs typeface="Times New Roman" panose="02020603050405020304" pitchFamily="18" charset="0"/>
              </a:rPr>
              <a:t>“ông giáo” ,</a:t>
            </a:r>
            <a:r>
              <a:rPr lang="en-US" altLang="en-US" sz="2400" dirty="0">
                <a:latin typeface="Times New Roman" panose="02020603050405020304" pitchFamily="18" charset="0"/>
                <a:cs typeface="Times New Roman" panose="02020603050405020304" pitchFamily="18" charset="0"/>
              </a:rPr>
              <a:t>dùng từ </a:t>
            </a:r>
            <a:r>
              <a:rPr lang="en-US" altLang="en-US" sz="2400" i="1" dirty="0">
                <a:latin typeface="Times New Roman" panose="02020603050405020304" pitchFamily="18" charset="0"/>
                <a:cs typeface="Times New Roman" panose="02020603050405020304" pitchFamily="18" charset="0"/>
              </a:rPr>
              <a:t>“dạy”</a:t>
            </a:r>
            <a:r>
              <a:rPr lang="en-US" altLang="en-US" sz="2400" dirty="0">
                <a:latin typeface="Times New Roman" panose="02020603050405020304" pitchFamily="18" charset="0"/>
                <a:cs typeface="Times New Roman" panose="02020603050405020304" pitchFamily="18" charset="0"/>
              </a:rPr>
              <a:t> thay cho từ </a:t>
            </a:r>
            <a:r>
              <a:rPr lang="en-US" altLang="en-US" sz="2400" dirty="0" smtClean="0">
                <a:latin typeface="Times New Roman" panose="02020603050405020304" pitchFamily="18" charset="0"/>
                <a:cs typeface="Times New Roman" panose="02020603050405020304" pitchFamily="18" charset="0"/>
              </a:rPr>
              <a:t>“nói”</a:t>
            </a:r>
          </a:p>
          <a:p>
            <a:pPr eaLnBrk="1" fontAlgn="base" hangingPunct="1">
              <a:lnSpc>
                <a:spcPct val="90000"/>
              </a:lnSpc>
              <a:spcAft>
                <a:spcPct val="0"/>
              </a:spcAft>
            </a:pPr>
            <a:r>
              <a:rPr lang="en-US" altLang="en-US" sz="2400" dirty="0" smtClean="0">
                <a:latin typeface="Times New Roman" panose="02020603050405020304" pitchFamily="18" charset="0"/>
                <a:cs typeface="Times New Roman" panose="02020603050405020304" pitchFamily="18" charset="0"/>
              </a:rPr>
              <a:t>-Thể </a:t>
            </a:r>
            <a:r>
              <a:rPr lang="en-US" altLang="en-US" sz="2400" dirty="0">
                <a:latin typeface="Times New Roman" pitchFamily="18" charset="0"/>
                <a:cs typeface="Times New Roman" panose="02020603050405020304" pitchFamily="18" charset="0"/>
              </a:rPr>
              <a:t>hiện sự thân tình</a:t>
            </a:r>
            <a:r>
              <a:rPr lang="en-US" altLang="en-US" sz="2400" dirty="0" smtClean="0">
                <a:latin typeface="Times New Roman"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Xưng hô gộp 2 người là </a:t>
            </a:r>
            <a:r>
              <a:rPr lang="en-US" altLang="en-US" sz="2400" i="1" dirty="0">
                <a:latin typeface="Times New Roman" panose="02020603050405020304" pitchFamily="18" charset="0"/>
                <a:cs typeface="Times New Roman" panose="02020603050405020304" pitchFamily="18" charset="0"/>
              </a:rPr>
              <a:t>“chúng mình”; </a:t>
            </a:r>
            <a:r>
              <a:rPr lang="en-US" altLang="en-US" sz="2400" dirty="0">
                <a:latin typeface="Times New Roman" panose="02020603050405020304" pitchFamily="18" charset="0"/>
                <a:cs typeface="Times New Roman" panose="02020603050405020304" pitchFamily="18" charset="0"/>
              </a:rPr>
              <a:t>các câu nói cũng xuề </a:t>
            </a:r>
            <a:r>
              <a:rPr lang="en-US" altLang="en-US" sz="2400" dirty="0" err="1">
                <a:latin typeface="Times New Roman" panose="02020603050405020304" pitchFamily="18" charset="0"/>
                <a:cs typeface="Times New Roman" panose="02020603050405020304" pitchFamily="18" charset="0"/>
              </a:rPr>
              <a:t>xoà:</a:t>
            </a:r>
            <a:r>
              <a:rPr lang="en-US" altLang="en-US" sz="2400" i="1" dirty="0" err="1">
                <a:latin typeface="Times New Roman" panose="02020603050405020304" pitchFamily="18" charset="0"/>
                <a:cs typeface="Times New Roman" panose="02020603050405020304" pitchFamily="18" charset="0"/>
              </a:rPr>
              <a:t>“nói</a:t>
            </a:r>
            <a:r>
              <a:rPr lang="en-US" altLang="en-US" sz="2400" i="1" dirty="0">
                <a:latin typeface="Times New Roman" panose="02020603050405020304" pitchFamily="18" charset="0"/>
                <a:cs typeface="Times New Roman" panose="02020603050405020304" pitchFamily="18" charset="0"/>
              </a:rPr>
              <a:t> đùa thế” </a:t>
            </a:r>
            <a:endParaRPr lang="en-US" altLang="en-US" sz="2400" i="1" dirty="0" smtClean="0">
              <a:latin typeface="Times New Roman" panose="02020603050405020304" pitchFamily="18" charset="0"/>
              <a:cs typeface="Times New Roman" panose="02020603050405020304" pitchFamily="18" charset="0"/>
            </a:endParaRPr>
          </a:p>
          <a:p>
            <a:pPr fontAlgn="base">
              <a:lnSpc>
                <a:spcPct val="80000"/>
              </a:lnSpc>
              <a:spcAft>
                <a:spcPct val="0"/>
              </a:spcAft>
              <a:buFontTx/>
              <a:buNone/>
              <a:defRPr/>
            </a:pP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“Cười gượng”, “cười đưa đà”. </a:t>
            </a:r>
            <a:r>
              <a:rPr lang="en-US" altLang="en-US" sz="2400" dirty="0" smtClean="0">
                <a:latin typeface="Times New Roman" panose="02020603050405020304" pitchFamily="18" charset="0"/>
                <a:cs typeface="Times New Roman" panose="02020603050405020304" pitchFamily="18" charset="0"/>
              </a:rPr>
              <a:t>Khéo </a:t>
            </a:r>
            <a:r>
              <a:rPr lang="en-US" altLang="en-US" sz="2400" dirty="0">
                <a:latin typeface="Times New Roman" panose="02020603050405020304" pitchFamily="18" charset="0"/>
                <a:cs typeface="Times New Roman" panose="02020603050405020304" pitchFamily="18" charset="0"/>
              </a:rPr>
              <a:t>léo từ chối việc ở lại ăn khoai, uống nước với ông giáo.</a:t>
            </a:r>
            <a:endParaRPr lang="en-US" altLang="en-US" sz="2000" dirty="0">
              <a:latin typeface="Times New Roman" panose="02020603050405020304" pitchFamily="18" charset="0"/>
              <a:cs typeface="Times New Roman" panose="02020603050405020304" pitchFamily="18" charset="0"/>
            </a:endParaRPr>
          </a:p>
          <a:p>
            <a:pPr eaLnBrk="1" fontAlgn="base" hangingPunct="1">
              <a:lnSpc>
                <a:spcPct val="90000"/>
              </a:lnSpc>
              <a:spcAft>
                <a:spcPct val="0"/>
              </a:spcAft>
            </a:pPr>
            <a:endParaRPr lang="en-US" altLang="en-US" sz="2400" dirty="0">
              <a:solidFill>
                <a:srgbClr val="000000"/>
              </a:solidFill>
              <a:latin typeface="Times New Roman" pitchFamily="18" charset="0"/>
              <a:cs typeface="Times New Roman" panose="02020603050405020304" pitchFamily="18" charset="0"/>
            </a:endParaRPr>
          </a:p>
          <a:p>
            <a:pPr eaLnBrk="1" fontAlgn="base" hangingPunct="1">
              <a:lnSpc>
                <a:spcPct val="90000"/>
              </a:lnSpc>
              <a:spcAft>
                <a:spcPct val="0"/>
              </a:spcAft>
            </a:pPr>
            <a:endParaRPr lang="en-US" altLang="en-US" sz="2400" b="1" dirty="0" smtClean="0">
              <a:solidFill>
                <a:srgbClr val="000000"/>
              </a:solidFill>
              <a:latin typeface="Times New Roman" panose="02020603050405020304" pitchFamily="18" charset="0"/>
              <a:cs typeface="Times New Roman" panose="02020603050405020304" pitchFamily="18" charset="0"/>
            </a:endParaRPr>
          </a:p>
          <a:p>
            <a:pPr eaLnBrk="1" fontAlgn="base" hangingPunct="1">
              <a:lnSpc>
                <a:spcPct val="90000"/>
              </a:lnSpc>
              <a:spcAft>
                <a:spcPct val="0"/>
              </a:spcAft>
            </a:pPr>
            <a:endParaRPr lang="en-US" altLang="en-US" sz="2400" b="1" dirty="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defRPr/>
            </a:pPr>
            <a:endParaRPr lang="en-US" altLang="en-US" sz="2400" b="1" dirty="0" smtClean="0">
              <a:solidFill>
                <a:srgbClr val="000000"/>
              </a:solidFill>
              <a:latin typeface="Times New Roman" pitchFamily="18" charset="0"/>
            </a:endParaRPr>
          </a:p>
          <a:p>
            <a:pPr eaLnBrk="1" fontAlgn="base" hangingPunct="1">
              <a:spcBef>
                <a:spcPct val="0"/>
              </a:spcBef>
              <a:spcAft>
                <a:spcPct val="0"/>
              </a:spcAft>
              <a:defRPr/>
            </a:pPr>
            <a:endParaRPr lang="en-US" altLang="en-US" sz="2400" dirty="0" smtClean="0">
              <a:solidFill>
                <a:srgbClr val="000000"/>
              </a:solidFill>
              <a:latin typeface="Times New Roman" pitchFamily="18" charset="0"/>
            </a:endParaRPr>
          </a:p>
          <a:p>
            <a:pPr eaLnBrk="1" fontAlgn="base" hangingPunct="1">
              <a:spcBef>
                <a:spcPct val="0"/>
              </a:spcBef>
              <a:spcAft>
                <a:spcPct val="0"/>
              </a:spcAft>
            </a:pPr>
            <a:endParaRPr lang="en-US" altLang="en-US" sz="2000" b="1" u="sng" dirty="0" smtClean="0">
              <a:solidFill>
                <a:srgbClr val="FF0000"/>
              </a:solidFill>
              <a:latin typeface="Times New Roman" pitchFamily="18" charset="0"/>
            </a:endParaRPr>
          </a:p>
        </p:txBody>
      </p:sp>
      <p:cxnSp>
        <p:nvCxnSpPr>
          <p:cNvPr id="3" name="Straight Connector 2"/>
          <p:cNvCxnSpPr/>
          <p:nvPr/>
        </p:nvCxnSpPr>
        <p:spPr bwMode="auto">
          <a:xfrm>
            <a:off x="6400800" y="1066800"/>
            <a:ext cx="0" cy="5591145"/>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5431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9179">
                                            <p:txEl>
                                              <p:pRg st="5" end="5"/>
                                            </p:txEl>
                                          </p:spTgt>
                                        </p:tgtEl>
                                        <p:attrNameLst>
                                          <p:attrName>style.visibility</p:attrName>
                                        </p:attrNameLst>
                                      </p:cBhvr>
                                      <p:to>
                                        <p:strVal val="visible"/>
                                      </p:to>
                                    </p:set>
                                    <p:animEffect transition="in" filter="barn(inVertical)">
                                      <p:cBhvr>
                                        <p:cTn id="7" dur="500"/>
                                        <p:tgtEl>
                                          <p:spTgt spid="491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7" descr="c7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19800"/>
            <a:ext cx="2133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8" descr="c7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6019800"/>
            <a:ext cx="2133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68" name="Group 32"/>
          <p:cNvGrpSpPr>
            <a:grpSpLocks/>
          </p:cNvGrpSpPr>
          <p:nvPr/>
        </p:nvGrpSpPr>
        <p:grpSpPr bwMode="auto">
          <a:xfrm>
            <a:off x="4876800" y="1447800"/>
            <a:ext cx="3929063" cy="4730750"/>
            <a:chOff x="219" y="1395"/>
            <a:chExt cx="5334" cy="2925"/>
          </a:xfrm>
        </p:grpSpPr>
        <p:pic>
          <p:nvPicPr>
            <p:cNvPr id="8201" name="Picture 33"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 y="1395"/>
              <a:ext cx="5334" cy="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Rectangle 34"/>
            <p:cNvSpPr>
              <a:spLocks noChangeArrowheads="1"/>
            </p:cNvSpPr>
            <p:nvPr/>
          </p:nvSpPr>
          <p:spPr bwMode="auto">
            <a:xfrm>
              <a:off x="456" y="1716"/>
              <a:ext cx="4920" cy="2316"/>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4000" b="1" u="sng" smtClean="0">
                  <a:solidFill>
                    <a:srgbClr val="FF0000"/>
                  </a:solidFill>
                  <a:latin typeface="Times New Roman" pitchFamily="18" charset="0"/>
                </a:rPr>
                <a:t>HỊCH</a:t>
              </a:r>
            </a:p>
            <a:p>
              <a:pPr algn="ctr" eaLnBrk="1" fontAlgn="base" hangingPunct="1">
                <a:spcBef>
                  <a:spcPct val="0"/>
                </a:spcBef>
                <a:spcAft>
                  <a:spcPct val="0"/>
                </a:spcAft>
              </a:pPr>
              <a:endParaRPr lang="en-US" altLang="en-US" sz="4000" b="1" u="sng" smtClean="0">
                <a:solidFill>
                  <a:srgbClr val="FF0000"/>
                </a:solidFill>
                <a:latin typeface="Times New Roman" pitchFamily="18" charset="0"/>
              </a:endParaRPr>
            </a:p>
            <a:p>
              <a:pPr algn="ctr" eaLnBrk="1" fontAlgn="base" hangingPunct="1">
                <a:spcBef>
                  <a:spcPct val="0"/>
                </a:spcBef>
                <a:spcAft>
                  <a:spcPct val="0"/>
                </a:spcAft>
              </a:pPr>
              <a:r>
                <a:rPr lang="en-US" altLang="en-US" sz="4000" b="1" u="sng" smtClean="0">
                  <a:solidFill>
                    <a:srgbClr val="FF0000"/>
                  </a:solidFill>
                  <a:latin typeface="Times New Roman" pitchFamily="18" charset="0"/>
                </a:rPr>
                <a:t>TƯỚNG</a:t>
              </a:r>
            </a:p>
            <a:p>
              <a:pPr algn="ctr" eaLnBrk="1" fontAlgn="base" hangingPunct="1">
                <a:spcBef>
                  <a:spcPct val="0"/>
                </a:spcBef>
                <a:spcAft>
                  <a:spcPct val="0"/>
                </a:spcAft>
              </a:pPr>
              <a:endParaRPr lang="en-US" altLang="en-US" sz="4000" b="1" u="sng" smtClean="0">
                <a:solidFill>
                  <a:srgbClr val="FF0000"/>
                </a:solidFill>
                <a:latin typeface="Times New Roman" pitchFamily="18" charset="0"/>
              </a:endParaRPr>
            </a:p>
            <a:p>
              <a:pPr algn="ctr" eaLnBrk="1" fontAlgn="base" hangingPunct="1">
                <a:spcBef>
                  <a:spcPct val="0"/>
                </a:spcBef>
                <a:spcAft>
                  <a:spcPct val="0"/>
                </a:spcAft>
              </a:pPr>
              <a:r>
                <a:rPr lang="en-US" altLang="en-US" sz="4000" b="1" u="sng" smtClean="0">
                  <a:solidFill>
                    <a:srgbClr val="FF0000"/>
                  </a:solidFill>
                  <a:latin typeface="Times New Roman" pitchFamily="18" charset="0"/>
                </a:rPr>
                <a:t>SỸ</a:t>
              </a:r>
            </a:p>
          </p:txBody>
        </p:sp>
      </p:grpSp>
      <p:grpSp>
        <p:nvGrpSpPr>
          <p:cNvPr id="8198" name="Group 35"/>
          <p:cNvGrpSpPr>
            <a:grpSpLocks/>
          </p:cNvGrpSpPr>
          <p:nvPr/>
        </p:nvGrpSpPr>
        <p:grpSpPr bwMode="auto">
          <a:xfrm>
            <a:off x="304800" y="1143000"/>
            <a:ext cx="4343400" cy="5181600"/>
            <a:chOff x="192" y="912"/>
            <a:chExt cx="2736" cy="3264"/>
          </a:xfrm>
        </p:grpSpPr>
        <p:sp>
          <p:nvSpPr>
            <p:cNvPr id="39972" name="AutoShape 36"/>
            <p:cNvSpPr>
              <a:spLocks noChangeArrowheads="1"/>
            </p:cNvSpPr>
            <p:nvPr/>
          </p:nvSpPr>
          <p:spPr bwMode="auto">
            <a:xfrm>
              <a:off x="192" y="912"/>
              <a:ext cx="2736" cy="3264"/>
            </a:xfrm>
            <a:prstGeom prst="flowChartAlternateProcess">
              <a:avLst/>
            </a:prstGeom>
            <a:gradFill rotWithShape="1">
              <a:gsLst>
                <a:gs pos="0">
                  <a:schemeClr val="folHlink"/>
                </a:gs>
                <a:gs pos="50000">
                  <a:schemeClr val="bg1"/>
                </a:gs>
                <a:gs pos="100000">
                  <a:schemeClr val="folHlink"/>
                </a:gs>
              </a:gsLst>
              <a:lin ang="0" scaled="1"/>
            </a:gradFill>
            <a:ln w="9525">
              <a:solidFill>
                <a:srgbClr val="04A00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A50021"/>
                </a:buClr>
                <a:buSzPct val="75000"/>
                <a:buFont typeface="Wingdings" pitchFamily="2" charset="2"/>
                <a:buNone/>
                <a:defRPr/>
              </a:pPr>
              <a:endParaRPr lang="en-US" altLang="en-US" sz="3200">
                <a:solidFill>
                  <a:srgbClr val="000000"/>
                </a:solidFill>
                <a:latin typeface="Times New Roman" pitchFamily="18" charset="0"/>
              </a:endParaRPr>
            </a:p>
          </p:txBody>
        </p:sp>
        <p:sp>
          <p:nvSpPr>
            <p:cNvPr id="8200" name="Rectangle 37"/>
            <p:cNvSpPr>
              <a:spLocks noChangeArrowheads="1"/>
            </p:cNvSpPr>
            <p:nvPr/>
          </p:nvSpPr>
          <p:spPr bwMode="auto">
            <a:xfrm>
              <a:off x="240" y="960"/>
              <a:ext cx="2496" cy="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lnSpc>
                  <a:spcPct val="90000"/>
                </a:lnSpc>
                <a:spcAft>
                  <a:spcPct val="0"/>
                </a:spcAft>
                <a:buFontTx/>
                <a:buNone/>
              </a:pPr>
              <a:r>
                <a:rPr lang="en-US" altLang="en-US" smtClean="0">
                  <a:solidFill>
                    <a:srgbClr val="D985A3"/>
                  </a:solidFill>
                </a:rPr>
                <a:t>       		</a:t>
              </a:r>
            </a:p>
            <a:p>
              <a:pPr eaLnBrk="1" fontAlgn="base" hangingPunct="1">
                <a:lnSpc>
                  <a:spcPct val="90000"/>
                </a:lnSpc>
                <a:spcAft>
                  <a:spcPct val="0"/>
                </a:spcAft>
                <a:buFontTx/>
                <a:buNone/>
              </a:pPr>
              <a:r>
                <a:rPr lang="en-US" altLang="en-US" smtClean="0">
                  <a:solidFill>
                    <a:srgbClr val="D985A3"/>
                  </a:solidFill>
                </a:rPr>
                <a:t>  </a:t>
              </a:r>
              <a:r>
                <a:rPr lang="en-US" altLang="en-US" b="1" u="sng" smtClean="0">
                  <a:solidFill>
                    <a:srgbClr val="FF0000"/>
                  </a:solidFill>
                </a:rPr>
                <a:t>Bài tập1:</a:t>
              </a:r>
              <a:r>
                <a:rPr lang="en-US" altLang="en-US" b="1" smtClean="0">
                  <a:solidFill>
                    <a:srgbClr val="000000"/>
                  </a:solidFill>
                </a:rPr>
                <a:t> </a:t>
              </a:r>
              <a:r>
                <a:rPr lang="en-US" altLang="en-US" b="1" smtClean="0">
                  <a:solidFill>
                    <a:srgbClr val="17059F"/>
                  </a:solidFill>
                </a:rPr>
                <a:t>Hãy tìm những chi tiết trong bài </a:t>
              </a:r>
              <a:r>
                <a:rPr lang="en-US" altLang="en-US" b="1" smtClean="0">
                  <a:solidFill>
                    <a:srgbClr val="FF0000"/>
                  </a:solidFill>
                </a:rPr>
                <a:t>“</a:t>
              </a:r>
              <a:r>
                <a:rPr lang="en-US" altLang="en-US" b="1" i="1" smtClean="0">
                  <a:solidFill>
                    <a:srgbClr val="FF0000"/>
                  </a:solidFill>
                </a:rPr>
                <a:t>Hịch Tướng sĩ”</a:t>
              </a:r>
              <a:r>
                <a:rPr lang="en-US" altLang="en-US" b="1" smtClean="0">
                  <a:solidFill>
                    <a:srgbClr val="17059F"/>
                  </a:solidFill>
                </a:rPr>
                <a:t> thể hiện thái độ vừa nghiêm khắc vừa khoan dung của Trần Quốc Tuấn đối với binh sĩ dưới quyền?</a:t>
              </a:r>
            </a:p>
          </p:txBody>
        </p:sp>
      </p:grpSp>
    </p:spTree>
    <p:extLst>
      <p:ext uri="{BB962C8B-B14F-4D97-AF65-F5344CB8AC3E}">
        <p14:creationId xmlns:p14="http://schemas.microsoft.com/office/powerpoint/2010/main" val="2252072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12" fill="hold" nodeType="afterEffect">
                                  <p:stCondLst>
                                    <p:cond delay="0"/>
                                  </p:stCondLst>
                                  <p:childTnLst>
                                    <p:set>
                                      <p:cBhvr>
                                        <p:cTn id="6" dur="1" fill="hold">
                                          <p:stCondLst>
                                            <p:cond delay="0"/>
                                          </p:stCondLst>
                                        </p:cTn>
                                        <p:tgtEl>
                                          <p:spTgt spid="39968"/>
                                        </p:tgtEl>
                                        <p:attrNameLst>
                                          <p:attrName>style.visibility</p:attrName>
                                        </p:attrNameLst>
                                      </p:cBhvr>
                                      <p:to>
                                        <p:strVal val="visible"/>
                                      </p:to>
                                    </p:set>
                                    <p:animEffect transition="in" filter="strips(downLeft)">
                                      <p:cBhvr>
                                        <p:cTn id="7" dur="500"/>
                                        <p:tgtEl>
                                          <p:spTgt spid="39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8"/>
          <p:cNvPicPr>
            <a:picLocks noChangeAspect="1" noChangeArrowheads="1"/>
          </p:cNvPicPr>
          <p:nvPr/>
        </p:nvPicPr>
        <p:blipFill>
          <a:blip r:embed="rId2">
            <a:extLst>
              <a:ext uri="{28A0092B-C50C-407E-A947-70E740481C1C}">
                <a14:useLocalDpi xmlns:a14="http://schemas.microsoft.com/office/drawing/2010/main" val="0"/>
              </a:ext>
            </a:extLst>
          </a:blip>
          <a:srcRect l="45732" b="6667"/>
          <a:stretch>
            <a:fillRect/>
          </a:stretch>
        </p:blipFill>
        <p:spPr bwMode="auto">
          <a:xfrm>
            <a:off x="0" y="0"/>
            <a:ext cx="373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8"/>
          <p:cNvPicPr>
            <a:picLocks noChangeAspect="1" noChangeArrowheads="1"/>
          </p:cNvPicPr>
          <p:nvPr/>
        </p:nvPicPr>
        <p:blipFill>
          <a:blip r:embed="rId3">
            <a:extLst>
              <a:ext uri="{28A0092B-C50C-407E-A947-70E740481C1C}">
                <a14:useLocalDpi xmlns:a14="http://schemas.microsoft.com/office/drawing/2010/main" val="0"/>
              </a:ext>
            </a:extLst>
          </a:blip>
          <a:srcRect l="13333" t="53659"/>
          <a:stretch>
            <a:fillRect/>
          </a:stretch>
        </p:blipFill>
        <p:spPr bwMode="auto">
          <a:xfrm>
            <a:off x="152400" y="0"/>
            <a:ext cx="4953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8"/>
          <p:cNvPicPr>
            <a:picLocks noChangeAspect="1" noChangeArrowheads="1"/>
          </p:cNvPicPr>
          <p:nvPr/>
        </p:nvPicPr>
        <p:blipFill>
          <a:blip r:embed="rId4">
            <a:extLst>
              <a:ext uri="{28A0092B-C50C-407E-A947-70E740481C1C}">
                <a14:useLocalDpi xmlns:a14="http://schemas.microsoft.com/office/drawing/2010/main" val="0"/>
              </a:ext>
            </a:extLst>
          </a:blip>
          <a:srcRect l="6667" t="45732"/>
          <a:stretch>
            <a:fillRect/>
          </a:stretch>
        </p:blipFill>
        <p:spPr bwMode="auto">
          <a:xfrm>
            <a:off x="8610600" y="0"/>
            <a:ext cx="533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8"/>
          <p:cNvPicPr>
            <a:picLocks noChangeAspect="1" noChangeArrowheads="1"/>
          </p:cNvPicPr>
          <p:nvPr/>
        </p:nvPicPr>
        <p:blipFill>
          <a:blip r:embed="rId2">
            <a:extLst>
              <a:ext uri="{28A0092B-C50C-407E-A947-70E740481C1C}">
                <a14:useLocalDpi xmlns:a14="http://schemas.microsoft.com/office/drawing/2010/main" val="0"/>
              </a:ext>
            </a:extLst>
          </a:blip>
          <a:srcRect t="13333" r="53659"/>
          <a:stretch>
            <a:fillRect/>
          </a:stretch>
        </p:blipFill>
        <p:spPr bwMode="auto">
          <a:xfrm>
            <a:off x="6096000" y="0"/>
            <a:ext cx="3048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8"/>
          <p:cNvPicPr>
            <a:picLocks noChangeAspect="1" noChangeArrowheads="1"/>
          </p:cNvPicPr>
          <p:nvPr/>
        </p:nvPicPr>
        <p:blipFill>
          <a:blip r:embed="rId5">
            <a:extLst>
              <a:ext uri="{28A0092B-C50C-407E-A947-70E740481C1C}">
                <a14:useLocalDpi xmlns:a14="http://schemas.microsoft.com/office/drawing/2010/main" val="0"/>
              </a:ext>
            </a:extLst>
          </a:blip>
          <a:srcRect r="13333" b="53659"/>
          <a:stretch>
            <a:fillRect/>
          </a:stretch>
        </p:blipFill>
        <p:spPr bwMode="auto">
          <a:xfrm>
            <a:off x="8648700" y="3733800"/>
            <a:ext cx="4953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8"/>
          <p:cNvPicPr>
            <a:picLocks noChangeAspect="1" noChangeArrowheads="1"/>
          </p:cNvPicPr>
          <p:nvPr/>
        </p:nvPicPr>
        <p:blipFill>
          <a:blip r:embed="rId6">
            <a:extLst>
              <a:ext uri="{28A0092B-C50C-407E-A947-70E740481C1C}">
                <a14:useLocalDpi xmlns:a14="http://schemas.microsoft.com/office/drawing/2010/main" val="0"/>
              </a:ext>
            </a:extLst>
          </a:blip>
          <a:srcRect t="6667" r="45732"/>
          <a:stretch>
            <a:fillRect/>
          </a:stretch>
        </p:blipFill>
        <p:spPr bwMode="auto">
          <a:xfrm>
            <a:off x="5486400" y="6324600"/>
            <a:ext cx="365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8"/>
          <p:cNvPicPr>
            <a:picLocks noChangeAspect="1" noChangeArrowheads="1"/>
          </p:cNvPicPr>
          <p:nvPr/>
        </p:nvPicPr>
        <p:blipFill>
          <a:blip r:embed="rId6">
            <a:extLst>
              <a:ext uri="{28A0092B-C50C-407E-A947-70E740481C1C}">
                <a14:useLocalDpi xmlns:a14="http://schemas.microsoft.com/office/drawing/2010/main" val="0"/>
              </a:ext>
            </a:extLst>
          </a:blip>
          <a:srcRect l="53659" b="13333"/>
          <a:stretch>
            <a:fillRect/>
          </a:stretch>
        </p:blipFill>
        <p:spPr bwMode="auto">
          <a:xfrm>
            <a:off x="0" y="6362700"/>
            <a:ext cx="3048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9" descr="8"/>
          <p:cNvPicPr>
            <a:picLocks noChangeAspect="1" noChangeArrowheads="1"/>
          </p:cNvPicPr>
          <p:nvPr/>
        </p:nvPicPr>
        <p:blipFill>
          <a:blip r:embed="rId3">
            <a:extLst>
              <a:ext uri="{28A0092B-C50C-407E-A947-70E740481C1C}">
                <a14:useLocalDpi xmlns:a14="http://schemas.microsoft.com/office/drawing/2010/main" val="0"/>
              </a:ext>
            </a:extLst>
          </a:blip>
          <a:srcRect r="6667" b="45732"/>
          <a:stretch>
            <a:fillRect/>
          </a:stretch>
        </p:blipFill>
        <p:spPr bwMode="auto">
          <a:xfrm>
            <a:off x="0" y="3429000"/>
            <a:ext cx="533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971800"/>
            <a:ext cx="4038600" cy="3733800"/>
          </a:xfrm>
          <a:prstGeom prst="rect">
            <a:avLst/>
          </a:prstGeom>
          <a:noFill/>
          <a:ln w="9525">
            <a:solidFill>
              <a:srgbClr val="6600CC"/>
            </a:solidFill>
            <a:miter lim="800000"/>
            <a:headEnd/>
            <a:tailEnd/>
          </a:ln>
          <a:extLst>
            <a:ext uri="{909E8E84-426E-40DD-AFC4-6F175D3DCCD1}">
              <a14:hiddenFill xmlns:a14="http://schemas.microsoft.com/office/drawing/2010/main">
                <a:solidFill>
                  <a:srgbClr val="FFFFFF"/>
                </a:solidFill>
              </a14:hiddenFill>
            </a:ext>
          </a:extLst>
        </p:spPr>
      </p:pic>
      <p:sp>
        <p:nvSpPr>
          <p:cNvPr id="66574" name="AutoShape 14"/>
          <p:cNvSpPr>
            <a:spLocks noChangeArrowheads="1"/>
          </p:cNvSpPr>
          <p:nvPr/>
        </p:nvSpPr>
        <p:spPr bwMode="auto">
          <a:xfrm>
            <a:off x="609600" y="381000"/>
            <a:ext cx="4267200" cy="3048000"/>
          </a:xfrm>
          <a:prstGeom prst="rightArrow">
            <a:avLst>
              <a:gd name="adj1" fmla="val 50000"/>
              <a:gd name="adj2" fmla="val 35000"/>
            </a:avLst>
          </a:prstGeom>
          <a:gradFill rotWithShape="1">
            <a:gsLst>
              <a:gs pos="0">
                <a:srgbClr val="2F7617"/>
              </a:gs>
              <a:gs pos="50000">
                <a:srgbClr val="66FF33"/>
              </a:gs>
              <a:gs pos="100000">
                <a:srgbClr val="2F7617"/>
              </a:gs>
            </a:gsLst>
            <a:lin ang="18900000" scaled="1"/>
          </a:gradFill>
          <a:ln w="9525">
            <a:solidFill>
              <a:srgbClr val="E9FC3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3200" b="1" u="sng" smtClean="0">
                <a:solidFill>
                  <a:srgbClr val="17059F"/>
                </a:solidFill>
                <a:latin typeface="Times New Roman" pitchFamily="18" charset="0"/>
              </a:rPr>
              <a:t>Các chi tiết thể hiện</a:t>
            </a:r>
          </a:p>
          <a:p>
            <a:pPr algn="ctr" eaLnBrk="1" fontAlgn="base" hangingPunct="1">
              <a:spcBef>
                <a:spcPct val="0"/>
              </a:spcBef>
              <a:spcAft>
                <a:spcPct val="0"/>
              </a:spcAft>
            </a:pPr>
            <a:r>
              <a:rPr lang="en-US" altLang="en-US" sz="3200" b="1" u="sng" smtClean="0">
                <a:solidFill>
                  <a:srgbClr val="17059F"/>
                </a:solidFill>
                <a:latin typeface="Times New Roman" pitchFamily="18" charset="0"/>
              </a:rPr>
              <a:t> sự nghiêm khắc:</a:t>
            </a:r>
          </a:p>
          <a:p>
            <a:pPr algn="ctr" eaLnBrk="1" fontAlgn="base" hangingPunct="1">
              <a:spcBef>
                <a:spcPct val="0"/>
              </a:spcBef>
              <a:spcAft>
                <a:spcPct val="0"/>
              </a:spcAft>
            </a:pPr>
            <a:endParaRPr lang="en-US" altLang="en-US" sz="3200" b="1" u="sng" smtClean="0">
              <a:solidFill>
                <a:srgbClr val="17059F"/>
              </a:solidFill>
              <a:latin typeface="Times New Roman" pitchFamily="18" charset="0"/>
            </a:endParaRPr>
          </a:p>
        </p:txBody>
      </p:sp>
      <p:sp>
        <p:nvSpPr>
          <p:cNvPr id="66575" name="AutoShape 15"/>
          <p:cNvSpPr>
            <a:spLocks noChangeArrowheads="1"/>
          </p:cNvSpPr>
          <p:nvPr/>
        </p:nvSpPr>
        <p:spPr bwMode="auto">
          <a:xfrm>
            <a:off x="4800600" y="1143000"/>
            <a:ext cx="4267200" cy="4038600"/>
          </a:xfrm>
          <a:prstGeom prst="wedgeEllipseCallout">
            <a:avLst>
              <a:gd name="adj1" fmla="val -90499"/>
              <a:gd name="adj2" fmla="val 20656"/>
            </a:avLst>
          </a:prstGeom>
          <a:gradFill rotWithShape="1">
            <a:gsLst>
              <a:gs pos="0">
                <a:srgbClr val="767600"/>
              </a:gs>
              <a:gs pos="50000">
                <a:srgbClr val="FFFF00"/>
              </a:gs>
              <a:gs pos="100000">
                <a:srgbClr val="767600"/>
              </a:gs>
            </a:gsLst>
            <a:lin ang="2700000" scaled="1"/>
          </a:gradFill>
          <a:ln w="9525">
            <a:solidFill>
              <a:srgbClr val="04A00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3200" b="1" dirty="0" smtClean="0">
                <a:solidFill>
                  <a:srgbClr val="FF0000"/>
                </a:solidFill>
                <a:latin typeface="Times New Roman" pitchFamily="18" charset="0"/>
              </a:rPr>
              <a:t>Nay các ngươi nhìn chủ nhục mà không biết lo, thấy nước</a:t>
            </a:r>
            <a:r>
              <a:rPr lang="en-US" altLang="en-US" sz="2400" b="1" dirty="0" smtClean="0">
                <a:solidFill>
                  <a:srgbClr val="000000"/>
                </a:solidFill>
                <a:latin typeface="Times New Roman" pitchFamily="18" charset="0"/>
              </a:rPr>
              <a:t> </a:t>
            </a:r>
            <a:r>
              <a:rPr lang="en-US" altLang="en-US" sz="3200" b="1" dirty="0" smtClean="0">
                <a:solidFill>
                  <a:srgbClr val="FF0000"/>
                </a:solidFill>
                <a:latin typeface="Times New Roman" pitchFamily="18" charset="0"/>
              </a:rPr>
              <a:t>nhục mà không biết thẹn…</a:t>
            </a:r>
          </a:p>
          <a:p>
            <a:pPr algn="ctr" eaLnBrk="1" fontAlgn="base" hangingPunct="1">
              <a:spcBef>
                <a:spcPct val="0"/>
              </a:spcBef>
              <a:spcAft>
                <a:spcPct val="0"/>
              </a:spcAft>
            </a:pPr>
            <a:endParaRPr lang="en-US" altLang="en-US" sz="2400" dirty="0" smtClean="0">
              <a:solidFill>
                <a:srgbClr val="000000"/>
              </a:solidFill>
              <a:latin typeface="Times New Roman" pitchFamily="18" charset="0"/>
            </a:endParaRPr>
          </a:p>
        </p:txBody>
      </p:sp>
    </p:spTree>
    <p:extLst>
      <p:ext uri="{BB962C8B-B14F-4D97-AF65-F5344CB8AC3E}">
        <p14:creationId xmlns:p14="http://schemas.microsoft.com/office/powerpoint/2010/main" val="3712390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66573"/>
                                        </p:tgtEl>
                                        <p:attrNameLst>
                                          <p:attrName>style.visibility</p:attrName>
                                        </p:attrNameLst>
                                      </p:cBhvr>
                                      <p:to>
                                        <p:strVal val="visible"/>
                                      </p:to>
                                    </p:set>
                                    <p:animEffect transition="in" filter="checkerboard(across)">
                                      <p:cBhvr>
                                        <p:cTn id="7" dur="2000"/>
                                        <p:tgtEl>
                                          <p:spTgt spid="665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66574"/>
                                        </p:tgtEl>
                                        <p:attrNameLst>
                                          <p:attrName>style.visibility</p:attrName>
                                        </p:attrNameLst>
                                      </p:cBhvr>
                                      <p:to>
                                        <p:strVal val="visible"/>
                                      </p:to>
                                    </p:set>
                                    <p:anim calcmode="lin" valueType="num">
                                      <p:cBhvr>
                                        <p:cTn id="12" dur="500" fill="hold"/>
                                        <p:tgtEl>
                                          <p:spTgt spid="66574"/>
                                        </p:tgtEl>
                                        <p:attrNameLst>
                                          <p:attrName>ppt_w</p:attrName>
                                        </p:attrNameLst>
                                      </p:cBhvr>
                                      <p:tavLst>
                                        <p:tav tm="0">
                                          <p:val>
                                            <p:fltVal val="0"/>
                                          </p:val>
                                        </p:tav>
                                        <p:tav tm="100000">
                                          <p:val>
                                            <p:strVal val="#ppt_w"/>
                                          </p:val>
                                        </p:tav>
                                      </p:tavLst>
                                    </p:anim>
                                    <p:anim calcmode="lin" valueType="num">
                                      <p:cBhvr>
                                        <p:cTn id="13" dur="500" fill="hold"/>
                                        <p:tgtEl>
                                          <p:spTgt spid="66574"/>
                                        </p:tgtEl>
                                        <p:attrNameLst>
                                          <p:attrName>ppt_h</p:attrName>
                                        </p:attrNameLst>
                                      </p:cBhvr>
                                      <p:tavLst>
                                        <p:tav tm="0">
                                          <p:val>
                                            <p:fltVal val="0"/>
                                          </p:val>
                                        </p:tav>
                                        <p:tav tm="100000">
                                          <p:val>
                                            <p:strVal val="#ppt_h"/>
                                          </p:val>
                                        </p:tav>
                                      </p:tavLst>
                                    </p:anim>
                                    <p:anim calcmode="lin" valueType="num">
                                      <p:cBhvr>
                                        <p:cTn id="14" dur="500" fill="hold"/>
                                        <p:tgtEl>
                                          <p:spTgt spid="66574"/>
                                        </p:tgtEl>
                                        <p:attrNameLst>
                                          <p:attrName>style.rotation</p:attrName>
                                        </p:attrNameLst>
                                      </p:cBhvr>
                                      <p:tavLst>
                                        <p:tav tm="0">
                                          <p:val>
                                            <p:fltVal val="360"/>
                                          </p:val>
                                        </p:tav>
                                        <p:tav tm="100000">
                                          <p:val>
                                            <p:fltVal val="0"/>
                                          </p:val>
                                        </p:tav>
                                      </p:tavLst>
                                    </p:anim>
                                    <p:animEffect transition="in" filter="fade">
                                      <p:cBhvr>
                                        <p:cTn id="15" dur="500"/>
                                        <p:tgtEl>
                                          <p:spTgt spid="66574"/>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66575"/>
                                        </p:tgtEl>
                                        <p:attrNameLst>
                                          <p:attrName>style.visibility</p:attrName>
                                        </p:attrNameLst>
                                      </p:cBhvr>
                                      <p:to>
                                        <p:strVal val="visible"/>
                                      </p:to>
                                    </p:set>
                                    <p:animEffect transition="in" filter="checkerboard(across)">
                                      <p:cBhvr>
                                        <p:cTn id="18" dur="2000"/>
                                        <p:tgtEl>
                                          <p:spTgt spid="66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4" grpId="0" animBg="1"/>
      <p:bldP spid="665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9" name="Rectangle 11"/>
          <p:cNvSpPr>
            <a:spLocks noChangeArrowheads="1"/>
          </p:cNvSpPr>
          <p:nvPr/>
        </p:nvSpPr>
        <p:spPr bwMode="auto">
          <a:xfrm>
            <a:off x="304800" y="304800"/>
            <a:ext cx="5181600" cy="838200"/>
          </a:xfrm>
          <a:prstGeom prst="rect">
            <a:avLst/>
          </a:prstGeom>
          <a:gradFill rotWithShape="1">
            <a:gsLst>
              <a:gs pos="0">
                <a:srgbClr val="DA82C9"/>
              </a:gs>
              <a:gs pos="50000">
                <a:schemeClr val="bg1"/>
              </a:gs>
              <a:gs pos="100000">
                <a:srgbClr val="DA82C9"/>
              </a:gs>
            </a:gsLst>
            <a:lin ang="2700000" scaled="1"/>
          </a:gradFill>
          <a:ln w="9525">
            <a:solidFill>
              <a:srgbClr val="E9FC3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4400" b="1" u="sng">
                <a:solidFill>
                  <a:srgbClr val="EF221D"/>
                </a:solidFill>
                <a:latin typeface="Times New Roman" pitchFamily="18" charset="0"/>
              </a:rPr>
              <a:t>Bài tập 3:</a:t>
            </a:r>
          </a:p>
          <a:p>
            <a:pPr algn="ctr" fontAlgn="base">
              <a:spcBef>
                <a:spcPct val="0"/>
              </a:spcBef>
              <a:spcAft>
                <a:spcPct val="0"/>
              </a:spcAft>
              <a:defRPr/>
            </a:pPr>
            <a:endParaRPr lang="en-US" altLang="en-US" sz="4400" b="1" u="sng">
              <a:solidFill>
                <a:srgbClr val="EF221D"/>
              </a:solidFill>
              <a:latin typeface="Times New Roman" pitchFamily="18" charset="0"/>
            </a:endParaRPr>
          </a:p>
        </p:txBody>
      </p:sp>
      <p:sp>
        <p:nvSpPr>
          <p:cNvPr id="73748" name="Text Box 20"/>
          <p:cNvSpPr txBox="1">
            <a:spLocks noChangeArrowheads="1"/>
          </p:cNvSpPr>
          <p:nvPr/>
        </p:nvSpPr>
        <p:spPr bwMode="auto">
          <a:xfrm>
            <a:off x="0" y="1676400"/>
            <a:ext cx="9144000" cy="2647950"/>
          </a:xfrm>
          <a:prstGeom prst="rect">
            <a:avLst/>
          </a:prstGeom>
          <a:gradFill rotWithShape="1">
            <a:gsLst>
              <a:gs pos="0">
                <a:srgbClr val="FFCCFF"/>
              </a:gs>
              <a:gs pos="50000">
                <a:srgbClr val="99FF99"/>
              </a:gs>
              <a:gs pos="100000">
                <a:srgbClr val="FFCC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400" b="1" smtClean="0">
                <a:solidFill>
                  <a:srgbClr val="000000"/>
                </a:solidFill>
              </a:rPr>
              <a:t>-Dế Mèn: xưng hô trịch thượng với Dế Choắt: gọi Dế Choắt là “chú mày”. </a:t>
            </a:r>
          </a:p>
          <a:p>
            <a:pPr eaLnBrk="1" fontAlgn="base" hangingPunct="1">
              <a:spcBef>
                <a:spcPct val="50000"/>
              </a:spcBef>
              <a:spcAft>
                <a:spcPct val="0"/>
              </a:spcAft>
            </a:pPr>
            <a:r>
              <a:rPr lang="en-US" altLang="en-US" sz="2400" b="1" smtClean="0">
                <a:solidFill>
                  <a:srgbClr val="000000"/>
                </a:solidFill>
              </a:rPr>
              <a:t>(Với lời lẽ dạy bảo của đàn anh: Chú mày có lớn  mà chẳng có khôn…)</a:t>
            </a:r>
          </a:p>
          <a:p>
            <a:pPr eaLnBrk="1" fontAlgn="base" hangingPunct="1">
              <a:spcBef>
                <a:spcPct val="50000"/>
              </a:spcBef>
              <a:spcAft>
                <a:spcPct val="0"/>
              </a:spcAft>
              <a:buFontTx/>
              <a:buChar char="-"/>
            </a:pPr>
            <a:r>
              <a:rPr lang="en-US" altLang="en-US" sz="2400" b="1" smtClean="0">
                <a:solidFill>
                  <a:srgbClr val="000000"/>
                </a:solidFill>
              </a:rPr>
              <a:t>Dế Choắt xưng hô nhún nhường: “em – anh”    (thể hiện lời lẽ của kẻ yếu: Thưa anh…..           </a:t>
            </a:r>
          </a:p>
        </p:txBody>
      </p:sp>
      <p:sp>
        <p:nvSpPr>
          <p:cNvPr id="73751" name="Text Box 23"/>
          <p:cNvSpPr txBox="1">
            <a:spLocks noChangeArrowheads="1"/>
          </p:cNvSpPr>
          <p:nvPr/>
        </p:nvSpPr>
        <p:spPr bwMode="auto">
          <a:xfrm>
            <a:off x="228600" y="838200"/>
            <a:ext cx="8915400" cy="822325"/>
          </a:xfrm>
          <a:prstGeom prst="rect">
            <a:avLst/>
          </a:prstGeom>
          <a:gradFill rotWithShape="1">
            <a:gsLst>
              <a:gs pos="0">
                <a:srgbClr val="99FF99"/>
              </a:gs>
              <a:gs pos="50000">
                <a:srgbClr val="FF99FF"/>
              </a:gs>
              <a:gs pos="100000">
                <a:srgbClr val="99FF9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400" b="1" smtClean="0">
                <a:solidFill>
                  <a:srgbClr val="000000"/>
                </a:solidFill>
              </a:rPr>
              <a:t>? Em có nhận xét gì về cách nói năng của Dế Mèn và Dế Choắt?</a:t>
            </a:r>
          </a:p>
        </p:txBody>
      </p:sp>
      <p:sp>
        <p:nvSpPr>
          <p:cNvPr id="73752" name="Text Box 24"/>
          <p:cNvSpPr txBox="1">
            <a:spLocks noChangeArrowheads="1"/>
          </p:cNvSpPr>
          <p:nvPr/>
        </p:nvSpPr>
        <p:spPr bwMode="auto">
          <a:xfrm>
            <a:off x="152400" y="5867400"/>
            <a:ext cx="8991600" cy="946150"/>
          </a:xfrm>
          <a:prstGeom prst="rect">
            <a:avLst/>
          </a:prstGeom>
          <a:gradFill rotWithShape="1">
            <a:gsLst>
              <a:gs pos="0">
                <a:srgbClr val="FFCCFF"/>
              </a:gs>
              <a:gs pos="50000">
                <a:srgbClr val="CC66FF"/>
              </a:gs>
              <a:gs pos="100000">
                <a:srgbClr val="FFCC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FontTx/>
              <a:buChar char="-"/>
            </a:pPr>
            <a:r>
              <a:rPr lang="en-US" altLang="en-US" sz="2800" b="1" smtClean="0">
                <a:solidFill>
                  <a:srgbClr val="000000"/>
                </a:solidFill>
              </a:rPr>
              <a:t>Dế Mèn tự cho mình là kẻ đàn anh, có vai xã hội cao hơn, coi thường Dế Choắt.</a:t>
            </a:r>
            <a:endParaRPr lang="en-US" altLang="en-US" sz="2800" smtClean="0">
              <a:solidFill>
                <a:srgbClr val="000000"/>
              </a:solidFill>
            </a:endParaRPr>
          </a:p>
        </p:txBody>
      </p:sp>
      <p:sp>
        <p:nvSpPr>
          <p:cNvPr id="73753" name="Text Box 25"/>
          <p:cNvSpPr txBox="1">
            <a:spLocks noChangeArrowheads="1"/>
          </p:cNvSpPr>
          <p:nvPr/>
        </p:nvSpPr>
        <p:spPr bwMode="auto">
          <a:xfrm>
            <a:off x="457200" y="4876800"/>
            <a:ext cx="8382000" cy="82232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400" b="1" smtClean="0">
                <a:solidFill>
                  <a:srgbClr val="000000"/>
                </a:solidFill>
              </a:rPr>
              <a:t>? Xác định vai xã hội giữa Dế Mèn và Dế Choắt qua đoạn hội thoại trên?</a:t>
            </a:r>
          </a:p>
        </p:txBody>
      </p:sp>
    </p:spTree>
    <p:extLst>
      <p:ext uri="{BB962C8B-B14F-4D97-AF65-F5344CB8AC3E}">
        <p14:creationId xmlns:p14="http://schemas.microsoft.com/office/powerpoint/2010/main" val="2353101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3739"/>
                                        </p:tgtEl>
                                        <p:attrNameLst>
                                          <p:attrName>style.visibility</p:attrName>
                                        </p:attrNameLst>
                                      </p:cBhvr>
                                      <p:to>
                                        <p:strVal val="visible"/>
                                      </p:to>
                                    </p:set>
                                    <p:animEffect transition="in" filter="strips(downLeft)">
                                      <p:cBhvr>
                                        <p:cTn id="7" dur="500"/>
                                        <p:tgtEl>
                                          <p:spTgt spid="737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73751"/>
                                        </p:tgtEl>
                                        <p:attrNameLst>
                                          <p:attrName>style.visibility</p:attrName>
                                        </p:attrNameLst>
                                      </p:cBhvr>
                                      <p:to>
                                        <p:strVal val="visible"/>
                                      </p:to>
                                    </p:set>
                                    <p:anim calcmode="lin" valueType="num">
                                      <p:cBhvr>
                                        <p:cTn id="12" dur="500" fill="hold"/>
                                        <p:tgtEl>
                                          <p:spTgt spid="7375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3751"/>
                                        </p:tgtEl>
                                        <p:attrNameLst>
                                          <p:attrName>ppt_y</p:attrName>
                                        </p:attrNameLst>
                                      </p:cBhvr>
                                      <p:tavLst>
                                        <p:tav tm="0">
                                          <p:val>
                                            <p:strVal val="#ppt_y"/>
                                          </p:val>
                                        </p:tav>
                                        <p:tav tm="100000">
                                          <p:val>
                                            <p:strVal val="#ppt_y"/>
                                          </p:val>
                                        </p:tav>
                                      </p:tavLst>
                                    </p:anim>
                                    <p:anim calcmode="lin" valueType="num">
                                      <p:cBhvr>
                                        <p:cTn id="14" dur="500" fill="hold"/>
                                        <p:tgtEl>
                                          <p:spTgt spid="7375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375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37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73748">
                                            <p:txEl>
                                              <p:pRg st="0" end="0"/>
                                            </p:txEl>
                                          </p:spTgt>
                                        </p:tgtEl>
                                        <p:attrNameLst>
                                          <p:attrName>style.visibility</p:attrName>
                                        </p:attrNameLst>
                                      </p:cBhvr>
                                      <p:to>
                                        <p:strVal val="visible"/>
                                      </p:to>
                                    </p:set>
                                    <p:anim calcmode="lin" valueType="num">
                                      <p:cBhvr>
                                        <p:cTn id="21" dur="500" fill="hold"/>
                                        <p:tgtEl>
                                          <p:spTgt spid="7374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3748">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7374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374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3748">
                                            <p:txEl>
                                              <p:pRg st="0" end="0"/>
                                            </p:txEl>
                                          </p:spTgt>
                                        </p:tgtEl>
                                      </p:cBhvr>
                                    </p:animEffect>
                                  </p:childTnLst>
                                </p:cTn>
                              </p:par>
                              <p:par>
                                <p:cTn id="26" presetID="41" presetClass="entr" presetSubtype="0" fill="hold" nodeType="withEffect">
                                  <p:stCondLst>
                                    <p:cond delay="0"/>
                                  </p:stCondLst>
                                  <p:iterate type="lt">
                                    <p:tmPct val="10000"/>
                                  </p:iterate>
                                  <p:childTnLst>
                                    <p:set>
                                      <p:cBhvr>
                                        <p:cTn id="27" dur="1" fill="hold">
                                          <p:stCondLst>
                                            <p:cond delay="0"/>
                                          </p:stCondLst>
                                        </p:cTn>
                                        <p:tgtEl>
                                          <p:spTgt spid="73748">
                                            <p:txEl>
                                              <p:pRg st="1" end="1"/>
                                            </p:txEl>
                                          </p:spTgt>
                                        </p:tgtEl>
                                        <p:attrNameLst>
                                          <p:attrName>style.visibility</p:attrName>
                                        </p:attrNameLst>
                                      </p:cBhvr>
                                      <p:to>
                                        <p:strVal val="visible"/>
                                      </p:to>
                                    </p:set>
                                    <p:anim calcmode="lin" valueType="num">
                                      <p:cBhvr>
                                        <p:cTn id="28" dur="500" fill="hold"/>
                                        <p:tgtEl>
                                          <p:spTgt spid="7374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73748">
                                            <p:txEl>
                                              <p:pRg st="1" end="1"/>
                                            </p:txEl>
                                          </p:spTgt>
                                        </p:tgtEl>
                                        <p:attrNameLst>
                                          <p:attrName>ppt_y</p:attrName>
                                        </p:attrNameLst>
                                      </p:cBhvr>
                                      <p:tavLst>
                                        <p:tav tm="0">
                                          <p:val>
                                            <p:strVal val="#ppt_y"/>
                                          </p:val>
                                        </p:tav>
                                        <p:tav tm="100000">
                                          <p:val>
                                            <p:strVal val="#ppt_y"/>
                                          </p:val>
                                        </p:tav>
                                      </p:tavLst>
                                    </p:anim>
                                    <p:anim calcmode="lin" valueType="num">
                                      <p:cBhvr>
                                        <p:cTn id="30" dur="500" fill="hold"/>
                                        <p:tgtEl>
                                          <p:spTgt spid="7374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7374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73748">
                                            <p:txEl>
                                              <p:pRg st="1" end="1"/>
                                            </p:txEl>
                                          </p:spTgt>
                                        </p:tgtEl>
                                      </p:cBhvr>
                                    </p:animEffect>
                                  </p:childTnLst>
                                </p:cTn>
                              </p:par>
                              <p:par>
                                <p:cTn id="33" presetID="41" presetClass="entr" presetSubtype="0" fill="hold" nodeType="withEffect">
                                  <p:stCondLst>
                                    <p:cond delay="0"/>
                                  </p:stCondLst>
                                  <p:iterate type="lt">
                                    <p:tmPct val="10000"/>
                                  </p:iterate>
                                  <p:childTnLst>
                                    <p:set>
                                      <p:cBhvr>
                                        <p:cTn id="34" dur="1" fill="hold">
                                          <p:stCondLst>
                                            <p:cond delay="0"/>
                                          </p:stCondLst>
                                        </p:cTn>
                                        <p:tgtEl>
                                          <p:spTgt spid="73748">
                                            <p:txEl>
                                              <p:pRg st="2" end="2"/>
                                            </p:txEl>
                                          </p:spTgt>
                                        </p:tgtEl>
                                        <p:attrNameLst>
                                          <p:attrName>style.visibility</p:attrName>
                                        </p:attrNameLst>
                                      </p:cBhvr>
                                      <p:to>
                                        <p:strVal val="visible"/>
                                      </p:to>
                                    </p:set>
                                    <p:anim calcmode="lin" valueType="num">
                                      <p:cBhvr>
                                        <p:cTn id="35" dur="500" fill="hold"/>
                                        <p:tgtEl>
                                          <p:spTgt spid="73748">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3748">
                                            <p:txEl>
                                              <p:pRg st="2" end="2"/>
                                            </p:txEl>
                                          </p:spTgt>
                                        </p:tgtEl>
                                        <p:attrNameLst>
                                          <p:attrName>ppt_y</p:attrName>
                                        </p:attrNameLst>
                                      </p:cBhvr>
                                      <p:tavLst>
                                        <p:tav tm="0">
                                          <p:val>
                                            <p:strVal val="#ppt_y"/>
                                          </p:val>
                                        </p:tav>
                                        <p:tav tm="100000">
                                          <p:val>
                                            <p:strVal val="#ppt_y"/>
                                          </p:val>
                                        </p:tav>
                                      </p:tavLst>
                                    </p:anim>
                                    <p:anim calcmode="lin" valueType="num">
                                      <p:cBhvr>
                                        <p:cTn id="37" dur="500" fill="hold"/>
                                        <p:tgtEl>
                                          <p:spTgt spid="73748">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3748">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73748">
                                            <p:txEl>
                                              <p:pRg st="2" end="2"/>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73753"/>
                                        </p:tgtEl>
                                        <p:attrNameLst>
                                          <p:attrName>style.visibility</p:attrName>
                                        </p:attrNameLst>
                                      </p:cBhvr>
                                      <p:to>
                                        <p:strVal val="visible"/>
                                      </p:to>
                                    </p:set>
                                    <p:anim calcmode="lin" valueType="num">
                                      <p:cBhvr>
                                        <p:cTn id="44" dur="500" fill="hold"/>
                                        <p:tgtEl>
                                          <p:spTgt spid="73753"/>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73753"/>
                                        </p:tgtEl>
                                        <p:attrNameLst>
                                          <p:attrName>ppt_y</p:attrName>
                                        </p:attrNameLst>
                                      </p:cBhvr>
                                      <p:tavLst>
                                        <p:tav tm="0">
                                          <p:val>
                                            <p:strVal val="#ppt_y"/>
                                          </p:val>
                                        </p:tav>
                                        <p:tav tm="100000">
                                          <p:val>
                                            <p:strVal val="#ppt_y"/>
                                          </p:val>
                                        </p:tav>
                                      </p:tavLst>
                                    </p:anim>
                                    <p:anim calcmode="lin" valueType="num">
                                      <p:cBhvr>
                                        <p:cTn id="46" dur="500" fill="hold"/>
                                        <p:tgtEl>
                                          <p:spTgt spid="73753"/>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7375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7375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73752"/>
                                        </p:tgtEl>
                                        <p:attrNameLst>
                                          <p:attrName>style.visibility</p:attrName>
                                        </p:attrNameLst>
                                      </p:cBhvr>
                                      <p:to>
                                        <p:strVal val="visible"/>
                                      </p:to>
                                    </p:set>
                                    <p:animEffect transition="in" filter="dissolve">
                                      <p:cBhvr>
                                        <p:cTn id="53" dur="500"/>
                                        <p:tgtEl>
                                          <p:spTgt spid="73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9" grpId="0" animBg="1"/>
      <p:bldP spid="73751" grpId="0" animBg="1"/>
      <p:bldP spid="73752" grpId="0" animBg="1"/>
      <p:bldP spid="7375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7" descr="WaterLily-02-june"/>
          <p:cNvPicPr>
            <a:picLocks noChangeAspect="1" noChangeArrowheads="1" noCrop="1"/>
          </p:cNvPicPr>
          <p:nvPr/>
        </p:nvPicPr>
        <p:blipFill>
          <a:blip r:embed="rId2">
            <a:lum bright="4000"/>
            <a:extLst>
              <a:ext uri="{28A0092B-C50C-407E-A947-70E740481C1C}">
                <a14:useLocalDpi xmlns:a14="http://schemas.microsoft.com/office/drawing/2010/main" val="0"/>
              </a:ext>
            </a:extLst>
          </a:blip>
          <a:srcRect/>
          <a:stretch>
            <a:fillRect/>
          </a:stretch>
        </p:blipFill>
        <p:spPr bwMode="auto">
          <a:xfrm>
            <a:off x="3810000" y="-15240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72" name="Rectangle 20"/>
          <p:cNvSpPr>
            <a:spLocks noChangeArrowheads="1"/>
          </p:cNvSpPr>
          <p:nvPr/>
        </p:nvSpPr>
        <p:spPr bwMode="auto">
          <a:xfrm>
            <a:off x="3352800" y="212725"/>
            <a:ext cx="2352675" cy="711200"/>
          </a:xfrm>
          <a:prstGeom prst="rect">
            <a:avLst/>
          </a:prstGeom>
          <a:gradFill rotWithShape="1">
            <a:gsLst>
              <a:gs pos="0">
                <a:srgbClr val="E9FC36"/>
              </a:gs>
              <a:gs pos="50000">
                <a:schemeClr val="bg1"/>
              </a:gs>
              <a:gs pos="100000">
                <a:srgbClr val="E9FC36"/>
              </a:gs>
            </a:gsLst>
            <a:lin ang="5400000" scaled="1"/>
          </a:gradFill>
          <a:ln w="9525">
            <a:solidFill>
              <a:srgbClr val="E9FC3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defRPr/>
            </a:pPr>
            <a:r>
              <a:rPr lang="en-US" altLang="en-US" sz="4000" b="1" u="sng">
                <a:solidFill>
                  <a:srgbClr val="FF0000"/>
                </a:solidFill>
                <a:latin typeface="Times New Roman" pitchFamily="18" charset="0"/>
              </a:rPr>
              <a:t>DẶN DÒ:</a:t>
            </a:r>
          </a:p>
        </p:txBody>
      </p:sp>
      <p:sp>
        <p:nvSpPr>
          <p:cNvPr id="74773" name="Text Box 21"/>
          <p:cNvSpPr txBox="1">
            <a:spLocks noChangeArrowheads="1"/>
          </p:cNvSpPr>
          <p:nvPr/>
        </p:nvSpPr>
        <p:spPr bwMode="auto">
          <a:xfrm>
            <a:off x="533400" y="990600"/>
            <a:ext cx="8229600" cy="3948113"/>
          </a:xfrm>
          <a:prstGeom prst="rect">
            <a:avLst/>
          </a:prstGeom>
          <a:gradFill rotWithShape="1">
            <a:gsLst>
              <a:gs pos="0">
                <a:srgbClr val="D2EB81"/>
              </a:gs>
              <a:gs pos="50000">
                <a:schemeClr val="bg1"/>
              </a:gs>
              <a:gs pos="100000">
                <a:srgbClr val="D2EB81"/>
              </a:gs>
            </a:gsLst>
            <a:lin ang="5400000" scaled="1"/>
          </a:gradFill>
          <a:ln w="9525">
            <a:solidFill>
              <a:srgbClr val="5DE33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en-US" sz="2800" b="1">
                <a:solidFill>
                  <a:srgbClr val="17059F"/>
                </a:solidFill>
                <a:latin typeface="Times New Roman" pitchFamily="18" charset="0"/>
              </a:rPr>
              <a:t>1/ Học bài cũ: </a:t>
            </a:r>
          </a:p>
          <a:p>
            <a:pPr fontAlgn="base">
              <a:spcBef>
                <a:spcPct val="50000"/>
              </a:spcBef>
              <a:spcAft>
                <a:spcPct val="0"/>
              </a:spcAft>
              <a:defRPr/>
            </a:pPr>
            <a:r>
              <a:rPr lang="en-US" altLang="en-US" sz="2800" b="1">
                <a:solidFill>
                  <a:srgbClr val="17059F"/>
                </a:solidFill>
                <a:latin typeface="Times New Roman" pitchFamily="18" charset="0"/>
              </a:rPr>
              <a:t>Xác định được vai xã hội trong từng tình huống cụ thể để có cách hội thoại phù hợp.</a:t>
            </a:r>
          </a:p>
          <a:p>
            <a:pPr fontAlgn="base">
              <a:spcBef>
                <a:spcPct val="50000"/>
              </a:spcBef>
              <a:spcAft>
                <a:spcPct val="0"/>
              </a:spcAft>
              <a:defRPr/>
            </a:pPr>
            <a:r>
              <a:rPr lang="en-US" altLang="en-US" sz="2800" b="1">
                <a:solidFill>
                  <a:srgbClr val="17059F"/>
                </a:solidFill>
                <a:latin typeface="Times New Roman" pitchFamily="18" charset="0"/>
              </a:rPr>
              <a:t>2/  Chuẩn bị bài mới:</a:t>
            </a:r>
          </a:p>
          <a:p>
            <a:pPr fontAlgn="base">
              <a:spcBef>
                <a:spcPct val="50000"/>
              </a:spcBef>
              <a:spcAft>
                <a:spcPct val="0"/>
              </a:spcAft>
              <a:defRPr/>
            </a:pPr>
            <a:r>
              <a:rPr lang="en-US" altLang="en-US" sz="2800" b="1">
                <a:solidFill>
                  <a:srgbClr val="17059F"/>
                </a:solidFill>
                <a:latin typeface="Times New Roman" pitchFamily="18" charset="0"/>
              </a:rPr>
              <a:t>Soạn bài: </a:t>
            </a:r>
            <a:r>
              <a:rPr lang="en-US" altLang="en-US" sz="2800" b="1">
                <a:solidFill>
                  <a:srgbClr val="FF3300"/>
                </a:solidFill>
                <a:latin typeface="Times New Roman" pitchFamily="18" charset="0"/>
              </a:rPr>
              <a:t>Tìm hiểu yếu tố biểu cảm trong văn nghị luận.</a:t>
            </a:r>
          </a:p>
          <a:p>
            <a:pPr fontAlgn="base">
              <a:spcBef>
                <a:spcPct val="50000"/>
              </a:spcBef>
              <a:spcAft>
                <a:spcPct val="0"/>
              </a:spcAft>
              <a:defRPr/>
            </a:pPr>
            <a:r>
              <a:rPr lang="en-US" altLang="en-US" sz="2800" b="1" i="1">
                <a:solidFill>
                  <a:srgbClr val="FF3300"/>
                </a:solidFill>
                <a:latin typeface="Times New Roman" pitchFamily="18" charset="0"/>
              </a:rPr>
              <a:t>                 </a:t>
            </a:r>
            <a:endParaRPr lang="en-US" altLang="en-US" sz="2800" b="1">
              <a:solidFill>
                <a:srgbClr val="FF3300"/>
              </a:solidFill>
              <a:latin typeface="Times New Roman" pitchFamily="18" charset="0"/>
            </a:endParaRPr>
          </a:p>
        </p:txBody>
      </p:sp>
    </p:spTree>
    <p:extLst>
      <p:ext uri="{BB962C8B-B14F-4D97-AF65-F5344CB8AC3E}">
        <p14:creationId xmlns:p14="http://schemas.microsoft.com/office/powerpoint/2010/main" val="2823891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74773">
                                            <p:txEl>
                                              <p:pRg st="0" end="0"/>
                                            </p:txEl>
                                          </p:spTgt>
                                        </p:tgtEl>
                                        <p:attrNameLst>
                                          <p:attrName>style.visibility</p:attrName>
                                        </p:attrNameLst>
                                      </p:cBhvr>
                                      <p:to>
                                        <p:strVal val="visible"/>
                                      </p:to>
                                    </p:set>
                                    <p:animEffect transition="in" filter="blinds(horizontal)">
                                      <p:cBhvr>
                                        <p:cTn id="7" dur="500"/>
                                        <p:tgtEl>
                                          <p:spTgt spid="74773">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74773">
                                            <p:txEl>
                                              <p:pRg st="1" end="1"/>
                                            </p:txEl>
                                          </p:spTgt>
                                        </p:tgtEl>
                                        <p:attrNameLst>
                                          <p:attrName>style.visibility</p:attrName>
                                        </p:attrNameLst>
                                      </p:cBhvr>
                                      <p:to>
                                        <p:strVal val="visible"/>
                                      </p:to>
                                    </p:set>
                                    <p:animEffect transition="in" filter="blinds(horizontal)">
                                      <p:cBhvr>
                                        <p:cTn id="11" dur="500"/>
                                        <p:tgtEl>
                                          <p:spTgt spid="7477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74773">
                                            <p:txEl>
                                              <p:pRg st="2" end="2"/>
                                            </p:txEl>
                                          </p:spTgt>
                                        </p:tgtEl>
                                        <p:attrNameLst>
                                          <p:attrName>style.visibility</p:attrName>
                                        </p:attrNameLst>
                                      </p:cBhvr>
                                      <p:to>
                                        <p:strVal val="visible"/>
                                      </p:to>
                                    </p:set>
                                    <p:animEffect transition="in" filter="box(in)">
                                      <p:cBhvr>
                                        <p:cTn id="16" dur="500"/>
                                        <p:tgtEl>
                                          <p:spTgt spid="7477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74773">
                                            <p:txEl>
                                              <p:pRg st="3" end="3"/>
                                            </p:txEl>
                                          </p:spTgt>
                                        </p:tgtEl>
                                        <p:attrNameLst>
                                          <p:attrName>style.visibility</p:attrName>
                                        </p:attrNameLst>
                                      </p:cBhvr>
                                      <p:to>
                                        <p:strVal val="visible"/>
                                      </p:to>
                                    </p:set>
                                    <p:animEffect transition="in" filter="box(in)">
                                      <p:cBhvr>
                                        <p:cTn id="21" dur="500"/>
                                        <p:tgtEl>
                                          <p:spTgt spid="74773">
                                            <p:txEl>
                                              <p:pRg st="3" end="3"/>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74773">
                                            <p:txEl>
                                              <p:pRg st="4" end="4"/>
                                            </p:txEl>
                                          </p:spTgt>
                                        </p:tgtEl>
                                        <p:attrNameLst>
                                          <p:attrName>style.visibility</p:attrName>
                                        </p:attrNameLst>
                                      </p:cBhvr>
                                      <p:to>
                                        <p:strVal val="visible"/>
                                      </p:to>
                                    </p:set>
                                    <p:animEffect transition="in" filter="box(in)">
                                      <p:cBhvr>
                                        <p:cTn id="24" dur="500"/>
                                        <p:tgtEl>
                                          <p:spTgt spid="747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5"/>
          <p:cNvGrpSpPr>
            <a:grpSpLocks/>
          </p:cNvGrpSpPr>
          <p:nvPr/>
        </p:nvGrpSpPr>
        <p:grpSpPr bwMode="auto">
          <a:xfrm>
            <a:off x="0" y="0"/>
            <a:ext cx="9144000" cy="6858000"/>
            <a:chOff x="1985" y="1418"/>
            <a:chExt cx="8820" cy="14097"/>
          </a:xfrm>
        </p:grpSpPr>
        <p:grpSp>
          <p:nvGrpSpPr>
            <p:cNvPr id="2058" name="Group 6"/>
            <p:cNvGrpSpPr>
              <a:grpSpLocks/>
            </p:cNvGrpSpPr>
            <p:nvPr/>
          </p:nvGrpSpPr>
          <p:grpSpPr bwMode="auto">
            <a:xfrm>
              <a:off x="1985" y="1418"/>
              <a:ext cx="1905" cy="1920"/>
              <a:chOff x="1985" y="1418"/>
              <a:chExt cx="1905" cy="1920"/>
            </a:xfrm>
          </p:grpSpPr>
          <p:pic>
            <p:nvPicPr>
              <p:cNvPr id="2072" name="Picture 7" descr="CRNRC0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8" descr="CRNRC0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9" name="Picture 9" descr="J01052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5" y="1544"/>
              <a:ext cx="486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0" name="Group 10"/>
            <p:cNvGrpSpPr>
              <a:grpSpLocks/>
            </p:cNvGrpSpPr>
            <p:nvPr/>
          </p:nvGrpSpPr>
          <p:grpSpPr bwMode="auto">
            <a:xfrm rot="5400000">
              <a:off x="8892" y="1418"/>
              <a:ext cx="1905" cy="1920"/>
              <a:chOff x="1985" y="1418"/>
              <a:chExt cx="1905" cy="1920"/>
            </a:xfrm>
          </p:grpSpPr>
          <p:pic>
            <p:nvPicPr>
              <p:cNvPr id="2070" name="Picture 11" descr="CRNRC0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12" descr="CRNRC0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61" name="Group 13"/>
            <p:cNvGrpSpPr>
              <a:grpSpLocks/>
            </p:cNvGrpSpPr>
            <p:nvPr/>
          </p:nvGrpSpPr>
          <p:grpSpPr bwMode="auto">
            <a:xfrm rot="-5400000">
              <a:off x="1992" y="13595"/>
              <a:ext cx="1905" cy="1920"/>
              <a:chOff x="1985" y="1418"/>
              <a:chExt cx="1905" cy="1920"/>
            </a:xfrm>
          </p:grpSpPr>
          <p:pic>
            <p:nvPicPr>
              <p:cNvPr id="2068" name="Picture 14" descr="CRNRC0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15" descr="CRNRC0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62" name="Group 16"/>
            <p:cNvGrpSpPr>
              <a:grpSpLocks/>
            </p:cNvGrpSpPr>
            <p:nvPr/>
          </p:nvGrpSpPr>
          <p:grpSpPr bwMode="auto">
            <a:xfrm rot="10800000">
              <a:off x="8899" y="13595"/>
              <a:ext cx="1905" cy="1920"/>
              <a:chOff x="1985" y="1418"/>
              <a:chExt cx="1905" cy="1920"/>
            </a:xfrm>
          </p:grpSpPr>
          <p:pic>
            <p:nvPicPr>
              <p:cNvPr id="2066" name="Picture 17" descr="CRNRC0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8" descr="CRNRC0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63" name="Picture 19" descr="BDRSC0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5" y="3323"/>
              <a:ext cx="140" cy="1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20" descr="BDRSC0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5" y="3323"/>
              <a:ext cx="140" cy="10339"/>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5" name="Picture 21" descr="J01052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0" y="15149"/>
              <a:ext cx="486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1" name="Picture 22" descr="138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5" descr="Fireworks-09-june[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28600" y="228600"/>
            <a:ext cx="241617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6" descr="Fireworks-09-june[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04800" y="228600"/>
            <a:ext cx="241617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5" name="Picture 27" descr="Fireworks-09-june[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3429000"/>
            <a:ext cx="24161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8" descr="Fireworks-09-june[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267200"/>
            <a:ext cx="24161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58" name="WordArt 30"/>
          <p:cNvSpPr>
            <a:spLocks noChangeArrowheads="1" noChangeShapeType="1" noTextEdit="1"/>
          </p:cNvSpPr>
          <p:nvPr/>
        </p:nvSpPr>
        <p:spPr bwMode="auto">
          <a:xfrm>
            <a:off x="381000" y="381000"/>
            <a:ext cx="2438400" cy="866775"/>
          </a:xfrm>
          <a:prstGeom prst="rect">
            <a:avLst/>
          </a:prstGeom>
        </p:spPr>
        <p:txBody>
          <a:bodyPr wrap="none" fromWordArt="1">
            <a:prstTxWarp prst="textDoubleWave1">
              <a:avLst>
                <a:gd name="adj1" fmla="val 6500"/>
                <a:gd name="adj2" fmla="val 0"/>
              </a:avLst>
            </a:prstTxWarp>
          </a:bodyPr>
          <a:lstStyle/>
          <a:p>
            <a:pPr algn="ctr" fontAlgn="base">
              <a:spcBef>
                <a:spcPct val="0"/>
              </a:spcBef>
              <a:spcAft>
                <a:spcPct val="0"/>
              </a:spcAft>
            </a:pPr>
            <a:r>
              <a:rPr lang="en-US" sz="3600" b="1" kern="10" smtClean="0">
                <a:ln w="19050">
                  <a:solidFill>
                    <a:srgbClr val="FFFF00"/>
                  </a:solidFill>
                  <a:miter lim="800000"/>
                  <a:headEnd/>
                  <a:tailEnd/>
                </a:ln>
                <a:solidFill>
                  <a:srgbClr val="FF0000"/>
                </a:solidFill>
                <a:effectLst>
                  <a:outerShdw dist="35921" dir="2700000" algn="ctr" rotWithShape="0">
                    <a:srgbClr val="990000"/>
                  </a:outerShdw>
                </a:effectLst>
                <a:latin typeface="Times New Roman"/>
                <a:cs typeface="Times New Roman"/>
              </a:rPr>
              <a:t>Tiết 107:</a:t>
            </a:r>
          </a:p>
        </p:txBody>
      </p:sp>
      <p:sp>
        <p:nvSpPr>
          <p:cNvPr id="48159" name="WordArt 31"/>
          <p:cNvSpPr>
            <a:spLocks noChangeArrowheads="1" noChangeShapeType="1" noTextEdit="1"/>
          </p:cNvSpPr>
          <p:nvPr/>
        </p:nvSpPr>
        <p:spPr bwMode="auto">
          <a:xfrm>
            <a:off x="838200" y="1143000"/>
            <a:ext cx="7620000" cy="2895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hevron">
              <a:avLst>
                <a:gd name="adj" fmla="val 25000"/>
              </a:avLst>
            </a:prstTxWarp>
          </a:bodyPr>
          <a:lstStyle/>
          <a:p>
            <a:pPr algn="ctr" fontAlgn="base">
              <a:spcBef>
                <a:spcPct val="0"/>
              </a:spcBef>
              <a:spcAft>
                <a:spcPct val="0"/>
              </a:spcAft>
            </a:pPr>
            <a:r>
              <a:rPr lang="en-US" sz="4000" b="1" kern="10"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HỘI THOẠI</a:t>
            </a:r>
          </a:p>
        </p:txBody>
      </p:sp>
    </p:spTree>
    <p:extLst>
      <p:ext uri="{BB962C8B-B14F-4D97-AF65-F5344CB8AC3E}">
        <p14:creationId xmlns:p14="http://schemas.microsoft.com/office/powerpoint/2010/main" val="1620703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48155"/>
                                        </p:tgtEl>
                                        <p:attrNameLst>
                                          <p:attrName>style.visibility</p:attrName>
                                        </p:attrNameLst>
                                      </p:cBhvr>
                                      <p:to>
                                        <p:strVal val="visible"/>
                                      </p:to>
                                    </p:set>
                                    <p:animEffect transition="in" filter="strips(downLeft)">
                                      <p:cBhvr>
                                        <p:cTn id="7" dur="5000"/>
                                        <p:tgtEl>
                                          <p:spTgt spid="48155"/>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8158"/>
                                        </p:tgtEl>
                                        <p:attrNameLst>
                                          <p:attrName>style.visibility</p:attrName>
                                        </p:attrNameLst>
                                      </p:cBhvr>
                                      <p:to>
                                        <p:strVal val="visible"/>
                                      </p:to>
                                    </p:set>
                                    <p:animEffect transition="in" filter="strips(downLeft)">
                                      <p:cBhvr>
                                        <p:cTn id="10" dur="2000"/>
                                        <p:tgtEl>
                                          <p:spTgt spid="48158"/>
                                        </p:tgtEl>
                                      </p:cBhvr>
                                    </p:animEffect>
                                  </p:childTnLst>
                                </p:cTn>
                              </p:par>
                            </p:childTnLst>
                          </p:cTn>
                        </p:par>
                        <p:par>
                          <p:cTn id="11" fill="hold" nodeType="afterGroup">
                            <p:stCondLst>
                              <p:cond delay="5000"/>
                            </p:stCondLst>
                            <p:childTnLst>
                              <p:par>
                                <p:cTn id="12" presetID="18" presetClass="entr" presetSubtype="12" fill="hold" grpId="0" nodeType="afterEffect">
                                  <p:stCondLst>
                                    <p:cond delay="0"/>
                                  </p:stCondLst>
                                  <p:childTnLst>
                                    <p:set>
                                      <p:cBhvr>
                                        <p:cTn id="13" dur="1" fill="hold">
                                          <p:stCondLst>
                                            <p:cond delay="0"/>
                                          </p:stCondLst>
                                        </p:cTn>
                                        <p:tgtEl>
                                          <p:spTgt spid="48159"/>
                                        </p:tgtEl>
                                        <p:attrNameLst>
                                          <p:attrName>style.visibility</p:attrName>
                                        </p:attrNameLst>
                                      </p:cBhvr>
                                      <p:to>
                                        <p:strVal val="visible"/>
                                      </p:to>
                                    </p:set>
                                    <p:animEffect transition="in" filter="strips(downLeft)">
                                      <p:cBhvr>
                                        <p:cTn id="14" dur="2000"/>
                                        <p:tgtEl>
                                          <p:spTgt spid="48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8" grpId="0" animBg="1"/>
      <p:bldP spid="481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4" name="Rectangle 22"/>
          <p:cNvSpPr>
            <a:spLocks noChangeArrowheads="1"/>
          </p:cNvSpPr>
          <p:nvPr/>
        </p:nvSpPr>
        <p:spPr bwMode="auto">
          <a:xfrm>
            <a:off x="1295400" y="304800"/>
            <a:ext cx="6019800" cy="579438"/>
          </a:xfrm>
          <a:prstGeom prst="rect">
            <a:avLst/>
          </a:prstGeom>
          <a:gradFill rotWithShape="1">
            <a:gsLst>
              <a:gs pos="0">
                <a:srgbClr val="D1EF1D"/>
              </a:gs>
              <a:gs pos="50000">
                <a:schemeClr val="bg1"/>
              </a:gs>
              <a:gs pos="100000">
                <a:srgbClr val="D1EF1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en-US" sz="3200" b="1" u="sng" dirty="0">
                <a:solidFill>
                  <a:srgbClr val="D60093"/>
                </a:solidFill>
                <a:latin typeface="Times New Roman" pitchFamily="18" charset="0"/>
              </a:rPr>
              <a:t>Tiết 107</a:t>
            </a:r>
            <a:r>
              <a:rPr lang="en-US" altLang="en-US" sz="3200" b="1" dirty="0">
                <a:solidFill>
                  <a:srgbClr val="D60093"/>
                </a:solidFill>
                <a:latin typeface="Times New Roman" pitchFamily="18" charset="0"/>
              </a:rPr>
              <a:t>:</a:t>
            </a:r>
            <a:r>
              <a:rPr lang="en-US" altLang="en-US" sz="3200" dirty="0">
                <a:solidFill>
                  <a:srgbClr val="000000"/>
                </a:solidFill>
                <a:latin typeface="Times New Roman" pitchFamily="18" charset="0"/>
              </a:rPr>
              <a:t> </a:t>
            </a:r>
            <a:r>
              <a:rPr lang="en-US" altLang="en-US" sz="3200" b="1" dirty="0">
                <a:solidFill>
                  <a:srgbClr val="FF0000"/>
                </a:solidFill>
                <a:latin typeface="Times New Roman" pitchFamily="18" charset="0"/>
              </a:rPr>
              <a:t>HỘI THOẠI</a:t>
            </a:r>
          </a:p>
        </p:txBody>
      </p:sp>
      <p:sp>
        <p:nvSpPr>
          <p:cNvPr id="49179" name="Rectangle 27"/>
          <p:cNvSpPr>
            <a:spLocks noChangeArrowheads="1"/>
          </p:cNvSpPr>
          <p:nvPr/>
        </p:nvSpPr>
        <p:spPr bwMode="auto">
          <a:xfrm>
            <a:off x="0" y="1066800"/>
            <a:ext cx="6858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000" b="1" u="sng" dirty="0" smtClean="0">
                <a:solidFill>
                  <a:srgbClr val="FF0000"/>
                </a:solidFill>
                <a:latin typeface="Times New Roman" pitchFamily="18" charset="0"/>
              </a:rPr>
              <a:t>I.VAI XÃ HỘI TRONG HỘI THOẠI</a:t>
            </a:r>
          </a:p>
          <a:p>
            <a:pPr marL="457200" indent="-457200" eaLnBrk="1" fontAlgn="base" hangingPunct="1">
              <a:spcBef>
                <a:spcPct val="0"/>
              </a:spcBef>
              <a:spcAft>
                <a:spcPct val="0"/>
              </a:spcAft>
              <a:buAutoNum type="arabicPeriod"/>
            </a:pPr>
            <a:r>
              <a:rPr lang="en-US" altLang="en-US" sz="2000" b="1" u="sng" dirty="0" smtClean="0">
                <a:solidFill>
                  <a:srgbClr val="FF0000"/>
                </a:solidFill>
                <a:latin typeface="Times New Roman" pitchFamily="18" charset="0"/>
              </a:rPr>
              <a:t>Ví dụ : (</a:t>
            </a:r>
            <a:r>
              <a:rPr lang="en-US" altLang="en-US" sz="2000" b="1" u="sng" dirty="0" err="1" smtClean="0">
                <a:solidFill>
                  <a:srgbClr val="FF0000"/>
                </a:solidFill>
                <a:latin typeface="Times New Roman" pitchFamily="18" charset="0"/>
              </a:rPr>
              <a:t>sgk</a:t>
            </a:r>
            <a:r>
              <a:rPr lang="en-US" altLang="en-US" sz="2000" b="1" u="sng" dirty="0" smtClean="0">
                <a:solidFill>
                  <a:srgbClr val="FF0000"/>
                </a:solidFill>
                <a:latin typeface="Times New Roman" pitchFamily="18" charset="0"/>
              </a:rPr>
              <a:t>)</a:t>
            </a:r>
          </a:p>
          <a:p>
            <a:pPr eaLnBrk="1" fontAlgn="base" hangingPunct="1">
              <a:spcBef>
                <a:spcPct val="0"/>
              </a:spcBef>
              <a:spcAft>
                <a:spcPct val="0"/>
              </a:spcAft>
            </a:pPr>
            <a:endParaRPr lang="en-US" altLang="en-US" sz="2000" b="1" u="sng" dirty="0" smtClean="0">
              <a:solidFill>
                <a:srgbClr val="FF0000"/>
              </a:solidFill>
              <a:latin typeface="Times New Roman" pitchFamily="18" charset="0"/>
            </a:endParaRPr>
          </a:p>
        </p:txBody>
      </p:sp>
      <p:cxnSp>
        <p:nvCxnSpPr>
          <p:cNvPr id="3" name="Straight Connector 2"/>
          <p:cNvCxnSpPr/>
          <p:nvPr/>
        </p:nvCxnSpPr>
        <p:spPr bwMode="auto">
          <a:xfrm>
            <a:off x="4305300" y="1143000"/>
            <a:ext cx="0" cy="5591145"/>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08326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9179"/>
                                        </p:tgtEl>
                                        <p:attrNameLst>
                                          <p:attrName>style.visibility</p:attrName>
                                        </p:attrNameLst>
                                      </p:cBhvr>
                                      <p:to>
                                        <p:strVal val="visible"/>
                                      </p:to>
                                    </p:set>
                                    <p:animEffect transition="in" filter="strips(downLeft)">
                                      <p:cBhvr>
                                        <p:cTn id="7" dur="500"/>
                                        <p:tgtEl>
                                          <p:spTgt spid="49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ChangeArrowheads="1"/>
          </p:cNvSpPr>
          <p:nvPr/>
        </p:nvSpPr>
        <p:spPr bwMode="auto">
          <a:xfrm>
            <a:off x="304800" y="0"/>
            <a:ext cx="8839200" cy="679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3800" b="1" baseline="-25000" dirty="0" smtClean="0">
                <a:solidFill>
                  <a:srgbClr val="000000"/>
                </a:solidFill>
                <a:latin typeface="Times New Roman" pitchFamily="18" charset="0"/>
              </a:rPr>
              <a:t>  </a:t>
            </a:r>
            <a:r>
              <a:rPr lang="en-US" altLang="en-US" sz="4000" b="1" baseline="-25000" dirty="0" smtClean="0">
                <a:solidFill>
                  <a:srgbClr val="CC3300"/>
                </a:solidFill>
                <a:latin typeface="Times New Roman" pitchFamily="18" charset="0"/>
              </a:rPr>
              <a:t>1. Ví dụ: Đoạn trích </a:t>
            </a:r>
            <a:r>
              <a:rPr lang="en-US" altLang="en-US" sz="4000" b="1" baseline="-25000" dirty="0" err="1" smtClean="0">
                <a:solidFill>
                  <a:srgbClr val="CC3300"/>
                </a:solidFill>
                <a:latin typeface="Times New Roman" pitchFamily="18" charset="0"/>
              </a:rPr>
              <a:t>sgk</a:t>
            </a:r>
            <a:r>
              <a:rPr lang="en-US" altLang="en-US" sz="4000" b="1" baseline="-25000" dirty="0" smtClean="0">
                <a:solidFill>
                  <a:srgbClr val="CC3300"/>
                </a:solidFill>
                <a:latin typeface="Times New Roman" pitchFamily="18" charset="0"/>
              </a:rPr>
              <a:t> .</a:t>
            </a:r>
          </a:p>
          <a:p>
            <a:pPr eaLnBrk="0" fontAlgn="base" hangingPunct="0">
              <a:spcBef>
                <a:spcPct val="0"/>
              </a:spcBef>
              <a:spcAft>
                <a:spcPct val="0"/>
              </a:spcAft>
            </a:pPr>
            <a:r>
              <a:rPr lang="en-US" altLang="en-US" sz="3800" b="1" baseline="-25000" dirty="0" smtClean="0">
                <a:solidFill>
                  <a:srgbClr val="000000"/>
                </a:solidFill>
                <a:latin typeface="Times New Roman" pitchFamily="18" charset="0"/>
              </a:rPr>
              <a:t> Một hôm cô tôi gọi tôi đến bên cười hỏi:</a:t>
            </a:r>
          </a:p>
          <a:p>
            <a:pPr eaLnBrk="0" fontAlgn="base" hangingPunct="0">
              <a:spcBef>
                <a:spcPct val="0"/>
              </a:spcBef>
              <a:spcAft>
                <a:spcPct val="0"/>
              </a:spcAft>
            </a:pPr>
            <a:r>
              <a:rPr lang="en-US" altLang="en-US" sz="3800" b="1" baseline="-25000" dirty="0" smtClean="0">
                <a:solidFill>
                  <a:srgbClr val="000000"/>
                </a:solidFill>
                <a:latin typeface="Times New Roman" pitchFamily="18" charset="0"/>
              </a:rPr>
              <a:t> - Hồng! Mày có muốn vào Thanh Hoá chơi với mẹ mày không?</a:t>
            </a:r>
          </a:p>
          <a:p>
            <a:pPr eaLnBrk="0" fontAlgn="base" hangingPunct="0">
              <a:spcBef>
                <a:spcPct val="0"/>
              </a:spcBef>
              <a:spcAft>
                <a:spcPct val="0"/>
              </a:spcAft>
            </a:pPr>
            <a:r>
              <a:rPr lang="en-US" altLang="en-US" sz="3800" b="1" baseline="-25000" dirty="0" smtClean="0">
                <a:solidFill>
                  <a:srgbClr val="000000"/>
                </a:solidFill>
                <a:latin typeface="Times New Roman" pitchFamily="18" charset="0"/>
              </a:rPr>
              <a:t>(…) Nhận ra những ý nghĩ cay độc trong giọng nói và nét mặt rất kịch của cô tôi kia, tôi cúi đầu không đáp … Nhưng đời nào tình thương yêu và lòng kính mến mẹ tôi lại bị những rắp tâm tanh bẩn xâm phạm đến (…)</a:t>
            </a:r>
          </a:p>
          <a:p>
            <a:pPr eaLnBrk="0" fontAlgn="base" hangingPunct="0">
              <a:spcBef>
                <a:spcPct val="0"/>
              </a:spcBef>
              <a:spcAft>
                <a:spcPct val="0"/>
              </a:spcAft>
            </a:pPr>
            <a:r>
              <a:rPr lang="en-US" altLang="en-US" sz="3800" b="1" baseline="-25000" dirty="0" smtClean="0">
                <a:solidFill>
                  <a:srgbClr val="000000"/>
                </a:solidFill>
                <a:latin typeface="Times New Roman" pitchFamily="18" charset="0"/>
              </a:rPr>
              <a:t>Tôi cũng đáp lại cô tôi:</a:t>
            </a:r>
          </a:p>
          <a:p>
            <a:pPr eaLnBrk="0" fontAlgn="base" hangingPunct="0">
              <a:spcBef>
                <a:spcPct val="0"/>
              </a:spcBef>
              <a:spcAft>
                <a:spcPct val="0"/>
              </a:spcAft>
            </a:pPr>
            <a:r>
              <a:rPr lang="en-US" altLang="en-US" sz="3800" b="1" baseline="-25000" dirty="0" smtClean="0">
                <a:solidFill>
                  <a:srgbClr val="000000"/>
                </a:solidFill>
                <a:latin typeface="Times New Roman" pitchFamily="18" charset="0"/>
              </a:rPr>
              <a:t> - Không! Cháu không muốn vào. Cuối năm thế nào </a:t>
            </a:r>
            <a:r>
              <a:rPr lang="en-US" altLang="en-US" sz="3800" b="1" baseline="-25000" dirty="0" err="1" smtClean="0">
                <a:solidFill>
                  <a:srgbClr val="000000"/>
                </a:solidFill>
                <a:latin typeface="Times New Roman" pitchFamily="18" charset="0"/>
              </a:rPr>
              <a:t>mợ</a:t>
            </a:r>
            <a:r>
              <a:rPr lang="en-US" altLang="en-US" sz="3800" b="1" baseline="-25000" dirty="0" smtClean="0">
                <a:solidFill>
                  <a:srgbClr val="000000"/>
                </a:solidFill>
                <a:latin typeface="Times New Roman" pitchFamily="18" charset="0"/>
              </a:rPr>
              <a:t> cháu cũng về.</a:t>
            </a:r>
          </a:p>
          <a:p>
            <a:pPr eaLnBrk="0" fontAlgn="base" hangingPunct="0">
              <a:spcBef>
                <a:spcPct val="0"/>
              </a:spcBef>
              <a:spcAft>
                <a:spcPct val="0"/>
              </a:spcAft>
            </a:pPr>
            <a:r>
              <a:rPr lang="en-US" altLang="en-US" sz="3800" b="1" baseline="-25000" dirty="0" smtClean="0">
                <a:solidFill>
                  <a:srgbClr val="000000"/>
                </a:solidFill>
                <a:latin typeface="Times New Roman" pitchFamily="18" charset="0"/>
              </a:rPr>
              <a:t>Cô tôi hỏi luôn, giọng vẫn ngọt:</a:t>
            </a:r>
          </a:p>
          <a:p>
            <a:pPr eaLnBrk="0" fontAlgn="base" hangingPunct="0">
              <a:spcBef>
                <a:spcPct val="0"/>
              </a:spcBef>
              <a:spcAft>
                <a:spcPct val="0"/>
              </a:spcAft>
            </a:pPr>
            <a:r>
              <a:rPr lang="en-US" altLang="en-US" sz="3800" b="1" baseline="-25000" dirty="0" smtClean="0">
                <a:solidFill>
                  <a:srgbClr val="000000"/>
                </a:solidFill>
                <a:latin typeface="Times New Roman" pitchFamily="18" charset="0"/>
              </a:rPr>
              <a:t> -Sao lại không vào? </a:t>
            </a:r>
            <a:r>
              <a:rPr lang="en-US" altLang="en-US" sz="3800" b="1" baseline="-25000" dirty="0" err="1" smtClean="0">
                <a:solidFill>
                  <a:srgbClr val="000000"/>
                </a:solidFill>
                <a:latin typeface="Times New Roman" pitchFamily="18" charset="0"/>
              </a:rPr>
              <a:t>Mợ</a:t>
            </a:r>
            <a:r>
              <a:rPr lang="en-US" altLang="en-US" sz="3800" b="1" baseline="-25000" dirty="0" smtClean="0">
                <a:solidFill>
                  <a:srgbClr val="000000"/>
                </a:solidFill>
                <a:latin typeface="Times New Roman" pitchFamily="18" charset="0"/>
              </a:rPr>
              <a:t> mày phát tài lắm, có như dạo trước đâu!</a:t>
            </a:r>
          </a:p>
          <a:p>
            <a:pPr eaLnBrk="0" fontAlgn="base" hangingPunct="0">
              <a:spcBef>
                <a:spcPct val="0"/>
              </a:spcBef>
              <a:spcAft>
                <a:spcPct val="0"/>
              </a:spcAft>
            </a:pPr>
            <a:r>
              <a:rPr lang="en-US" altLang="en-US" sz="3800" b="1" baseline="-25000" dirty="0" smtClean="0">
                <a:solidFill>
                  <a:srgbClr val="000000"/>
                </a:solidFill>
                <a:latin typeface="Times New Roman" pitchFamily="18" charset="0"/>
              </a:rPr>
              <a:t> …Rồi hai con mắt long lanh của cô tôi chằm chặp đưa nhìn </a:t>
            </a:r>
            <a:r>
              <a:rPr lang="en-US" altLang="en-US" sz="3800" b="1" baseline="-25000" dirty="0" err="1" smtClean="0">
                <a:solidFill>
                  <a:srgbClr val="000000"/>
                </a:solidFill>
                <a:latin typeface="Times New Roman" pitchFamily="18" charset="0"/>
              </a:rPr>
              <a:t>tôi.Tôi</a:t>
            </a:r>
            <a:r>
              <a:rPr lang="en-US" altLang="en-US" sz="3800" b="1" baseline="-25000" dirty="0" smtClean="0">
                <a:solidFill>
                  <a:srgbClr val="000000"/>
                </a:solidFill>
                <a:latin typeface="Times New Roman" pitchFamily="18" charset="0"/>
              </a:rPr>
              <a:t> lại im lặng cúi đầu xuống đất: lòng tôi càng thắt lại, khoé mắt tôi đã cay </a:t>
            </a:r>
            <a:r>
              <a:rPr lang="en-US" altLang="en-US" sz="3800" b="1" baseline="-25000" dirty="0" err="1" smtClean="0">
                <a:solidFill>
                  <a:srgbClr val="000000"/>
                </a:solidFill>
                <a:latin typeface="Times New Roman" pitchFamily="18" charset="0"/>
              </a:rPr>
              <a:t>cay</a:t>
            </a:r>
            <a:r>
              <a:rPr lang="en-US" altLang="en-US" sz="3800" b="1" baseline="-25000" dirty="0" smtClean="0">
                <a:solidFill>
                  <a:srgbClr val="000000"/>
                </a:solidFill>
                <a:latin typeface="Times New Roman" pitchFamily="18" charset="0"/>
              </a:rPr>
              <a:t>. Cô tôi liền vỗ vai tôi cười mà nói rằng:</a:t>
            </a:r>
          </a:p>
          <a:p>
            <a:pPr eaLnBrk="0" fontAlgn="base" hangingPunct="0">
              <a:spcBef>
                <a:spcPct val="0"/>
              </a:spcBef>
              <a:spcAft>
                <a:spcPct val="0"/>
              </a:spcAft>
            </a:pPr>
            <a:endParaRPr lang="en-US" altLang="en-US" sz="3800" b="1" dirty="0" smtClean="0">
              <a:solidFill>
                <a:srgbClr val="000000"/>
              </a:solidFill>
              <a:latin typeface="Times New Roman" pitchFamily="18" charset="0"/>
            </a:endParaRPr>
          </a:p>
        </p:txBody>
      </p:sp>
    </p:spTree>
    <p:extLst>
      <p:ext uri="{BB962C8B-B14F-4D97-AF65-F5344CB8AC3E}">
        <p14:creationId xmlns:p14="http://schemas.microsoft.com/office/powerpoint/2010/main" val="978701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a:spLocks noChangeArrowheads="1"/>
          </p:cNvSpPr>
          <p:nvPr/>
        </p:nvSpPr>
        <p:spPr bwMode="auto">
          <a:xfrm>
            <a:off x="228600" y="0"/>
            <a:ext cx="8915400" cy="778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4000" b="1" baseline="-25000" dirty="0" smtClean="0">
                <a:solidFill>
                  <a:srgbClr val="000000"/>
                </a:solidFill>
                <a:latin typeface="Times New Roman" pitchFamily="18" charset="0"/>
              </a:rPr>
              <a:t> - Mày dại quá, cứ vào đi, tao chạy cho tiền tàu. Vào mà bắt </a:t>
            </a:r>
            <a:r>
              <a:rPr lang="en-US" altLang="en-US" sz="4000" b="1" baseline="-25000" dirty="0" err="1" smtClean="0">
                <a:solidFill>
                  <a:srgbClr val="000000"/>
                </a:solidFill>
                <a:latin typeface="Times New Roman" pitchFamily="18" charset="0"/>
              </a:rPr>
              <a:t>mợ</a:t>
            </a:r>
            <a:r>
              <a:rPr lang="en-US" altLang="en-US" sz="4000" b="1" baseline="-25000" dirty="0" smtClean="0">
                <a:solidFill>
                  <a:srgbClr val="000000"/>
                </a:solidFill>
                <a:latin typeface="Times New Roman" pitchFamily="18" charset="0"/>
              </a:rPr>
              <a:t> mày may vá sắm sửa </a:t>
            </a:r>
            <a:r>
              <a:rPr lang="en-US" altLang="en-US" sz="4000" b="1" baseline="-25000" dirty="0" smtClean="0">
                <a:solidFill>
                  <a:srgbClr val="000000"/>
                </a:solidFill>
                <a:latin typeface="Times New Roman" pitchFamily="18" charset="0"/>
              </a:rPr>
              <a:t>cho</a:t>
            </a:r>
            <a:r>
              <a:rPr lang="en-US" altLang="en-US" sz="2400" b="1" dirty="0">
                <a:solidFill>
                  <a:srgbClr val="000000"/>
                </a:solidFill>
                <a:latin typeface="Times New Roman" pitchFamily="18" charset="0"/>
              </a:rPr>
              <a:t> </a:t>
            </a:r>
            <a:r>
              <a:rPr lang="en-US" altLang="en-US" sz="4000" b="1" baseline="-25000" dirty="0" smtClean="0">
                <a:solidFill>
                  <a:srgbClr val="000000"/>
                </a:solidFill>
                <a:latin typeface="Times New Roman" pitchFamily="18" charset="0"/>
              </a:rPr>
              <a:t>thăm </a:t>
            </a:r>
            <a:r>
              <a:rPr lang="en-US" altLang="en-US" sz="4000" b="1" baseline="-25000" dirty="0" smtClean="0">
                <a:solidFill>
                  <a:srgbClr val="000000"/>
                </a:solidFill>
                <a:latin typeface="Times New Roman" pitchFamily="18" charset="0"/>
              </a:rPr>
              <a:t>em bé chứ.</a:t>
            </a:r>
          </a:p>
          <a:p>
            <a:pPr eaLnBrk="0" fontAlgn="base" hangingPunct="0">
              <a:spcBef>
                <a:spcPct val="0"/>
              </a:spcBef>
              <a:spcAft>
                <a:spcPct val="0"/>
              </a:spcAft>
            </a:pPr>
            <a:r>
              <a:rPr lang="en-US" altLang="en-US" sz="4000" b="1" baseline="-25000" dirty="0" smtClean="0">
                <a:solidFill>
                  <a:srgbClr val="000000"/>
                </a:solidFill>
                <a:latin typeface="Times New Roman" pitchFamily="18" charset="0"/>
              </a:rPr>
              <a:t>( …)Tôi cười dài trong tiếng khóc, hỏi cô tôi:</a:t>
            </a:r>
          </a:p>
          <a:p>
            <a:pPr eaLnBrk="0" fontAlgn="base" hangingPunct="0">
              <a:spcBef>
                <a:spcPct val="0"/>
              </a:spcBef>
              <a:spcAft>
                <a:spcPct val="0"/>
              </a:spcAft>
            </a:pPr>
            <a:r>
              <a:rPr lang="en-US" altLang="en-US" sz="4000" b="1" baseline="-25000" dirty="0" smtClean="0">
                <a:solidFill>
                  <a:srgbClr val="000000"/>
                </a:solidFill>
                <a:latin typeface="Times New Roman" pitchFamily="18" charset="0"/>
              </a:rPr>
              <a:t>- </a:t>
            </a:r>
            <a:r>
              <a:rPr lang="en-US" altLang="en-US" sz="1600" b="1" baseline="-25000" dirty="0" smtClean="0">
                <a:solidFill>
                  <a:srgbClr val="000000"/>
                </a:solidFill>
                <a:latin typeface=".VnTimeH" pitchFamily="34" charset="0"/>
              </a:rPr>
              <a:t> </a:t>
            </a:r>
            <a:r>
              <a:rPr lang="en-US" altLang="en-US" sz="4000" b="1" baseline="-25000" dirty="0" smtClean="0">
                <a:solidFill>
                  <a:srgbClr val="000000"/>
                </a:solidFill>
                <a:latin typeface="Times New Roman" pitchFamily="18" charset="0"/>
              </a:rPr>
              <a:t>Sao cô biết </a:t>
            </a:r>
            <a:r>
              <a:rPr lang="en-US" altLang="en-US" sz="4000" b="1" baseline="-25000" dirty="0" err="1" smtClean="0">
                <a:solidFill>
                  <a:srgbClr val="000000"/>
                </a:solidFill>
                <a:latin typeface="Times New Roman" pitchFamily="18" charset="0"/>
              </a:rPr>
              <a:t>mợ</a:t>
            </a:r>
            <a:r>
              <a:rPr lang="en-US" altLang="en-US" sz="4000" b="1" baseline="-25000" dirty="0" smtClean="0">
                <a:solidFill>
                  <a:srgbClr val="000000"/>
                </a:solidFill>
                <a:latin typeface="Times New Roman" pitchFamily="18" charset="0"/>
              </a:rPr>
              <a:t> con có con?</a:t>
            </a:r>
          </a:p>
          <a:p>
            <a:pPr eaLnBrk="0" fontAlgn="base" hangingPunct="0">
              <a:spcBef>
                <a:spcPct val="0"/>
              </a:spcBef>
              <a:spcAft>
                <a:spcPct val="0"/>
              </a:spcAft>
            </a:pPr>
            <a:r>
              <a:rPr lang="en-US" altLang="en-US" sz="4000" b="1" baseline="-25000" dirty="0" smtClean="0">
                <a:solidFill>
                  <a:srgbClr val="000000"/>
                </a:solidFill>
                <a:latin typeface="Times New Roman" pitchFamily="18" charset="0"/>
              </a:rPr>
              <a:t> ( …)</a:t>
            </a:r>
          </a:p>
          <a:p>
            <a:pPr eaLnBrk="0" fontAlgn="base" hangingPunct="0">
              <a:spcBef>
                <a:spcPct val="0"/>
              </a:spcBef>
              <a:spcAft>
                <a:spcPct val="0"/>
              </a:spcAft>
            </a:pPr>
            <a:r>
              <a:rPr lang="en-US" altLang="en-US" sz="4000" b="1" baseline="-25000" dirty="0" smtClean="0">
                <a:solidFill>
                  <a:srgbClr val="000000"/>
                </a:solidFill>
                <a:latin typeface="Times New Roman" pitchFamily="18" charset="0"/>
              </a:rPr>
              <a:t>Cô tôi bỗng đổi giọng, lại vỗ vai, nhìn vào mặt tôi, nghiêm nghị:</a:t>
            </a:r>
          </a:p>
          <a:p>
            <a:pPr eaLnBrk="0" fontAlgn="base" hangingPunct="0">
              <a:spcBef>
                <a:spcPct val="0"/>
              </a:spcBef>
              <a:spcAft>
                <a:spcPct val="0"/>
              </a:spcAft>
            </a:pPr>
            <a:r>
              <a:rPr lang="en-US" altLang="en-US" sz="4000" b="1" baseline="-25000" dirty="0" smtClean="0">
                <a:solidFill>
                  <a:srgbClr val="000000"/>
                </a:solidFill>
                <a:latin typeface="Times New Roman" pitchFamily="18" charset="0"/>
              </a:rPr>
              <a:t>- Vậy mày hỏi cô Thông – tên người đàn bà họ nội xa kia – chỗ ở của </a:t>
            </a:r>
            <a:r>
              <a:rPr lang="en-US" altLang="en-US" sz="4000" b="1" baseline="-25000" dirty="0" err="1" smtClean="0">
                <a:solidFill>
                  <a:srgbClr val="000000"/>
                </a:solidFill>
                <a:latin typeface="Times New Roman" pitchFamily="18" charset="0"/>
              </a:rPr>
              <a:t>mợ</a:t>
            </a:r>
            <a:r>
              <a:rPr lang="en-US" altLang="en-US" sz="4000" b="1" baseline="-25000" dirty="0" smtClean="0">
                <a:solidFill>
                  <a:srgbClr val="000000"/>
                </a:solidFill>
                <a:latin typeface="Times New Roman" pitchFamily="18" charset="0"/>
              </a:rPr>
              <a:t> mày, rồi đánh giấy cho </a:t>
            </a:r>
            <a:r>
              <a:rPr lang="en-US" altLang="en-US" sz="4000" b="1" baseline="-25000" dirty="0" err="1" smtClean="0">
                <a:solidFill>
                  <a:srgbClr val="000000"/>
                </a:solidFill>
                <a:latin typeface="Times New Roman" pitchFamily="18" charset="0"/>
              </a:rPr>
              <a:t>mợ</a:t>
            </a:r>
            <a:r>
              <a:rPr lang="en-US" altLang="en-US" sz="4000" b="1" baseline="-25000" dirty="0" smtClean="0">
                <a:solidFill>
                  <a:srgbClr val="000000"/>
                </a:solidFill>
                <a:latin typeface="Times New Roman" pitchFamily="18" charset="0"/>
              </a:rPr>
              <a:t> mày, bảo dù sao cũng phải về. Trước sau cũng một lần xấu, chã nhẽ bán xới mãi được sao?</a:t>
            </a:r>
          </a:p>
          <a:p>
            <a:pPr eaLnBrk="0" fontAlgn="base" hangingPunct="0">
              <a:spcBef>
                <a:spcPct val="0"/>
              </a:spcBef>
              <a:spcAft>
                <a:spcPct val="0"/>
              </a:spcAft>
            </a:pPr>
            <a:r>
              <a:rPr lang="en-US" altLang="en-US" sz="4000" b="1" baseline="-25000" dirty="0" smtClean="0">
                <a:solidFill>
                  <a:srgbClr val="000000"/>
                </a:solidFill>
                <a:latin typeface="Times New Roman" pitchFamily="18" charset="0"/>
              </a:rPr>
              <a:t>Tỏ sự ngậm ngùi thương xót thầy tôi, cô tôi lại chập chừng nói tiếp:</a:t>
            </a:r>
          </a:p>
          <a:p>
            <a:pPr eaLnBrk="0" fontAlgn="base" hangingPunct="0">
              <a:spcBef>
                <a:spcPct val="0"/>
              </a:spcBef>
              <a:spcAft>
                <a:spcPct val="0"/>
              </a:spcAft>
            </a:pPr>
            <a:r>
              <a:rPr lang="en-US" altLang="en-US" sz="4000" b="1" baseline="-25000" dirty="0" smtClean="0">
                <a:solidFill>
                  <a:srgbClr val="000000"/>
                </a:solidFill>
                <a:latin typeface="Times New Roman" pitchFamily="18" charset="0"/>
              </a:rPr>
              <a:t>- Mấy lại rằm tháng tám này là giỗ đầu cậu mày, </a:t>
            </a:r>
            <a:r>
              <a:rPr lang="en-US" altLang="en-US" sz="4000" b="1" baseline="-25000" dirty="0" err="1" smtClean="0">
                <a:solidFill>
                  <a:srgbClr val="000000"/>
                </a:solidFill>
                <a:latin typeface="Times New Roman" pitchFamily="18" charset="0"/>
              </a:rPr>
              <a:t>mợ</a:t>
            </a:r>
            <a:r>
              <a:rPr lang="en-US" altLang="en-US" sz="4000" b="1" baseline="-25000" dirty="0" smtClean="0">
                <a:solidFill>
                  <a:srgbClr val="000000"/>
                </a:solidFill>
                <a:latin typeface="Times New Roman" pitchFamily="18" charset="0"/>
              </a:rPr>
              <a:t> mày về dù sao cũng đỡ tủi cho cậu mày, và mày cũng còn phải có họ, có hàng, người ta hỏi đến chứ?</a:t>
            </a:r>
          </a:p>
          <a:p>
            <a:pPr eaLnBrk="0" fontAlgn="base" hangingPunct="0">
              <a:spcBef>
                <a:spcPct val="50000"/>
              </a:spcBef>
              <a:spcAft>
                <a:spcPct val="0"/>
              </a:spcAft>
            </a:pPr>
            <a:endParaRPr lang="en-US" altLang="en-US" sz="4000" b="1" dirty="0" smtClean="0">
              <a:solidFill>
                <a:srgbClr val="000000"/>
              </a:solidFill>
              <a:latin typeface="Times New Roman" pitchFamily="18" charset="0"/>
            </a:endParaRPr>
          </a:p>
        </p:txBody>
      </p:sp>
    </p:spTree>
    <p:extLst>
      <p:ext uri="{BB962C8B-B14F-4D97-AF65-F5344CB8AC3E}">
        <p14:creationId xmlns:p14="http://schemas.microsoft.com/office/powerpoint/2010/main" val="173850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4" name="Rectangle 22"/>
          <p:cNvSpPr>
            <a:spLocks noChangeArrowheads="1"/>
          </p:cNvSpPr>
          <p:nvPr/>
        </p:nvSpPr>
        <p:spPr bwMode="auto">
          <a:xfrm>
            <a:off x="1295400" y="304800"/>
            <a:ext cx="6019800" cy="579438"/>
          </a:xfrm>
          <a:prstGeom prst="rect">
            <a:avLst/>
          </a:prstGeom>
          <a:gradFill rotWithShape="1">
            <a:gsLst>
              <a:gs pos="0">
                <a:srgbClr val="D1EF1D"/>
              </a:gs>
              <a:gs pos="50000">
                <a:schemeClr val="bg1"/>
              </a:gs>
              <a:gs pos="100000">
                <a:srgbClr val="D1EF1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en-US" sz="3200" b="1" u="sng" dirty="0">
                <a:solidFill>
                  <a:srgbClr val="D60093"/>
                </a:solidFill>
                <a:latin typeface="Times New Roman" pitchFamily="18" charset="0"/>
              </a:rPr>
              <a:t>Tiết 107</a:t>
            </a:r>
            <a:r>
              <a:rPr lang="en-US" altLang="en-US" sz="3200" b="1" dirty="0">
                <a:solidFill>
                  <a:srgbClr val="D60093"/>
                </a:solidFill>
                <a:latin typeface="Times New Roman" pitchFamily="18" charset="0"/>
              </a:rPr>
              <a:t>:</a:t>
            </a:r>
            <a:r>
              <a:rPr lang="en-US" altLang="en-US" sz="3200" dirty="0">
                <a:solidFill>
                  <a:srgbClr val="000000"/>
                </a:solidFill>
                <a:latin typeface="Times New Roman" pitchFamily="18" charset="0"/>
              </a:rPr>
              <a:t> </a:t>
            </a:r>
            <a:r>
              <a:rPr lang="en-US" altLang="en-US" sz="3200" b="1" dirty="0">
                <a:solidFill>
                  <a:srgbClr val="FF0000"/>
                </a:solidFill>
                <a:latin typeface="Times New Roman" pitchFamily="18" charset="0"/>
              </a:rPr>
              <a:t>HỘI THOẠI</a:t>
            </a:r>
          </a:p>
        </p:txBody>
      </p:sp>
      <p:sp>
        <p:nvSpPr>
          <p:cNvPr id="49179" name="Rectangle 27"/>
          <p:cNvSpPr>
            <a:spLocks noChangeArrowheads="1"/>
          </p:cNvSpPr>
          <p:nvPr/>
        </p:nvSpPr>
        <p:spPr bwMode="auto">
          <a:xfrm>
            <a:off x="0" y="1066800"/>
            <a:ext cx="6858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000" b="1" u="sng" dirty="0" smtClean="0">
                <a:solidFill>
                  <a:srgbClr val="FF0000"/>
                </a:solidFill>
                <a:latin typeface="Times New Roman" pitchFamily="18" charset="0"/>
              </a:rPr>
              <a:t>I.VAI XÃ HỘI TRONG HỘI THOẠI</a:t>
            </a:r>
          </a:p>
          <a:p>
            <a:pPr marL="457200" indent="-457200" eaLnBrk="1" fontAlgn="base" hangingPunct="1">
              <a:spcBef>
                <a:spcPct val="0"/>
              </a:spcBef>
              <a:spcAft>
                <a:spcPct val="0"/>
              </a:spcAft>
              <a:buFontTx/>
              <a:buAutoNum type="arabicPeriod"/>
            </a:pPr>
            <a:r>
              <a:rPr lang="en-US" altLang="en-US" sz="2000" b="1" u="sng" dirty="0" smtClean="0">
                <a:solidFill>
                  <a:srgbClr val="FF0000"/>
                </a:solidFill>
                <a:latin typeface="Times New Roman" pitchFamily="18" charset="0"/>
              </a:rPr>
              <a:t>Ví dụ : (</a:t>
            </a:r>
            <a:r>
              <a:rPr lang="en-US" altLang="en-US" sz="2000" b="1" u="sng" dirty="0" err="1" smtClean="0">
                <a:solidFill>
                  <a:srgbClr val="FF0000"/>
                </a:solidFill>
                <a:latin typeface="Times New Roman" pitchFamily="18" charset="0"/>
              </a:rPr>
              <a:t>sgk</a:t>
            </a:r>
            <a:r>
              <a:rPr lang="en-US" altLang="en-US" sz="2000" b="1" u="sng" dirty="0" smtClean="0">
                <a:solidFill>
                  <a:srgbClr val="FF0000"/>
                </a:solidFill>
                <a:latin typeface="Times New Roman" pitchFamily="18" charset="0"/>
              </a:rPr>
              <a:t>)</a:t>
            </a:r>
          </a:p>
          <a:p>
            <a:pPr eaLnBrk="1" fontAlgn="base" hangingPunct="1">
              <a:spcBef>
                <a:spcPct val="0"/>
              </a:spcBef>
              <a:spcAft>
                <a:spcPct val="0"/>
              </a:spcAft>
            </a:pPr>
            <a:endParaRPr lang="en-US" altLang="en-US" sz="2000" b="1" u="sng" dirty="0" smtClean="0">
              <a:solidFill>
                <a:srgbClr val="FF0000"/>
              </a:solidFill>
              <a:latin typeface="Times New Roman" pitchFamily="18" charset="0"/>
            </a:endParaRPr>
          </a:p>
        </p:txBody>
      </p:sp>
      <p:cxnSp>
        <p:nvCxnSpPr>
          <p:cNvPr id="3" name="Straight Connector 2"/>
          <p:cNvCxnSpPr/>
          <p:nvPr/>
        </p:nvCxnSpPr>
        <p:spPr bwMode="auto">
          <a:xfrm>
            <a:off x="4114800" y="1143000"/>
            <a:ext cx="0" cy="5591145"/>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
        <p:nvSpPr>
          <p:cNvPr id="5" name="AutoShape 24"/>
          <p:cNvSpPr>
            <a:spLocks noChangeArrowheads="1"/>
          </p:cNvSpPr>
          <p:nvPr/>
        </p:nvSpPr>
        <p:spPr bwMode="auto">
          <a:xfrm>
            <a:off x="4114800" y="901363"/>
            <a:ext cx="5029200" cy="2362200"/>
          </a:xfrm>
          <a:prstGeom prst="horizontalScroll">
            <a:avLst>
              <a:gd name="adj" fmla="val 12500"/>
            </a:avLst>
          </a:prstGeom>
          <a:gradFill rotWithShape="1">
            <a:gsLst>
              <a:gs pos="0">
                <a:srgbClr val="99FF66"/>
              </a:gs>
              <a:gs pos="50000">
                <a:schemeClr val="bg1"/>
              </a:gs>
              <a:gs pos="100000">
                <a:srgbClr val="99FF6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2400" b="1" u="sng" dirty="0">
                <a:solidFill>
                  <a:srgbClr val="090C81"/>
                </a:solidFill>
                <a:latin typeface="Times New Roman" pitchFamily="18" charset="0"/>
              </a:rPr>
              <a:t>Câu 1:</a:t>
            </a:r>
            <a:r>
              <a:rPr lang="en-US" altLang="en-US" sz="2400" b="1" dirty="0">
                <a:solidFill>
                  <a:srgbClr val="090C81"/>
                </a:solidFill>
                <a:latin typeface="Times New Roman" pitchFamily="18" charset="0"/>
              </a:rPr>
              <a:t> Quan hệ giữa các nhân vật </a:t>
            </a:r>
          </a:p>
          <a:p>
            <a:pPr algn="ctr" fontAlgn="base">
              <a:spcBef>
                <a:spcPct val="0"/>
              </a:spcBef>
              <a:spcAft>
                <a:spcPct val="0"/>
              </a:spcAft>
              <a:defRPr/>
            </a:pPr>
            <a:r>
              <a:rPr lang="en-US" altLang="en-US" sz="2400" b="1" dirty="0">
                <a:solidFill>
                  <a:srgbClr val="090C81"/>
                </a:solidFill>
                <a:latin typeface="Times New Roman" pitchFamily="18" charset="0"/>
              </a:rPr>
              <a:t>tham gia hội thoại trong đoạn</a:t>
            </a:r>
          </a:p>
          <a:p>
            <a:pPr algn="ctr" fontAlgn="base">
              <a:spcBef>
                <a:spcPct val="0"/>
              </a:spcBef>
              <a:spcAft>
                <a:spcPct val="0"/>
              </a:spcAft>
              <a:defRPr/>
            </a:pPr>
            <a:r>
              <a:rPr lang="en-US" altLang="en-US" sz="2400" b="1" dirty="0">
                <a:solidFill>
                  <a:srgbClr val="090C81"/>
                </a:solidFill>
                <a:latin typeface="Times New Roman" pitchFamily="18" charset="0"/>
              </a:rPr>
              <a:t> trích đã cho là quan hệ gì?</a:t>
            </a:r>
          </a:p>
          <a:p>
            <a:pPr algn="ctr" fontAlgn="base">
              <a:spcBef>
                <a:spcPct val="0"/>
              </a:spcBef>
              <a:spcAft>
                <a:spcPct val="0"/>
              </a:spcAft>
              <a:defRPr/>
            </a:pPr>
            <a:r>
              <a:rPr lang="en-US" altLang="en-US" sz="2400" b="1" dirty="0">
                <a:solidFill>
                  <a:srgbClr val="090C81"/>
                </a:solidFill>
                <a:latin typeface="Times New Roman" pitchFamily="18" charset="0"/>
              </a:rPr>
              <a:t> Ai ở vai trên? Ai ở vai dưới?</a:t>
            </a:r>
          </a:p>
        </p:txBody>
      </p:sp>
      <p:sp>
        <p:nvSpPr>
          <p:cNvPr id="6" name="AutoShape 31"/>
          <p:cNvSpPr>
            <a:spLocks noChangeArrowheads="1"/>
          </p:cNvSpPr>
          <p:nvPr/>
        </p:nvSpPr>
        <p:spPr bwMode="auto">
          <a:xfrm>
            <a:off x="4142509" y="3277418"/>
            <a:ext cx="5029200" cy="2209800"/>
          </a:xfrm>
          <a:prstGeom prst="homePlate">
            <a:avLst>
              <a:gd name="adj" fmla="val 76087"/>
            </a:avLst>
          </a:prstGeom>
          <a:gradFill rotWithShape="1">
            <a:gsLst>
              <a:gs pos="0">
                <a:srgbClr val="ED83D1"/>
              </a:gs>
              <a:gs pos="50000">
                <a:schemeClr val="bg1"/>
              </a:gs>
              <a:gs pos="100000">
                <a:srgbClr val="ED83D1"/>
              </a:gs>
            </a:gsLst>
            <a:lin ang="5400000" scaled="1"/>
          </a:gradFill>
          <a:ln w="9525" algn="ctr">
            <a:solidFill>
              <a:srgbClr val="ED83D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2400" b="1" i="1" dirty="0" smtClean="0">
                <a:solidFill>
                  <a:srgbClr val="090C81"/>
                </a:solidFill>
                <a:latin typeface="Times New Roman" pitchFamily="18" charset="0"/>
              </a:rPr>
              <a:t>Theo quan </a:t>
            </a:r>
            <a:r>
              <a:rPr lang="en-US" altLang="en-US" sz="2400" b="1" i="1" dirty="0">
                <a:solidFill>
                  <a:srgbClr val="090C81"/>
                </a:solidFill>
                <a:latin typeface="Times New Roman" pitchFamily="18" charset="0"/>
              </a:rPr>
              <a:t>hệ gia tộc</a:t>
            </a:r>
            <a:r>
              <a:rPr lang="en-US" altLang="en-US" sz="2400" dirty="0">
                <a:solidFill>
                  <a:srgbClr val="000000"/>
                </a:solidFill>
                <a:latin typeface="Times New Roman" pitchFamily="18" charset="0"/>
              </a:rPr>
              <a:t>   </a:t>
            </a:r>
          </a:p>
          <a:p>
            <a:pPr algn="ctr" fontAlgn="base">
              <a:spcBef>
                <a:spcPct val="0"/>
              </a:spcBef>
              <a:spcAft>
                <a:spcPct val="0"/>
              </a:spcAft>
              <a:defRPr/>
            </a:pPr>
            <a:r>
              <a:rPr lang="en-US" altLang="en-US" sz="2400" dirty="0">
                <a:solidFill>
                  <a:srgbClr val="000000"/>
                </a:solidFill>
                <a:latin typeface="Times New Roman" pitchFamily="18" charset="0"/>
              </a:rPr>
              <a:t> </a:t>
            </a:r>
            <a:r>
              <a:rPr lang="en-US" altLang="en-US" sz="2400" dirty="0" smtClean="0">
                <a:solidFill>
                  <a:srgbClr val="FF0000"/>
                </a:solidFill>
                <a:latin typeface="Times New Roman" pitchFamily="18" charset="0"/>
              </a:rPr>
              <a:t> </a:t>
            </a:r>
            <a:r>
              <a:rPr lang="en-US" altLang="en-US" sz="2400" dirty="0">
                <a:solidFill>
                  <a:srgbClr val="FF0000"/>
                </a:solidFill>
                <a:latin typeface="Times New Roman" pitchFamily="18" charset="0"/>
              </a:rPr>
              <a:t>cô của Hồng:</a:t>
            </a:r>
            <a:r>
              <a:rPr lang="en-US" altLang="en-US" sz="2400" dirty="0">
                <a:solidFill>
                  <a:srgbClr val="000000"/>
                </a:solidFill>
                <a:latin typeface="Times New Roman" pitchFamily="18" charset="0"/>
              </a:rPr>
              <a:t>  </a:t>
            </a:r>
            <a:r>
              <a:rPr lang="en-US" altLang="en-US" sz="2400" b="1" dirty="0">
                <a:solidFill>
                  <a:srgbClr val="090C81"/>
                </a:solidFill>
                <a:latin typeface="Times New Roman" pitchFamily="18" charset="0"/>
              </a:rPr>
              <a:t>ở vị trí vai trên</a:t>
            </a:r>
          </a:p>
          <a:p>
            <a:pPr algn="ctr" fontAlgn="base">
              <a:spcBef>
                <a:spcPct val="0"/>
              </a:spcBef>
              <a:spcAft>
                <a:spcPct val="0"/>
              </a:spcAft>
              <a:defRPr/>
            </a:pPr>
            <a:r>
              <a:rPr lang="en-US" altLang="en-US" sz="2400" dirty="0">
                <a:solidFill>
                  <a:srgbClr val="000000"/>
                </a:solidFill>
                <a:latin typeface="Times New Roman" pitchFamily="18" charset="0"/>
              </a:rPr>
              <a:t>          </a:t>
            </a:r>
            <a:r>
              <a:rPr lang="en-US" altLang="en-US" sz="2400" dirty="0">
                <a:solidFill>
                  <a:srgbClr val="FF0000"/>
                </a:solidFill>
                <a:latin typeface="Times New Roman" pitchFamily="18" charset="0"/>
              </a:rPr>
              <a:t>Chú bé Hồng : </a:t>
            </a:r>
            <a:r>
              <a:rPr lang="en-US" altLang="en-US" sz="2400" b="1" dirty="0">
                <a:solidFill>
                  <a:srgbClr val="090C81"/>
                </a:solidFill>
                <a:latin typeface="Times New Roman" pitchFamily="18" charset="0"/>
              </a:rPr>
              <a:t>ở vị trí vai dưới</a:t>
            </a:r>
            <a:endParaRPr lang="en-US" altLang="en-US" sz="2400" dirty="0">
              <a:solidFill>
                <a:srgbClr val="000000"/>
              </a:solidFill>
              <a:latin typeface="Times New Roman" pitchFamily="18" charset="0"/>
            </a:endParaRPr>
          </a:p>
        </p:txBody>
      </p:sp>
      <p:sp>
        <p:nvSpPr>
          <p:cNvPr id="7" name="Rectangle 25"/>
          <p:cNvSpPr>
            <a:spLocks noChangeArrowheads="1"/>
          </p:cNvSpPr>
          <p:nvPr/>
        </p:nvSpPr>
        <p:spPr bwMode="auto">
          <a:xfrm>
            <a:off x="5353050" y="5547147"/>
            <a:ext cx="3009900" cy="1295400"/>
          </a:xfrm>
          <a:prstGeom prst="rect">
            <a:avLst/>
          </a:prstGeom>
          <a:gradFill rotWithShape="1">
            <a:gsLst>
              <a:gs pos="0">
                <a:srgbClr val="EF7DDF"/>
              </a:gs>
              <a:gs pos="50000">
                <a:schemeClr val="bg1"/>
              </a:gs>
              <a:gs pos="100000">
                <a:srgbClr val="EF7DDF"/>
              </a:gs>
            </a:gsLst>
            <a:lin ang="5400000" scaled="1"/>
          </a:gradFill>
          <a:ln w="9525">
            <a:solidFill>
              <a:srgbClr val="D1EF1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2400" b="1" dirty="0">
                <a:solidFill>
                  <a:srgbClr val="FF0000"/>
                </a:solidFill>
                <a:latin typeface="Times New Roman" pitchFamily="18" charset="0"/>
              </a:rPr>
              <a:t>Quan hệ trên -  dưới</a:t>
            </a:r>
          </a:p>
          <a:p>
            <a:pPr algn="ctr" fontAlgn="base">
              <a:spcBef>
                <a:spcPct val="0"/>
              </a:spcBef>
              <a:spcAft>
                <a:spcPct val="0"/>
              </a:spcAft>
              <a:defRPr/>
            </a:pPr>
            <a:endParaRPr lang="en-US" altLang="en-US" sz="2400" dirty="0">
              <a:solidFill>
                <a:srgbClr val="000000"/>
              </a:solidFill>
              <a:latin typeface="Times New Roman" pitchFamily="18" charset="0"/>
            </a:endParaRPr>
          </a:p>
        </p:txBody>
      </p:sp>
      <p:sp>
        <p:nvSpPr>
          <p:cNvPr id="8" name="Rectangle 7"/>
          <p:cNvSpPr/>
          <p:nvPr/>
        </p:nvSpPr>
        <p:spPr>
          <a:xfrm>
            <a:off x="55685" y="1524000"/>
            <a:ext cx="4059115" cy="2677656"/>
          </a:xfrm>
          <a:prstGeom prst="rect">
            <a:avLst/>
          </a:prstGeom>
        </p:spPr>
        <p:txBody>
          <a:bodyPr wrap="square">
            <a:spAutoFit/>
          </a:bodyPr>
          <a:lstStyle/>
          <a:p>
            <a:pPr lvl="0" fontAlgn="base">
              <a:spcBef>
                <a:spcPct val="0"/>
              </a:spcBef>
              <a:spcAft>
                <a:spcPct val="0"/>
              </a:spcAft>
            </a:pPr>
            <a:endParaRPr lang="en-US" altLang="en-US" sz="2400" b="1" dirty="0" smtClean="0">
              <a:solidFill>
                <a:srgbClr val="FF0000"/>
              </a:solidFill>
              <a:latin typeface="Times New Roman" pitchFamily="18" charset="0"/>
            </a:endParaRPr>
          </a:p>
          <a:p>
            <a:pPr lvl="0" fontAlgn="base">
              <a:spcBef>
                <a:spcPct val="0"/>
              </a:spcBef>
              <a:spcAft>
                <a:spcPct val="0"/>
              </a:spcAft>
            </a:pPr>
            <a:r>
              <a:rPr lang="en-US" altLang="en-US" sz="2400" b="1" dirty="0" smtClean="0">
                <a:latin typeface="Times New Roman" pitchFamily="18" charset="0"/>
              </a:rPr>
              <a:t>-Người </a:t>
            </a:r>
            <a:r>
              <a:rPr lang="en-US" altLang="en-US" sz="2400" b="1" dirty="0">
                <a:latin typeface="Times New Roman" pitchFamily="18" charset="0"/>
              </a:rPr>
              <a:t>cô của Hồng:  ở vị trí vai trên</a:t>
            </a:r>
          </a:p>
          <a:p>
            <a:pPr lvl="0" fontAlgn="base">
              <a:spcBef>
                <a:spcPct val="0"/>
              </a:spcBef>
              <a:spcAft>
                <a:spcPct val="0"/>
              </a:spcAft>
              <a:defRPr/>
            </a:pPr>
            <a:r>
              <a:rPr lang="en-US" altLang="en-US" sz="2400" b="1" dirty="0">
                <a:latin typeface="Times New Roman" pitchFamily="18" charset="0"/>
              </a:rPr>
              <a:t> </a:t>
            </a:r>
            <a:r>
              <a:rPr lang="en-US" altLang="en-US" sz="2400" b="1" dirty="0" smtClean="0">
                <a:latin typeface="Times New Roman" pitchFamily="18" charset="0"/>
              </a:rPr>
              <a:t>-Chú </a:t>
            </a:r>
            <a:r>
              <a:rPr lang="en-US" altLang="en-US" sz="2400" b="1" dirty="0">
                <a:latin typeface="Times New Roman" pitchFamily="18" charset="0"/>
              </a:rPr>
              <a:t>bé Hồng : ở vị trí vai dưới</a:t>
            </a:r>
            <a:r>
              <a:rPr lang="en-US" altLang="en-US" sz="2400" b="1" dirty="0" smtClean="0">
                <a:latin typeface="Times New Roman" pitchFamily="18" charset="0"/>
              </a:rPr>
              <a:t>.</a:t>
            </a:r>
            <a:endParaRPr lang="en-US" altLang="en-US" sz="2400" b="1" dirty="0">
              <a:latin typeface="Times New Roman" pitchFamily="18" charset="0"/>
            </a:endParaRPr>
          </a:p>
          <a:p>
            <a:pPr lvl="0" fontAlgn="base">
              <a:spcBef>
                <a:spcPct val="0"/>
              </a:spcBef>
              <a:spcAft>
                <a:spcPct val="0"/>
              </a:spcAft>
              <a:buClr>
                <a:srgbClr val="A50021"/>
              </a:buClr>
              <a:buSzPct val="75000"/>
            </a:pPr>
            <a:r>
              <a:rPr lang="en-US" altLang="en-US" sz="2400" b="1" i="1" dirty="0" smtClean="0">
                <a:latin typeface="Times New Roman" pitchFamily="18" charset="0"/>
              </a:rPr>
              <a:t> </a:t>
            </a:r>
            <a:r>
              <a:rPr lang="en-US" altLang="en-US" sz="2400" b="1" i="1" dirty="0" smtClean="0">
                <a:latin typeface="Times New Roman" pitchFamily="18" charset="0"/>
                <a:sym typeface="Wingdings" panose="05000000000000000000" pitchFamily="2" charset="2"/>
              </a:rPr>
              <a:t>Quan hệ trên - dưới ( căn cứ vào quan hệ gia đình)</a:t>
            </a:r>
            <a:endParaRPr lang="en-US" altLang="en-US" sz="2400" b="1" i="1" dirty="0">
              <a:latin typeface="Times New Roman" pitchFamily="18" charset="0"/>
            </a:endParaRPr>
          </a:p>
        </p:txBody>
      </p:sp>
    </p:spTree>
    <p:extLst>
      <p:ext uri="{BB962C8B-B14F-4D97-AF65-F5344CB8AC3E}">
        <p14:creationId xmlns:p14="http://schemas.microsoft.com/office/powerpoint/2010/main" val="39300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2"/>
          <p:cNvSpPr>
            <a:spLocks noChangeArrowheads="1"/>
          </p:cNvSpPr>
          <p:nvPr/>
        </p:nvSpPr>
        <p:spPr bwMode="auto">
          <a:xfrm>
            <a:off x="1676400" y="76200"/>
            <a:ext cx="6019800" cy="579438"/>
          </a:xfrm>
          <a:prstGeom prst="rect">
            <a:avLst/>
          </a:prstGeom>
          <a:gradFill rotWithShape="1">
            <a:gsLst>
              <a:gs pos="0">
                <a:srgbClr val="D1EF1D"/>
              </a:gs>
              <a:gs pos="50000">
                <a:schemeClr val="bg1"/>
              </a:gs>
              <a:gs pos="100000">
                <a:srgbClr val="D1EF1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en-US" altLang="en-US" sz="3200" b="1" u="sng" dirty="0">
                <a:solidFill>
                  <a:srgbClr val="D60093"/>
                </a:solidFill>
                <a:latin typeface="Times New Roman" pitchFamily="18" charset="0"/>
              </a:rPr>
              <a:t>Tiết 107</a:t>
            </a:r>
            <a:r>
              <a:rPr lang="en-US" altLang="en-US" sz="3200" b="1" dirty="0">
                <a:solidFill>
                  <a:srgbClr val="D60093"/>
                </a:solidFill>
                <a:latin typeface="Times New Roman" pitchFamily="18" charset="0"/>
              </a:rPr>
              <a:t>:</a:t>
            </a:r>
            <a:r>
              <a:rPr lang="en-US" altLang="en-US" sz="3200" dirty="0">
                <a:solidFill>
                  <a:srgbClr val="000000"/>
                </a:solidFill>
                <a:latin typeface="Times New Roman" pitchFamily="18" charset="0"/>
              </a:rPr>
              <a:t> </a:t>
            </a:r>
            <a:r>
              <a:rPr lang="en-US" altLang="en-US" sz="3200" b="1" dirty="0">
                <a:solidFill>
                  <a:srgbClr val="FF0000"/>
                </a:solidFill>
                <a:latin typeface="Times New Roman" pitchFamily="18" charset="0"/>
              </a:rPr>
              <a:t>HỘI THOẠI</a:t>
            </a:r>
          </a:p>
        </p:txBody>
      </p:sp>
      <p:cxnSp>
        <p:nvCxnSpPr>
          <p:cNvPr id="4" name="Straight Connector 3"/>
          <p:cNvCxnSpPr/>
          <p:nvPr/>
        </p:nvCxnSpPr>
        <p:spPr bwMode="auto">
          <a:xfrm>
            <a:off x="4398818" y="673223"/>
            <a:ext cx="76200" cy="6184777"/>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sp>
        <p:nvSpPr>
          <p:cNvPr id="7" name="Rectangle 6"/>
          <p:cNvSpPr/>
          <p:nvPr/>
        </p:nvSpPr>
        <p:spPr>
          <a:xfrm>
            <a:off x="55685" y="1524000"/>
            <a:ext cx="4572000" cy="2308324"/>
          </a:xfrm>
          <a:prstGeom prst="rect">
            <a:avLst/>
          </a:prstGeom>
        </p:spPr>
        <p:txBody>
          <a:bodyPr>
            <a:spAutoFit/>
          </a:bodyPr>
          <a:lstStyle/>
          <a:p>
            <a:pPr lvl="0" fontAlgn="base">
              <a:spcBef>
                <a:spcPct val="0"/>
              </a:spcBef>
              <a:spcAft>
                <a:spcPct val="0"/>
              </a:spcAft>
            </a:pPr>
            <a:endParaRPr lang="en-US" altLang="en-US" sz="2400" b="1" dirty="0" smtClean="0">
              <a:solidFill>
                <a:srgbClr val="FF0000"/>
              </a:solidFill>
              <a:latin typeface="Times New Roman" pitchFamily="18" charset="0"/>
            </a:endParaRPr>
          </a:p>
          <a:p>
            <a:pPr lvl="0" fontAlgn="base">
              <a:spcBef>
                <a:spcPct val="0"/>
              </a:spcBef>
              <a:spcAft>
                <a:spcPct val="0"/>
              </a:spcAft>
            </a:pPr>
            <a:r>
              <a:rPr lang="en-US" altLang="en-US" sz="2400" b="1" dirty="0" smtClean="0">
                <a:latin typeface="Times New Roman" pitchFamily="18" charset="0"/>
              </a:rPr>
              <a:t>-Người </a:t>
            </a:r>
            <a:r>
              <a:rPr lang="en-US" altLang="en-US" sz="2400" b="1" dirty="0">
                <a:latin typeface="Times New Roman" pitchFamily="18" charset="0"/>
              </a:rPr>
              <a:t>cô của Hồng:  ở vị trí vai trên</a:t>
            </a:r>
          </a:p>
          <a:p>
            <a:pPr lvl="0" fontAlgn="base">
              <a:spcBef>
                <a:spcPct val="0"/>
              </a:spcBef>
              <a:spcAft>
                <a:spcPct val="0"/>
              </a:spcAft>
              <a:defRPr/>
            </a:pPr>
            <a:r>
              <a:rPr lang="en-US" altLang="en-US" sz="2400" b="1" dirty="0">
                <a:latin typeface="Times New Roman" pitchFamily="18" charset="0"/>
              </a:rPr>
              <a:t> </a:t>
            </a:r>
            <a:r>
              <a:rPr lang="en-US" altLang="en-US" sz="2400" b="1" dirty="0" smtClean="0">
                <a:latin typeface="Times New Roman" pitchFamily="18" charset="0"/>
              </a:rPr>
              <a:t>-Chú </a:t>
            </a:r>
            <a:r>
              <a:rPr lang="en-US" altLang="en-US" sz="2400" b="1" dirty="0">
                <a:latin typeface="Times New Roman" pitchFamily="18" charset="0"/>
              </a:rPr>
              <a:t>bé Hồng : ở vị trí vai dưới</a:t>
            </a:r>
            <a:r>
              <a:rPr lang="en-US" altLang="en-US" sz="2400" b="1" dirty="0" smtClean="0">
                <a:latin typeface="Times New Roman" pitchFamily="18" charset="0"/>
              </a:rPr>
              <a:t>.</a:t>
            </a:r>
            <a:endParaRPr lang="en-US" altLang="en-US" sz="2400" b="1" dirty="0">
              <a:latin typeface="Times New Roman" pitchFamily="18" charset="0"/>
            </a:endParaRPr>
          </a:p>
          <a:p>
            <a:pPr lvl="0" fontAlgn="base">
              <a:spcBef>
                <a:spcPct val="0"/>
              </a:spcBef>
              <a:spcAft>
                <a:spcPct val="0"/>
              </a:spcAft>
              <a:buClr>
                <a:srgbClr val="A50021"/>
              </a:buClr>
              <a:buSzPct val="75000"/>
            </a:pPr>
            <a:r>
              <a:rPr lang="en-US" altLang="en-US" sz="2400" b="1" i="1" dirty="0" smtClean="0">
                <a:latin typeface="Times New Roman" pitchFamily="18" charset="0"/>
              </a:rPr>
              <a:t> </a:t>
            </a:r>
            <a:r>
              <a:rPr lang="en-US" altLang="en-US" sz="2400" b="1" i="1" dirty="0" smtClean="0">
                <a:latin typeface="Times New Roman" pitchFamily="18" charset="0"/>
                <a:sym typeface="Wingdings" panose="05000000000000000000" pitchFamily="2" charset="2"/>
              </a:rPr>
              <a:t>Quan hệ trên - dưới ( căn cứ vào quan hệ gia đình)</a:t>
            </a:r>
            <a:endParaRPr lang="en-US" altLang="en-US" sz="2400" b="1" i="1" dirty="0">
              <a:latin typeface="Times New Roman" pitchFamily="18" charset="0"/>
            </a:endParaRPr>
          </a:p>
        </p:txBody>
      </p:sp>
      <p:sp>
        <p:nvSpPr>
          <p:cNvPr id="8" name="Rectangle 7"/>
          <p:cNvSpPr/>
          <p:nvPr/>
        </p:nvSpPr>
        <p:spPr>
          <a:xfrm>
            <a:off x="17585" y="882803"/>
            <a:ext cx="4258858" cy="400110"/>
          </a:xfrm>
          <a:prstGeom prst="rect">
            <a:avLst/>
          </a:prstGeom>
        </p:spPr>
        <p:txBody>
          <a:bodyPr wrap="none">
            <a:spAutoFit/>
          </a:bodyPr>
          <a:lstStyle/>
          <a:p>
            <a:pPr lvl="0" fontAlgn="base">
              <a:spcBef>
                <a:spcPct val="0"/>
              </a:spcBef>
              <a:spcAft>
                <a:spcPct val="0"/>
              </a:spcAft>
            </a:pPr>
            <a:r>
              <a:rPr lang="en-US" altLang="en-US" sz="2000" b="1" u="sng" dirty="0">
                <a:solidFill>
                  <a:srgbClr val="FF0000"/>
                </a:solidFill>
                <a:latin typeface="Times New Roman" pitchFamily="18" charset="0"/>
              </a:rPr>
              <a:t>I.VAI XÃ HỘI TRONG HỘI THOẠI</a:t>
            </a:r>
          </a:p>
        </p:txBody>
      </p:sp>
      <p:sp>
        <p:nvSpPr>
          <p:cNvPr id="9" name="Rectangle 8"/>
          <p:cNvSpPr/>
          <p:nvPr/>
        </p:nvSpPr>
        <p:spPr>
          <a:xfrm>
            <a:off x="141337" y="1219199"/>
            <a:ext cx="2005677" cy="400110"/>
          </a:xfrm>
          <a:prstGeom prst="rect">
            <a:avLst/>
          </a:prstGeom>
        </p:spPr>
        <p:txBody>
          <a:bodyPr wrap="none">
            <a:spAutoFit/>
          </a:bodyPr>
          <a:lstStyle/>
          <a:p>
            <a:pPr marL="457200" lvl="0" indent="-457200" fontAlgn="base">
              <a:spcBef>
                <a:spcPct val="0"/>
              </a:spcBef>
              <a:spcAft>
                <a:spcPct val="0"/>
              </a:spcAft>
              <a:buFontTx/>
              <a:buAutoNum type="arabicPeriod"/>
            </a:pPr>
            <a:r>
              <a:rPr lang="en-US" altLang="en-US" sz="2000" b="1" u="sng" dirty="0">
                <a:solidFill>
                  <a:srgbClr val="FF0000"/>
                </a:solidFill>
                <a:latin typeface="Times New Roman" pitchFamily="18" charset="0"/>
              </a:rPr>
              <a:t>Ví dụ : (</a:t>
            </a:r>
            <a:r>
              <a:rPr lang="en-US" altLang="en-US" sz="2000" b="1" u="sng" dirty="0" err="1">
                <a:solidFill>
                  <a:srgbClr val="FF0000"/>
                </a:solidFill>
                <a:latin typeface="Times New Roman" pitchFamily="18" charset="0"/>
              </a:rPr>
              <a:t>sgk</a:t>
            </a:r>
            <a:r>
              <a:rPr lang="en-US" altLang="en-US" sz="2000" b="1" u="sng" dirty="0">
                <a:solidFill>
                  <a:srgbClr val="FF0000"/>
                </a:solidFill>
                <a:latin typeface="Times New Roman" pitchFamily="18" charset="0"/>
              </a:rPr>
              <a:t>)</a:t>
            </a:r>
          </a:p>
        </p:txBody>
      </p:sp>
      <p:sp>
        <p:nvSpPr>
          <p:cNvPr id="10" name="AutoShape 21"/>
          <p:cNvSpPr>
            <a:spLocks noChangeArrowheads="1"/>
          </p:cNvSpPr>
          <p:nvPr/>
        </p:nvSpPr>
        <p:spPr bwMode="auto">
          <a:xfrm>
            <a:off x="4398818" y="547255"/>
            <a:ext cx="4516316" cy="2286000"/>
          </a:xfrm>
          <a:prstGeom prst="horizontalScroll">
            <a:avLst>
              <a:gd name="adj" fmla="val 12500"/>
            </a:avLst>
          </a:prstGeom>
          <a:gradFill rotWithShape="1">
            <a:gsLst>
              <a:gs pos="0">
                <a:srgbClr val="D1EF1D"/>
              </a:gs>
              <a:gs pos="50000">
                <a:schemeClr val="bg1"/>
              </a:gs>
              <a:gs pos="100000">
                <a:srgbClr val="D1EF1D"/>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3200" b="1" u="sng" dirty="0">
                <a:solidFill>
                  <a:srgbClr val="FF0000"/>
                </a:solidFill>
                <a:latin typeface="Times New Roman" pitchFamily="18" charset="0"/>
              </a:rPr>
              <a:t>Câu 2:</a:t>
            </a:r>
            <a:r>
              <a:rPr lang="en-US" altLang="en-US" sz="3200" dirty="0">
                <a:solidFill>
                  <a:srgbClr val="000000"/>
                </a:solidFill>
                <a:latin typeface="Times New Roman" pitchFamily="18" charset="0"/>
              </a:rPr>
              <a:t> </a:t>
            </a:r>
          </a:p>
          <a:p>
            <a:pPr fontAlgn="base">
              <a:spcBef>
                <a:spcPct val="0"/>
              </a:spcBef>
              <a:spcAft>
                <a:spcPct val="0"/>
              </a:spcAft>
              <a:defRPr/>
            </a:pPr>
            <a:r>
              <a:rPr lang="en-US" altLang="en-US" sz="2800" dirty="0" smtClean="0">
                <a:solidFill>
                  <a:srgbClr val="2E079D"/>
                </a:solidFill>
                <a:latin typeface="Times New Roman" pitchFamily="18" charset="0"/>
              </a:rPr>
              <a:t>Cách </a:t>
            </a:r>
            <a:r>
              <a:rPr lang="en-US" altLang="en-US" sz="2800" dirty="0">
                <a:solidFill>
                  <a:srgbClr val="2E079D"/>
                </a:solidFill>
                <a:latin typeface="Times New Roman" pitchFamily="18" charset="0"/>
              </a:rPr>
              <a:t>ứng xử của </a:t>
            </a:r>
            <a:r>
              <a:rPr lang="en-US" altLang="en-US" sz="2800" dirty="0" smtClean="0">
                <a:solidFill>
                  <a:srgbClr val="2E079D"/>
                </a:solidFill>
                <a:latin typeface="Times New Roman" pitchFamily="18" charset="0"/>
              </a:rPr>
              <a:t>người cô </a:t>
            </a:r>
            <a:r>
              <a:rPr lang="en-US" altLang="en-US" sz="2800" dirty="0">
                <a:solidFill>
                  <a:srgbClr val="2E079D"/>
                </a:solidFill>
                <a:latin typeface="Times New Roman" pitchFamily="18" charset="0"/>
              </a:rPr>
              <a:t>có </a:t>
            </a:r>
          </a:p>
          <a:p>
            <a:pPr fontAlgn="base">
              <a:spcBef>
                <a:spcPct val="0"/>
              </a:spcBef>
              <a:spcAft>
                <a:spcPct val="0"/>
              </a:spcAft>
              <a:defRPr/>
            </a:pPr>
            <a:r>
              <a:rPr lang="en-US" altLang="en-US" sz="2800" dirty="0">
                <a:solidFill>
                  <a:srgbClr val="2E079D"/>
                </a:solidFill>
                <a:latin typeface="Times New Roman" pitchFamily="18" charset="0"/>
              </a:rPr>
              <a:t>gì đáng chê trách?</a:t>
            </a:r>
          </a:p>
        </p:txBody>
      </p:sp>
      <p:sp>
        <p:nvSpPr>
          <p:cNvPr id="11" name="AutoShape 22"/>
          <p:cNvSpPr>
            <a:spLocks noChangeArrowheads="1"/>
          </p:cNvSpPr>
          <p:nvPr/>
        </p:nvSpPr>
        <p:spPr bwMode="auto">
          <a:xfrm>
            <a:off x="4436918" y="2833255"/>
            <a:ext cx="4707082" cy="2957945"/>
          </a:xfrm>
          <a:prstGeom prst="flowChartAlternateProcess">
            <a:avLst/>
          </a:prstGeom>
          <a:gradFill rotWithShape="1">
            <a:gsLst>
              <a:gs pos="0">
                <a:srgbClr val="99FF66"/>
              </a:gs>
              <a:gs pos="50000">
                <a:schemeClr val="bg1"/>
              </a:gs>
              <a:gs pos="100000">
                <a:srgbClr val="99FF66"/>
              </a:gs>
            </a:gsLst>
            <a:lin ang="5400000" scaled="1"/>
          </a:gradFill>
          <a:ln w="9525">
            <a:solidFill>
              <a:srgbClr val="D1EF1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2400" b="1" dirty="0" smtClean="0">
                <a:solidFill>
                  <a:srgbClr val="0000FF"/>
                </a:solidFill>
                <a:latin typeface="Times New Roman" pitchFamily="18" charset="0"/>
              </a:rPr>
              <a:t>Đã xử sự không đúng với tình cảm </a:t>
            </a:r>
            <a:endParaRPr lang="en-US" altLang="en-US" sz="2400" dirty="0">
              <a:solidFill>
                <a:srgbClr val="0000FF"/>
              </a:solidFill>
              <a:latin typeface="Times New Roman" pitchFamily="18" charset="0"/>
            </a:endParaRPr>
          </a:p>
          <a:p>
            <a:pPr fontAlgn="base">
              <a:spcBef>
                <a:spcPct val="0"/>
              </a:spcBef>
              <a:spcAft>
                <a:spcPct val="0"/>
              </a:spcAft>
              <a:defRPr/>
            </a:pPr>
            <a:r>
              <a:rPr lang="en-US" altLang="en-US" sz="2400" b="1" dirty="0">
                <a:solidFill>
                  <a:srgbClr val="0000FF"/>
                </a:solidFill>
                <a:latin typeface="Times New Roman" pitchFamily="18" charset="0"/>
              </a:rPr>
              <a:t>r</a:t>
            </a:r>
            <a:r>
              <a:rPr lang="en-US" altLang="en-US" sz="2400" b="1" dirty="0" smtClean="0">
                <a:solidFill>
                  <a:srgbClr val="0000FF"/>
                </a:solidFill>
                <a:latin typeface="Times New Roman" pitchFamily="18" charset="0"/>
              </a:rPr>
              <a:t>uột thịt, và bà cô là người lớn có</a:t>
            </a:r>
          </a:p>
          <a:p>
            <a:pPr fontAlgn="base">
              <a:spcBef>
                <a:spcPct val="0"/>
              </a:spcBef>
              <a:spcAft>
                <a:spcPct val="0"/>
              </a:spcAft>
              <a:defRPr/>
            </a:pPr>
            <a:r>
              <a:rPr lang="en-US" altLang="en-US" sz="2400" b="1" dirty="0">
                <a:solidFill>
                  <a:srgbClr val="0000FF"/>
                </a:solidFill>
                <a:latin typeface="Times New Roman" pitchFamily="18" charset="0"/>
              </a:rPr>
              <a:t>t</a:t>
            </a:r>
            <a:r>
              <a:rPr lang="en-US" altLang="en-US" sz="2400" b="1" dirty="0" smtClean="0">
                <a:solidFill>
                  <a:srgbClr val="0000FF"/>
                </a:solidFill>
                <a:latin typeface="Times New Roman" pitchFamily="18" charset="0"/>
              </a:rPr>
              <a:t>hái độ không đúng với cháu của</a:t>
            </a:r>
          </a:p>
          <a:p>
            <a:pPr fontAlgn="base">
              <a:spcBef>
                <a:spcPct val="0"/>
              </a:spcBef>
              <a:spcAft>
                <a:spcPct val="0"/>
              </a:spcAft>
              <a:defRPr/>
            </a:pPr>
            <a:r>
              <a:rPr lang="en-US" altLang="en-US" sz="2400" b="1" dirty="0">
                <a:solidFill>
                  <a:srgbClr val="0000FF"/>
                </a:solidFill>
                <a:latin typeface="Times New Roman" pitchFamily="18" charset="0"/>
              </a:rPr>
              <a:t>m</a:t>
            </a:r>
            <a:r>
              <a:rPr lang="en-US" altLang="en-US" sz="2400" b="1" dirty="0" smtClean="0">
                <a:solidFill>
                  <a:srgbClr val="0000FF"/>
                </a:solidFill>
                <a:latin typeface="Times New Roman" pitchFamily="18" charset="0"/>
              </a:rPr>
              <a:t>ình.</a:t>
            </a:r>
          </a:p>
          <a:p>
            <a:pPr fontAlgn="base">
              <a:spcBef>
                <a:spcPct val="0"/>
              </a:spcBef>
              <a:spcAft>
                <a:spcPct val="0"/>
              </a:spcAft>
              <a:defRPr/>
            </a:pPr>
            <a:r>
              <a:rPr lang="en-US" altLang="en-US" sz="2400" b="1" dirty="0" smtClean="0">
                <a:solidFill>
                  <a:srgbClr val="0000FF"/>
                </a:solidFill>
                <a:latin typeface="Times New Roman" pitchFamily="18" charset="0"/>
              </a:rPr>
              <a:t>(xưng “tao” gọi “mày” thể hiện </a:t>
            </a:r>
          </a:p>
          <a:p>
            <a:pPr fontAlgn="base">
              <a:spcBef>
                <a:spcPct val="0"/>
              </a:spcBef>
              <a:spcAft>
                <a:spcPct val="0"/>
              </a:spcAft>
              <a:defRPr/>
            </a:pPr>
            <a:r>
              <a:rPr lang="en-US" altLang="en-US" sz="2400" b="1" dirty="0" smtClean="0">
                <a:solidFill>
                  <a:srgbClr val="0000FF"/>
                </a:solidFill>
                <a:latin typeface="Times New Roman" pitchFamily="18" charset="0"/>
              </a:rPr>
              <a:t>Tình cảm không gần gũi với cháu.</a:t>
            </a:r>
          </a:p>
        </p:txBody>
      </p:sp>
    </p:spTree>
    <p:extLst>
      <p:ext uri="{BB962C8B-B14F-4D97-AF65-F5344CB8AC3E}">
        <p14:creationId xmlns:p14="http://schemas.microsoft.com/office/powerpoint/2010/main" val="419756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0" i="0" u="none" strike="noStrike" cap="none" normalizeH="0" baseline="-25000" smtClean="0">
            <a:ln>
              <a:noFill/>
            </a:ln>
            <a:solidFill>
              <a:schemeClr val="tx1"/>
            </a:solidFill>
            <a:effectLst/>
            <a:latin typeface=".VnTimeH"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0" i="0" u="none" strike="noStrike" cap="none" normalizeH="0" baseline="-25000" smtClean="0">
            <a:ln>
              <a:noFill/>
            </a:ln>
            <a:solidFill>
              <a:schemeClr val="tx1"/>
            </a:solidFill>
            <a:effectLst/>
            <a:latin typeface=".VnTimeH" pitchFamily="34"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0" i="0" u="none" strike="noStrike" cap="none" normalizeH="0" baseline="-25000" smtClean="0">
            <a:ln>
              <a:noFill/>
            </a:ln>
            <a:solidFill>
              <a:schemeClr val="tx1"/>
            </a:solidFill>
            <a:effectLst/>
            <a:latin typeface=".VnTimeH"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0" i="0" u="none" strike="noStrike" cap="none" normalizeH="0" baseline="-25000" smtClean="0">
            <a:ln>
              <a:noFill/>
            </a:ln>
            <a:solidFill>
              <a:schemeClr val="tx1"/>
            </a:solidFill>
            <a:effectLst/>
            <a:latin typeface=".VnTimeH" pitchFamily="34"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usiness2">
  <a:themeElements>
    <a:clrScheme name="1_Business2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fontScheme name="1_Business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usiness2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clrMap bg1="lt1" tx1="dk1" bg2="lt2" tx2="dk2" accent1="accent1" accent2="accent2" accent3="accent3" accent4="accent4" accent5="accent5" accent6="accent6" hlink="hlink" folHlink="folHlink"/>
    </a:extraClrScheme>
    <a:extraClrScheme>
      <a:clrScheme name="1_Business2 2">
        <a:dk1>
          <a:srgbClr val="4D4D4D"/>
        </a:dk1>
        <a:lt1>
          <a:srgbClr val="FFFFFF"/>
        </a:lt1>
        <a:dk2>
          <a:srgbClr val="F4D18A"/>
        </a:dk2>
        <a:lt2>
          <a:srgbClr val="DDDDDD"/>
        </a:lt2>
        <a:accent1>
          <a:srgbClr val="B99633"/>
        </a:accent1>
        <a:accent2>
          <a:srgbClr val="EDE5D1"/>
        </a:accent2>
        <a:accent3>
          <a:srgbClr val="FFFFFF"/>
        </a:accent3>
        <a:accent4>
          <a:srgbClr val="404040"/>
        </a:accent4>
        <a:accent5>
          <a:srgbClr val="D9C9AD"/>
        </a:accent5>
        <a:accent6>
          <a:srgbClr val="D7CFBD"/>
        </a:accent6>
        <a:hlink>
          <a:srgbClr val="DAC896"/>
        </a:hlink>
        <a:folHlink>
          <a:srgbClr val="776101"/>
        </a:folHlink>
      </a:clrScheme>
      <a:clrMap bg1="lt1" tx1="dk1" bg2="lt2" tx2="dk2" accent1="accent1" accent2="accent2" accent3="accent3" accent4="accent4" accent5="accent5" accent6="accent6" hlink="hlink" folHlink="folHlink"/>
    </a:extraClrScheme>
    <a:extraClrScheme>
      <a:clrScheme name="1_Business2 3">
        <a:dk1>
          <a:srgbClr val="4D4D4D"/>
        </a:dk1>
        <a:lt1>
          <a:srgbClr val="FFFFFF"/>
        </a:lt1>
        <a:dk2>
          <a:srgbClr val="61C2F3"/>
        </a:dk2>
        <a:lt2>
          <a:srgbClr val="DDDDDD"/>
        </a:lt2>
        <a:accent1>
          <a:srgbClr val="5968D7"/>
        </a:accent1>
        <a:accent2>
          <a:srgbClr val="BECDEA"/>
        </a:accent2>
        <a:accent3>
          <a:srgbClr val="FFFFFF"/>
        </a:accent3>
        <a:accent4>
          <a:srgbClr val="404040"/>
        </a:accent4>
        <a:accent5>
          <a:srgbClr val="B5B9E8"/>
        </a:accent5>
        <a:accent6>
          <a:srgbClr val="ACBAD4"/>
        </a:accent6>
        <a:hlink>
          <a:srgbClr val="93A8EB"/>
        </a:hlink>
        <a:folHlink>
          <a:srgbClr val="1300A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1375</TotalTime>
  <Words>2606</Words>
  <Application>Microsoft Office PowerPoint</Application>
  <PresentationFormat>On-screen Show (4:3)</PresentationFormat>
  <Paragraphs>269</Paragraphs>
  <Slides>35</Slides>
  <Notes>0</Notes>
  <HiddenSlides>0</HiddenSlides>
  <MMClips>0</MMClips>
  <ScaleCrop>false</ScaleCrop>
  <HeadingPairs>
    <vt:vector size="4" baseType="variant">
      <vt:variant>
        <vt:lpstr>Theme</vt:lpstr>
      </vt:variant>
      <vt:variant>
        <vt:i4>17</vt:i4>
      </vt:variant>
      <vt:variant>
        <vt:lpstr>Slide Titles</vt:lpstr>
      </vt:variant>
      <vt:variant>
        <vt:i4>35</vt:i4>
      </vt:variant>
    </vt:vector>
  </HeadingPairs>
  <TitlesOfParts>
    <vt:vector size="52" baseType="lpstr">
      <vt:lpstr>2_Default Design</vt:lpstr>
      <vt:lpstr>1_Default Design</vt:lpstr>
      <vt:lpstr>3_Default Design</vt:lpstr>
      <vt:lpstr>4_Default Design</vt:lpstr>
      <vt:lpstr>6_Default Design</vt:lpstr>
      <vt:lpstr>Watermark</vt:lpstr>
      <vt:lpstr>1_Watermark</vt:lpstr>
      <vt:lpstr>1_Business2</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Cô giáo: Hôm nay sao em đi học muộn? - Lan: Em quên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46</cp:revision>
  <dcterms:created xsi:type="dcterms:W3CDTF">2019-02-21T12:03:09Z</dcterms:created>
  <dcterms:modified xsi:type="dcterms:W3CDTF">2019-03-16T07:23:29Z</dcterms:modified>
</cp:coreProperties>
</file>