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4" r:id="rId2"/>
    <p:sldId id="256" r:id="rId3"/>
    <p:sldId id="257" r:id="rId4"/>
    <p:sldId id="258" r:id="rId5"/>
    <p:sldId id="259" r:id="rId6"/>
    <p:sldId id="260"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3495"/>
  </p:normalViewPr>
  <p:slideViewPr>
    <p:cSldViewPr snapToGrid="0" snapToObjects="1">
      <p:cViewPr varScale="1">
        <p:scale>
          <a:sx n="95" d="100"/>
          <a:sy n="95" d="100"/>
        </p:scale>
        <p:origin x="280"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vi-VN"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vi-VN" smtClean="0"/>
              <a:t>Click to edit Master subtitle style</a:t>
            </a:r>
            <a:endParaRPr lang="en-US"/>
          </a:p>
        </p:txBody>
      </p:sp>
      <p:sp>
        <p:nvSpPr>
          <p:cNvPr id="4" name="Date Placeholder 3"/>
          <p:cNvSpPr>
            <a:spLocks noGrp="1"/>
          </p:cNvSpPr>
          <p:nvPr>
            <p:ph type="dt" sz="half" idx="10"/>
          </p:nvPr>
        </p:nvSpPr>
        <p:spPr/>
        <p:txBody>
          <a:bodyPr/>
          <a:lstStyle/>
          <a:p>
            <a:fld id="{BDE9E1A2-A100-5E4A-B7F6-24855024937F}" type="datetimeFigureOut">
              <a:rPr lang="en-US" smtClean="0"/>
              <a:t>8/28/18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B86875-99FE-5D43-9AE2-B0CEE07F7E2C}" type="slidenum">
              <a:rPr lang="en-US" smtClean="0"/>
              <a:t>‹#›</a:t>
            </a:fld>
            <a:endParaRPr lang="en-US"/>
          </a:p>
        </p:txBody>
      </p:sp>
    </p:spTree>
    <p:extLst>
      <p:ext uri="{BB962C8B-B14F-4D97-AF65-F5344CB8AC3E}">
        <p14:creationId xmlns:p14="http://schemas.microsoft.com/office/powerpoint/2010/main" val="703320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vi-VN" smtClean="0"/>
              <a:t>Click to edit Master text styles</a:t>
            </a:r>
          </a:p>
          <a:p>
            <a:pPr lvl="1"/>
            <a:r>
              <a:rPr lang="vi-VN" smtClean="0"/>
              <a:t>Second level</a:t>
            </a:r>
          </a:p>
          <a:p>
            <a:pPr lvl="2"/>
            <a:r>
              <a:rPr lang="vi-VN" smtClean="0"/>
              <a:t>Third level</a:t>
            </a:r>
          </a:p>
          <a:p>
            <a:pPr lvl="3"/>
            <a:r>
              <a:rPr lang="vi-VN" smtClean="0"/>
              <a:t>Fourth level</a:t>
            </a:r>
          </a:p>
          <a:p>
            <a:pPr lvl="4"/>
            <a:r>
              <a:rPr lang="vi-VN" smtClean="0"/>
              <a:t>Fifth level</a:t>
            </a:r>
            <a:endParaRPr lang="en-US"/>
          </a:p>
        </p:txBody>
      </p:sp>
      <p:sp>
        <p:nvSpPr>
          <p:cNvPr id="4" name="Date Placeholder 3"/>
          <p:cNvSpPr>
            <a:spLocks noGrp="1"/>
          </p:cNvSpPr>
          <p:nvPr>
            <p:ph type="dt" sz="half" idx="10"/>
          </p:nvPr>
        </p:nvSpPr>
        <p:spPr/>
        <p:txBody>
          <a:bodyPr/>
          <a:lstStyle/>
          <a:p>
            <a:fld id="{BDE9E1A2-A100-5E4A-B7F6-24855024937F}" type="datetimeFigureOut">
              <a:rPr lang="en-US" smtClean="0"/>
              <a:t>8/28/18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B86875-99FE-5D43-9AE2-B0CEE07F7E2C}" type="slidenum">
              <a:rPr lang="en-US" smtClean="0"/>
              <a:t>‹#›</a:t>
            </a:fld>
            <a:endParaRPr lang="en-US"/>
          </a:p>
        </p:txBody>
      </p:sp>
    </p:spTree>
    <p:extLst>
      <p:ext uri="{BB962C8B-B14F-4D97-AF65-F5344CB8AC3E}">
        <p14:creationId xmlns:p14="http://schemas.microsoft.com/office/powerpoint/2010/main" val="1638028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vi-VN"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vi-VN" smtClean="0"/>
              <a:t>Click to edit Master text styles</a:t>
            </a:r>
          </a:p>
          <a:p>
            <a:pPr lvl="1"/>
            <a:r>
              <a:rPr lang="vi-VN" smtClean="0"/>
              <a:t>Second level</a:t>
            </a:r>
          </a:p>
          <a:p>
            <a:pPr lvl="2"/>
            <a:r>
              <a:rPr lang="vi-VN" smtClean="0"/>
              <a:t>Third level</a:t>
            </a:r>
          </a:p>
          <a:p>
            <a:pPr lvl="3"/>
            <a:r>
              <a:rPr lang="vi-VN" smtClean="0"/>
              <a:t>Fourth level</a:t>
            </a:r>
          </a:p>
          <a:p>
            <a:pPr lvl="4"/>
            <a:r>
              <a:rPr lang="vi-VN" smtClean="0"/>
              <a:t>Fifth level</a:t>
            </a:r>
            <a:endParaRPr lang="en-US"/>
          </a:p>
        </p:txBody>
      </p:sp>
      <p:sp>
        <p:nvSpPr>
          <p:cNvPr id="4" name="Date Placeholder 3"/>
          <p:cNvSpPr>
            <a:spLocks noGrp="1"/>
          </p:cNvSpPr>
          <p:nvPr>
            <p:ph type="dt" sz="half" idx="10"/>
          </p:nvPr>
        </p:nvSpPr>
        <p:spPr/>
        <p:txBody>
          <a:bodyPr/>
          <a:lstStyle/>
          <a:p>
            <a:fld id="{BDE9E1A2-A100-5E4A-B7F6-24855024937F}" type="datetimeFigureOut">
              <a:rPr lang="en-US" smtClean="0"/>
              <a:t>8/28/18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B86875-99FE-5D43-9AE2-B0CEE07F7E2C}" type="slidenum">
              <a:rPr lang="en-US" smtClean="0"/>
              <a:t>‹#›</a:t>
            </a:fld>
            <a:endParaRPr lang="en-US"/>
          </a:p>
        </p:txBody>
      </p:sp>
    </p:spTree>
    <p:extLst>
      <p:ext uri="{BB962C8B-B14F-4D97-AF65-F5344CB8AC3E}">
        <p14:creationId xmlns:p14="http://schemas.microsoft.com/office/powerpoint/2010/main" val="1758162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smtClean="0"/>
              <a:t>Click to edit Master title style</a:t>
            </a:r>
            <a:endParaRPr lang="en-US"/>
          </a:p>
        </p:txBody>
      </p:sp>
      <p:sp>
        <p:nvSpPr>
          <p:cNvPr id="3" name="Content Placeholder 2"/>
          <p:cNvSpPr>
            <a:spLocks noGrp="1"/>
          </p:cNvSpPr>
          <p:nvPr>
            <p:ph idx="1"/>
          </p:nvPr>
        </p:nvSpPr>
        <p:spPr/>
        <p:txBody>
          <a:bodyPr/>
          <a:lstStyle/>
          <a:p>
            <a:pPr lvl="0"/>
            <a:r>
              <a:rPr lang="vi-VN" smtClean="0"/>
              <a:t>Click to edit Master text styles</a:t>
            </a:r>
          </a:p>
          <a:p>
            <a:pPr lvl="1"/>
            <a:r>
              <a:rPr lang="vi-VN" smtClean="0"/>
              <a:t>Second level</a:t>
            </a:r>
          </a:p>
          <a:p>
            <a:pPr lvl="2"/>
            <a:r>
              <a:rPr lang="vi-VN" smtClean="0"/>
              <a:t>Third level</a:t>
            </a:r>
          </a:p>
          <a:p>
            <a:pPr lvl="3"/>
            <a:r>
              <a:rPr lang="vi-VN" smtClean="0"/>
              <a:t>Fourth level</a:t>
            </a:r>
          </a:p>
          <a:p>
            <a:pPr lvl="4"/>
            <a:r>
              <a:rPr lang="vi-VN" smtClean="0"/>
              <a:t>Fifth level</a:t>
            </a:r>
            <a:endParaRPr lang="en-US"/>
          </a:p>
        </p:txBody>
      </p:sp>
      <p:sp>
        <p:nvSpPr>
          <p:cNvPr id="4" name="Date Placeholder 3"/>
          <p:cNvSpPr>
            <a:spLocks noGrp="1"/>
          </p:cNvSpPr>
          <p:nvPr>
            <p:ph type="dt" sz="half" idx="10"/>
          </p:nvPr>
        </p:nvSpPr>
        <p:spPr/>
        <p:txBody>
          <a:bodyPr/>
          <a:lstStyle/>
          <a:p>
            <a:fld id="{BDE9E1A2-A100-5E4A-B7F6-24855024937F}" type="datetimeFigureOut">
              <a:rPr lang="en-US" smtClean="0"/>
              <a:t>8/28/18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B86875-99FE-5D43-9AE2-B0CEE07F7E2C}" type="slidenum">
              <a:rPr lang="en-US" smtClean="0"/>
              <a:t>‹#›</a:t>
            </a:fld>
            <a:endParaRPr lang="en-US"/>
          </a:p>
        </p:txBody>
      </p:sp>
    </p:spTree>
    <p:extLst>
      <p:ext uri="{BB962C8B-B14F-4D97-AF65-F5344CB8AC3E}">
        <p14:creationId xmlns:p14="http://schemas.microsoft.com/office/powerpoint/2010/main" val="1348568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vi-VN"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vi-VN" smtClean="0"/>
              <a:t>Click to edit Master text styles</a:t>
            </a:r>
          </a:p>
        </p:txBody>
      </p:sp>
      <p:sp>
        <p:nvSpPr>
          <p:cNvPr id="4" name="Date Placeholder 3"/>
          <p:cNvSpPr>
            <a:spLocks noGrp="1"/>
          </p:cNvSpPr>
          <p:nvPr>
            <p:ph type="dt" sz="half" idx="10"/>
          </p:nvPr>
        </p:nvSpPr>
        <p:spPr/>
        <p:txBody>
          <a:bodyPr/>
          <a:lstStyle/>
          <a:p>
            <a:fld id="{BDE9E1A2-A100-5E4A-B7F6-24855024937F}" type="datetimeFigureOut">
              <a:rPr lang="en-US" smtClean="0"/>
              <a:t>8/28/18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B86875-99FE-5D43-9AE2-B0CEE07F7E2C}" type="slidenum">
              <a:rPr lang="en-US" smtClean="0"/>
              <a:t>‹#›</a:t>
            </a:fld>
            <a:endParaRPr lang="en-US"/>
          </a:p>
        </p:txBody>
      </p:sp>
    </p:spTree>
    <p:extLst>
      <p:ext uri="{BB962C8B-B14F-4D97-AF65-F5344CB8AC3E}">
        <p14:creationId xmlns:p14="http://schemas.microsoft.com/office/powerpoint/2010/main" val="844923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vi-VN" smtClean="0"/>
              <a:t>Click to edit Master text styles</a:t>
            </a:r>
          </a:p>
          <a:p>
            <a:pPr lvl="1"/>
            <a:r>
              <a:rPr lang="vi-VN" smtClean="0"/>
              <a:t>Second level</a:t>
            </a:r>
          </a:p>
          <a:p>
            <a:pPr lvl="2"/>
            <a:r>
              <a:rPr lang="vi-VN" smtClean="0"/>
              <a:t>Third level</a:t>
            </a:r>
          </a:p>
          <a:p>
            <a:pPr lvl="3"/>
            <a:r>
              <a:rPr lang="vi-VN" smtClean="0"/>
              <a:t>Fourth level</a:t>
            </a:r>
          </a:p>
          <a:p>
            <a:pPr lvl="4"/>
            <a:r>
              <a:rPr lang="vi-VN"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vi-VN" smtClean="0"/>
              <a:t>Click to edit Master text styles</a:t>
            </a:r>
          </a:p>
          <a:p>
            <a:pPr lvl="1"/>
            <a:r>
              <a:rPr lang="vi-VN" smtClean="0"/>
              <a:t>Second level</a:t>
            </a:r>
          </a:p>
          <a:p>
            <a:pPr lvl="2"/>
            <a:r>
              <a:rPr lang="vi-VN" smtClean="0"/>
              <a:t>Third level</a:t>
            </a:r>
          </a:p>
          <a:p>
            <a:pPr lvl="3"/>
            <a:r>
              <a:rPr lang="vi-VN" smtClean="0"/>
              <a:t>Fourth level</a:t>
            </a:r>
          </a:p>
          <a:p>
            <a:pPr lvl="4"/>
            <a:r>
              <a:rPr lang="vi-VN" smtClean="0"/>
              <a:t>Fifth level</a:t>
            </a:r>
            <a:endParaRPr lang="en-US"/>
          </a:p>
        </p:txBody>
      </p:sp>
      <p:sp>
        <p:nvSpPr>
          <p:cNvPr id="5" name="Date Placeholder 4"/>
          <p:cNvSpPr>
            <a:spLocks noGrp="1"/>
          </p:cNvSpPr>
          <p:nvPr>
            <p:ph type="dt" sz="half" idx="10"/>
          </p:nvPr>
        </p:nvSpPr>
        <p:spPr/>
        <p:txBody>
          <a:bodyPr/>
          <a:lstStyle/>
          <a:p>
            <a:fld id="{BDE9E1A2-A100-5E4A-B7F6-24855024937F}" type="datetimeFigureOut">
              <a:rPr lang="en-US" smtClean="0"/>
              <a:t>8/28/18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B86875-99FE-5D43-9AE2-B0CEE07F7E2C}" type="slidenum">
              <a:rPr lang="en-US" smtClean="0"/>
              <a:t>‹#›</a:t>
            </a:fld>
            <a:endParaRPr lang="en-US"/>
          </a:p>
        </p:txBody>
      </p:sp>
    </p:spTree>
    <p:extLst>
      <p:ext uri="{BB962C8B-B14F-4D97-AF65-F5344CB8AC3E}">
        <p14:creationId xmlns:p14="http://schemas.microsoft.com/office/powerpoint/2010/main" val="1469525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vi-VN"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vi-VN" smtClean="0"/>
              <a:t>Click to edit Master text styles</a:t>
            </a:r>
          </a:p>
          <a:p>
            <a:pPr lvl="1"/>
            <a:r>
              <a:rPr lang="vi-VN" smtClean="0"/>
              <a:t>Second level</a:t>
            </a:r>
          </a:p>
          <a:p>
            <a:pPr lvl="2"/>
            <a:r>
              <a:rPr lang="vi-VN" smtClean="0"/>
              <a:t>Third level</a:t>
            </a:r>
          </a:p>
          <a:p>
            <a:pPr lvl="3"/>
            <a:r>
              <a:rPr lang="vi-VN" smtClean="0"/>
              <a:t>Fourth level</a:t>
            </a:r>
          </a:p>
          <a:p>
            <a:pPr lvl="4"/>
            <a:r>
              <a:rPr lang="vi-VN"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vi-VN" smtClean="0"/>
              <a:t>Click to edit Master text styles</a:t>
            </a:r>
          </a:p>
          <a:p>
            <a:pPr lvl="1"/>
            <a:r>
              <a:rPr lang="vi-VN" smtClean="0"/>
              <a:t>Second level</a:t>
            </a:r>
          </a:p>
          <a:p>
            <a:pPr lvl="2"/>
            <a:r>
              <a:rPr lang="vi-VN" smtClean="0"/>
              <a:t>Third level</a:t>
            </a:r>
          </a:p>
          <a:p>
            <a:pPr lvl="3"/>
            <a:r>
              <a:rPr lang="vi-VN" smtClean="0"/>
              <a:t>Fourth level</a:t>
            </a:r>
          </a:p>
          <a:p>
            <a:pPr lvl="4"/>
            <a:r>
              <a:rPr lang="vi-VN" smtClean="0"/>
              <a:t>Fifth level</a:t>
            </a:r>
            <a:endParaRPr lang="en-US"/>
          </a:p>
        </p:txBody>
      </p:sp>
      <p:sp>
        <p:nvSpPr>
          <p:cNvPr id="7" name="Date Placeholder 6"/>
          <p:cNvSpPr>
            <a:spLocks noGrp="1"/>
          </p:cNvSpPr>
          <p:nvPr>
            <p:ph type="dt" sz="half" idx="10"/>
          </p:nvPr>
        </p:nvSpPr>
        <p:spPr/>
        <p:txBody>
          <a:bodyPr/>
          <a:lstStyle/>
          <a:p>
            <a:fld id="{BDE9E1A2-A100-5E4A-B7F6-24855024937F}" type="datetimeFigureOut">
              <a:rPr lang="en-US" smtClean="0"/>
              <a:t>8/28/18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B86875-99FE-5D43-9AE2-B0CEE07F7E2C}" type="slidenum">
              <a:rPr lang="en-US" smtClean="0"/>
              <a:t>‹#›</a:t>
            </a:fld>
            <a:endParaRPr lang="en-US"/>
          </a:p>
        </p:txBody>
      </p:sp>
    </p:spTree>
    <p:extLst>
      <p:ext uri="{BB962C8B-B14F-4D97-AF65-F5344CB8AC3E}">
        <p14:creationId xmlns:p14="http://schemas.microsoft.com/office/powerpoint/2010/main" val="97671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smtClean="0"/>
              <a:t>Click to edit Master title style</a:t>
            </a:r>
            <a:endParaRPr lang="en-US"/>
          </a:p>
        </p:txBody>
      </p:sp>
      <p:sp>
        <p:nvSpPr>
          <p:cNvPr id="3" name="Date Placeholder 2"/>
          <p:cNvSpPr>
            <a:spLocks noGrp="1"/>
          </p:cNvSpPr>
          <p:nvPr>
            <p:ph type="dt" sz="half" idx="10"/>
          </p:nvPr>
        </p:nvSpPr>
        <p:spPr/>
        <p:txBody>
          <a:bodyPr/>
          <a:lstStyle/>
          <a:p>
            <a:fld id="{BDE9E1A2-A100-5E4A-B7F6-24855024937F}" type="datetimeFigureOut">
              <a:rPr lang="en-US" smtClean="0"/>
              <a:t>8/28/18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B86875-99FE-5D43-9AE2-B0CEE07F7E2C}" type="slidenum">
              <a:rPr lang="en-US" smtClean="0"/>
              <a:t>‹#›</a:t>
            </a:fld>
            <a:endParaRPr lang="en-US"/>
          </a:p>
        </p:txBody>
      </p:sp>
    </p:spTree>
    <p:extLst>
      <p:ext uri="{BB962C8B-B14F-4D97-AF65-F5344CB8AC3E}">
        <p14:creationId xmlns:p14="http://schemas.microsoft.com/office/powerpoint/2010/main" val="879461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E9E1A2-A100-5E4A-B7F6-24855024937F}" type="datetimeFigureOut">
              <a:rPr lang="en-US" smtClean="0"/>
              <a:t>8/28/18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B86875-99FE-5D43-9AE2-B0CEE07F7E2C}" type="slidenum">
              <a:rPr lang="en-US" smtClean="0"/>
              <a:t>‹#›</a:t>
            </a:fld>
            <a:endParaRPr lang="en-US"/>
          </a:p>
        </p:txBody>
      </p:sp>
    </p:spTree>
    <p:extLst>
      <p:ext uri="{BB962C8B-B14F-4D97-AF65-F5344CB8AC3E}">
        <p14:creationId xmlns:p14="http://schemas.microsoft.com/office/powerpoint/2010/main" val="2123408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vi-VN"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smtClean="0"/>
              <a:t>Click to edit Master text styles</a:t>
            </a:r>
          </a:p>
          <a:p>
            <a:pPr lvl="1"/>
            <a:r>
              <a:rPr lang="vi-VN" smtClean="0"/>
              <a:t>Second level</a:t>
            </a:r>
          </a:p>
          <a:p>
            <a:pPr lvl="2"/>
            <a:r>
              <a:rPr lang="vi-VN" smtClean="0"/>
              <a:t>Third level</a:t>
            </a:r>
          </a:p>
          <a:p>
            <a:pPr lvl="3"/>
            <a:r>
              <a:rPr lang="vi-VN" smtClean="0"/>
              <a:t>Fourth level</a:t>
            </a:r>
          </a:p>
          <a:p>
            <a:pPr lvl="4"/>
            <a:r>
              <a:rPr lang="vi-VN"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smtClean="0"/>
              <a:t>Click to edit Master text styles</a:t>
            </a:r>
          </a:p>
        </p:txBody>
      </p:sp>
      <p:sp>
        <p:nvSpPr>
          <p:cNvPr id="5" name="Date Placeholder 4"/>
          <p:cNvSpPr>
            <a:spLocks noGrp="1"/>
          </p:cNvSpPr>
          <p:nvPr>
            <p:ph type="dt" sz="half" idx="10"/>
          </p:nvPr>
        </p:nvSpPr>
        <p:spPr/>
        <p:txBody>
          <a:bodyPr/>
          <a:lstStyle/>
          <a:p>
            <a:fld id="{BDE9E1A2-A100-5E4A-B7F6-24855024937F}" type="datetimeFigureOut">
              <a:rPr lang="en-US" smtClean="0"/>
              <a:t>8/28/18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B86875-99FE-5D43-9AE2-B0CEE07F7E2C}" type="slidenum">
              <a:rPr lang="en-US" smtClean="0"/>
              <a:t>‹#›</a:t>
            </a:fld>
            <a:endParaRPr lang="en-US"/>
          </a:p>
        </p:txBody>
      </p:sp>
    </p:spTree>
    <p:extLst>
      <p:ext uri="{BB962C8B-B14F-4D97-AF65-F5344CB8AC3E}">
        <p14:creationId xmlns:p14="http://schemas.microsoft.com/office/powerpoint/2010/main" val="1247817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vi-VN"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smtClean="0"/>
              <a:t>Click to edit Master text styles</a:t>
            </a:r>
          </a:p>
        </p:txBody>
      </p:sp>
      <p:sp>
        <p:nvSpPr>
          <p:cNvPr id="5" name="Date Placeholder 4"/>
          <p:cNvSpPr>
            <a:spLocks noGrp="1"/>
          </p:cNvSpPr>
          <p:nvPr>
            <p:ph type="dt" sz="half" idx="10"/>
          </p:nvPr>
        </p:nvSpPr>
        <p:spPr/>
        <p:txBody>
          <a:bodyPr/>
          <a:lstStyle/>
          <a:p>
            <a:fld id="{BDE9E1A2-A100-5E4A-B7F6-24855024937F}" type="datetimeFigureOut">
              <a:rPr lang="en-US" smtClean="0"/>
              <a:t>8/28/18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B86875-99FE-5D43-9AE2-B0CEE07F7E2C}" type="slidenum">
              <a:rPr lang="en-US" smtClean="0"/>
              <a:t>‹#›</a:t>
            </a:fld>
            <a:endParaRPr lang="en-US"/>
          </a:p>
        </p:txBody>
      </p:sp>
    </p:spTree>
    <p:extLst>
      <p:ext uri="{BB962C8B-B14F-4D97-AF65-F5344CB8AC3E}">
        <p14:creationId xmlns:p14="http://schemas.microsoft.com/office/powerpoint/2010/main" val="188398506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vi-VN"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vi-VN" smtClean="0"/>
              <a:t>Click to edit Master text styles</a:t>
            </a:r>
          </a:p>
          <a:p>
            <a:pPr lvl="1"/>
            <a:r>
              <a:rPr lang="vi-VN" smtClean="0"/>
              <a:t>Second level</a:t>
            </a:r>
          </a:p>
          <a:p>
            <a:pPr lvl="2"/>
            <a:r>
              <a:rPr lang="vi-VN" smtClean="0"/>
              <a:t>Third level</a:t>
            </a:r>
          </a:p>
          <a:p>
            <a:pPr lvl="3"/>
            <a:r>
              <a:rPr lang="vi-VN" smtClean="0"/>
              <a:t>Fourth level</a:t>
            </a:r>
          </a:p>
          <a:p>
            <a:pPr lvl="4"/>
            <a:r>
              <a:rPr lang="vi-VN"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E9E1A2-A100-5E4A-B7F6-24855024937F}" type="datetimeFigureOut">
              <a:rPr lang="en-US" smtClean="0"/>
              <a:t>8/28/18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B86875-99FE-5D43-9AE2-B0CEE07F7E2C}" type="slidenum">
              <a:rPr lang="en-US" smtClean="0"/>
              <a:t>‹#›</a:t>
            </a:fld>
            <a:endParaRPr lang="en-US"/>
          </a:p>
        </p:txBody>
      </p:sp>
    </p:spTree>
    <p:extLst>
      <p:ext uri="{BB962C8B-B14F-4D97-AF65-F5344CB8AC3E}">
        <p14:creationId xmlns:p14="http://schemas.microsoft.com/office/powerpoint/2010/main" val="4098103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g"/><Relationship Id="rId3"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jpeg"/><Relationship Id="rId3" Type="http://schemas.openxmlformats.org/officeDocument/2006/relationships/image" Target="../media/image9.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Ribbon 1"/>
          <p:cNvSpPr/>
          <p:nvPr/>
        </p:nvSpPr>
        <p:spPr>
          <a:xfrm>
            <a:off x="166255" y="201880"/>
            <a:ext cx="11709070" cy="1294411"/>
          </a:xfrm>
          <a:prstGeom prst="ribbo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vi-VN" sz="4000" dirty="0" smtClean="0">
                <a:latin typeface="Times New Roman" charset="0"/>
                <a:ea typeface="Times New Roman" charset="0"/>
                <a:cs typeface="Times New Roman" charset="0"/>
              </a:rPr>
              <a:t>KIỂM TRA BÀI CŨ</a:t>
            </a:r>
            <a:endParaRPr lang="en-US" sz="4000" dirty="0">
              <a:latin typeface="Times New Roman" charset="0"/>
              <a:ea typeface="Times New Roman" charset="0"/>
              <a:cs typeface="Times New Roman" charset="0"/>
            </a:endParaRPr>
          </a:p>
        </p:txBody>
      </p:sp>
      <p:sp>
        <p:nvSpPr>
          <p:cNvPr id="3" name="Rounded Rectangular Callout 2"/>
          <p:cNvSpPr/>
          <p:nvPr/>
        </p:nvSpPr>
        <p:spPr>
          <a:xfrm>
            <a:off x="5320144" y="2244436"/>
            <a:ext cx="6709559" cy="2838203"/>
          </a:xfrm>
          <a:prstGeom prst="wedgeRoundRectCallout">
            <a:avLst>
              <a:gd name="adj1" fmla="val -59121"/>
              <a:gd name="adj2" fmla="val 47856"/>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marL="571500" indent="-571500" algn="just">
              <a:buFontTx/>
              <a:buChar char="-"/>
            </a:pPr>
            <a:r>
              <a:rPr lang="vi-VN" sz="3600" dirty="0" smtClean="0">
                <a:solidFill>
                  <a:schemeClr val="tx1"/>
                </a:solidFill>
                <a:latin typeface="Times New Roman" charset="0"/>
                <a:ea typeface="Times New Roman" charset="0"/>
                <a:cs typeface="Times New Roman" charset="0"/>
              </a:rPr>
              <a:t>  Vì sao người xưa phải xác định thời gian?</a:t>
            </a:r>
          </a:p>
          <a:p>
            <a:pPr marL="571500" indent="-571500" algn="just">
              <a:buFontTx/>
              <a:buChar char="-"/>
            </a:pPr>
            <a:r>
              <a:rPr lang="vi-VN" sz="3600" dirty="0" smtClean="0">
                <a:solidFill>
                  <a:schemeClr val="tx1"/>
                </a:solidFill>
                <a:latin typeface="Times New Roman" charset="0"/>
                <a:ea typeface="Times New Roman" charset="0"/>
                <a:cs typeface="Times New Roman" charset="0"/>
              </a:rPr>
              <a:t>   Người xưa đã tính thời gian như thế nào?</a:t>
            </a:r>
            <a:endParaRPr lang="en-US" sz="3600" dirty="0">
              <a:solidFill>
                <a:schemeClr val="tx1"/>
              </a:solidFill>
              <a:latin typeface="Times New Roman" charset="0"/>
              <a:ea typeface="Times New Roman" charset="0"/>
              <a:cs typeface="Times New Roman"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96291"/>
            <a:ext cx="4548249" cy="5361709"/>
          </a:xfrm>
          <a:prstGeom prst="rect">
            <a:avLst/>
          </a:prstGeom>
        </p:spPr>
      </p:pic>
    </p:spTree>
    <p:extLst>
      <p:ext uri="{BB962C8B-B14F-4D97-AF65-F5344CB8AC3E}">
        <p14:creationId xmlns:p14="http://schemas.microsoft.com/office/powerpoint/2010/main" val="759576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3902" y="117257"/>
            <a:ext cx="10194202" cy="923330"/>
          </a:xfrm>
          <a:prstGeom prst="rect">
            <a:avLst/>
          </a:prstGeom>
          <a:noFill/>
        </p:spPr>
        <p:txBody>
          <a:bodyPr wrap="none" lIns="91440" tIns="45720" rIns="91440" bIns="45720">
            <a:spAutoFit/>
          </a:bodyPr>
          <a:lstStyle/>
          <a:p>
            <a:pPr algn="ctr"/>
            <a:r>
              <a:rPr lang="vi-VN" sz="5400" b="1" cap="none" spc="0" dirty="0" smtClean="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latin typeface="+mj-lt"/>
              </a:rPr>
              <a:t>BÀI 3: XÃ HỘI NGUYÊN THUỶ</a:t>
            </a:r>
            <a:endParaRPr lang="vi-VN" sz="5400" b="1" cap="none" spc="0"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latin typeface="+mj-l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005" y="1246909"/>
            <a:ext cx="11780321" cy="5391397"/>
          </a:xfrm>
          <a:prstGeom prst="rect">
            <a:avLst/>
          </a:prstGeom>
        </p:spPr>
      </p:pic>
    </p:spTree>
    <p:extLst>
      <p:ext uri="{BB962C8B-B14F-4D97-AF65-F5344CB8AC3E}">
        <p14:creationId xmlns:p14="http://schemas.microsoft.com/office/powerpoint/2010/main" val="950322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2173" y="0"/>
            <a:ext cx="5829827" cy="6858000"/>
          </a:xfrm>
          <a:prstGeom prst="rect">
            <a:avLst/>
          </a:prstGeom>
        </p:spPr>
      </p:pic>
      <p:sp>
        <p:nvSpPr>
          <p:cNvPr id="3" name="TextBox 2"/>
          <p:cNvSpPr txBox="1"/>
          <p:nvPr/>
        </p:nvSpPr>
        <p:spPr>
          <a:xfrm>
            <a:off x="356258" y="751030"/>
            <a:ext cx="5712031" cy="1754326"/>
          </a:xfrm>
          <a:prstGeom prst="rect">
            <a:avLst/>
          </a:prstGeom>
          <a:noFill/>
        </p:spPr>
        <p:txBody>
          <a:bodyPr wrap="square" rtlCol="0">
            <a:spAutoFit/>
          </a:bodyPr>
          <a:lstStyle/>
          <a:p>
            <a:pPr algn="just"/>
            <a:r>
              <a:rPr lang="vi-VN" sz="3600" dirty="0" smtClean="0">
                <a:latin typeface="Times New Roman" charset="0"/>
                <a:ea typeface="Times New Roman" charset="0"/>
                <a:cs typeface="Times New Roman" charset="0"/>
              </a:rPr>
              <a:t>- Cách đây 3-4 triệu năm, vượn cổ biến thành người tối cổ.</a:t>
            </a:r>
            <a:endParaRPr lang="en-US" sz="3600" dirty="0">
              <a:latin typeface="Times New Roman" charset="0"/>
              <a:ea typeface="Times New Roman" charset="0"/>
              <a:cs typeface="Times New Roman" charset="0"/>
            </a:endParaRPr>
          </a:p>
        </p:txBody>
      </p:sp>
      <p:sp>
        <p:nvSpPr>
          <p:cNvPr id="4" name="TextBox 3"/>
          <p:cNvSpPr txBox="1"/>
          <p:nvPr/>
        </p:nvSpPr>
        <p:spPr>
          <a:xfrm>
            <a:off x="308758" y="1920581"/>
            <a:ext cx="5807033" cy="584775"/>
          </a:xfrm>
          <a:prstGeom prst="rect">
            <a:avLst/>
          </a:prstGeom>
          <a:noFill/>
        </p:spPr>
        <p:txBody>
          <a:bodyPr wrap="square" rtlCol="0">
            <a:spAutoFit/>
          </a:bodyPr>
          <a:lstStyle/>
          <a:p>
            <a:endParaRPr lang="en-US" sz="3200" dirty="0">
              <a:latin typeface="Times New Roman" charset="0"/>
              <a:ea typeface="Times New Roman" charset="0"/>
              <a:cs typeface="Times New Roman" charset="0"/>
            </a:endParaRPr>
          </a:p>
        </p:txBody>
      </p:sp>
      <p:sp>
        <p:nvSpPr>
          <p:cNvPr id="5" name="TextBox 4"/>
          <p:cNvSpPr txBox="1"/>
          <p:nvPr/>
        </p:nvSpPr>
        <p:spPr>
          <a:xfrm>
            <a:off x="534389" y="3105520"/>
            <a:ext cx="5486401" cy="2308324"/>
          </a:xfrm>
          <a:prstGeom prst="rect">
            <a:avLst/>
          </a:prstGeom>
          <a:noFill/>
        </p:spPr>
        <p:txBody>
          <a:bodyPr wrap="square" rtlCol="0">
            <a:spAutoFit/>
          </a:bodyPr>
          <a:lstStyle/>
          <a:p>
            <a:r>
              <a:rPr lang="vi-VN" sz="3600" dirty="0" smtClean="0">
                <a:latin typeface="Times New Roman" charset="0"/>
                <a:ea typeface="Times New Roman" charset="0"/>
                <a:cs typeface="Times New Roman" charset="0"/>
              </a:rPr>
              <a:t>+ Đi bằng hai chân.</a:t>
            </a:r>
          </a:p>
          <a:p>
            <a:endParaRPr lang="vi-VN" sz="3600" dirty="0">
              <a:latin typeface="Times New Roman" charset="0"/>
              <a:ea typeface="Times New Roman" charset="0"/>
              <a:cs typeface="Times New Roman" charset="0"/>
            </a:endParaRPr>
          </a:p>
          <a:p>
            <a:r>
              <a:rPr lang="vi-VN" sz="3600" dirty="0" smtClean="0">
                <a:latin typeface="Times New Roman" charset="0"/>
                <a:ea typeface="Times New Roman" charset="0"/>
                <a:cs typeface="Times New Roman" charset="0"/>
              </a:rPr>
              <a:t>+ Hai chi trước để cầm nắm công cụ</a:t>
            </a:r>
            <a:endParaRPr lang="en-US" sz="36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759803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42047" y="121023"/>
            <a:ext cx="11591365" cy="95474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vi-VN" sz="4400" dirty="0" smtClean="0">
                <a:latin typeface="Times New Roman" charset="0"/>
                <a:ea typeface="Times New Roman" charset="0"/>
                <a:cs typeface="Times New Roman" charset="0"/>
              </a:rPr>
              <a:t>Nhận xét về hình dáng của người tối cổ?</a:t>
            </a:r>
            <a:endParaRPr lang="en-US" sz="4400" dirty="0">
              <a:latin typeface="Times New Roman" charset="0"/>
              <a:ea typeface="Times New Roman" charset="0"/>
              <a:cs typeface="Times New Roman"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73905" y="1210236"/>
            <a:ext cx="5593977" cy="5405716"/>
          </a:xfrm>
          <a:prstGeom prst="rect">
            <a:avLst/>
          </a:prstGeom>
        </p:spPr>
      </p:pic>
      <p:sp>
        <p:nvSpPr>
          <p:cNvPr id="4" name="TextBox 3"/>
          <p:cNvSpPr txBox="1"/>
          <p:nvPr/>
        </p:nvSpPr>
        <p:spPr>
          <a:xfrm>
            <a:off x="497541" y="1452282"/>
            <a:ext cx="5782235" cy="2062103"/>
          </a:xfrm>
          <a:prstGeom prst="rect">
            <a:avLst/>
          </a:prstGeom>
          <a:noFill/>
        </p:spPr>
        <p:txBody>
          <a:bodyPr wrap="square" rtlCol="0">
            <a:spAutoFit/>
          </a:bodyPr>
          <a:lstStyle/>
          <a:p>
            <a:pPr algn="just"/>
            <a:r>
              <a:rPr lang="vi-VN" sz="3200" dirty="0" smtClean="0"/>
              <a:t>-</a:t>
            </a:r>
            <a:r>
              <a:rPr lang="vi-VN" sz="3200" dirty="0" smtClean="0">
                <a:latin typeface="Times New Roman" charset="0"/>
                <a:ea typeface="Times New Roman" charset="0"/>
                <a:cs typeface="Times New Roman" charset="0"/>
              </a:rPr>
              <a:t> Trán thấp và bợt ra phía sau, mày nổi cao, xương hàm cũng choài về phía trước, trên người có một lớp lông bao phủ.</a:t>
            </a:r>
            <a:endParaRPr lang="en-US" dirty="0"/>
          </a:p>
        </p:txBody>
      </p:sp>
      <p:sp>
        <p:nvSpPr>
          <p:cNvPr id="5" name="TextBox 4"/>
          <p:cNvSpPr txBox="1"/>
          <p:nvPr/>
        </p:nvSpPr>
        <p:spPr>
          <a:xfrm>
            <a:off x="497541" y="3568964"/>
            <a:ext cx="5674659" cy="3046988"/>
          </a:xfrm>
          <a:prstGeom prst="rect">
            <a:avLst/>
          </a:prstGeom>
          <a:noFill/>
        </p:spPr>
        <p:txBody>
          <a:bodyPr wrap="square" rtlCol="0">
            <a:spAutoFit/>
          </a:bodyPr>
          <a:lstStyle/>
          <a:p>
            <a:pPr marL="457200" indent="-457200" algn="just">
              <a:buFontTx/>
              <a:buChar char="-"/>
            </a:pPr>
            <a:r>
              <a:rPr lang="vi-VN" sz="3200" dirty="0" smtClean="0">
                <a:latin typeface="Times New Roman" charset="0"/>
                <a:ea typeface="Times New Roman" charset="0"/>
                <a:cs typeface="Times New Roman" charset="0"/>
              </a:rPr>
              <a:t>Đi bằng hai chân. Hai chi trước biết cầm, nắm.</a:t>
            </a:r>
          </a:p>
          <a:p>
            <a:pPr marL="457200" indent="-457200" algn="just">
              <a:buFontTx/>
              <a:buChar char="-"/>
            </a:pPr>
            <a:endParaRPr lang="vi-VN" sz="3200" dirty="0" smtClean="0">
              <a:latin typeface="Times New Roman" charset="0"/>
              <a:ea typeface="Times New Roman" charset="0"/>
              <a:cs typeface="Times New Roman" charset="0"/>
            </a:endParaRPr>
          </a:p>
          <a:p>
            <a:pPr algn="just"/>
            <a:r>
              <a:rPr lang="vi-VN" sz="3200" dirty="0" smtClean="0">
                <a:latin typeface="Times New Roman" charset="0"/>
                <a:ea typeface="Times New Roman" charset="0"/>
                <a:cs typeface="Times New Roman" charset="0"/>
              </a:rPr>
              <a:t>- Hộp sọ phát triển, thể tích sọ lớn biết sử dụng và chế tạo công cụ.</a:t>
            </a:r>
            <a:endParaRPr lang="en-US" sz="32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2125134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0799" y="0"/>
            <a:ext cx="5791200" cy="3550024"/>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00800" y="3334870"/>
            <a:ext cx="5791199" cy="3523129"/>
          </a:xfrm>
          <a:prstGeom prst="rect">
            <a:avLst/>
          </a:prstGeom>
        </p:spPr>
      </p:pic>
      <p:sp>
        <p:nvSpPr>
          <p:cNvPr id="4" name="TextBox 3"/>
          <p:cNvSpPr txBox="1"/>
          <p:nvPr/>
        </p:nvSpPr>
        <p:spPr>
          <a:xfrm>
            <a:off x="282388" y="282388"/>
            <a:ext cx="6118410" cy="2800767"/>
          </a:xfrm>
          <a:prstGeom prst="rect">
            <a:avLst/>
          </a:prstGeom>
          <a:noFill/>
        </p:spPr>
        <p:txBody>
          <a:bodyPr wrap="square" rtlCol="0">
            <a:spAutoFit/>
          </a:bodyPr>
          <a:lstStyle/>
          <a:p>
            <a:pPr algn="just"/>
            <a:r>
              <a:rPr lang="vi-VN" sz="4400" dirty="0" smtClean="0">
                <a:latin typeface="Times New Roman" charset="0"/>
                <a:ea typeface="Times New Roman" charset="0"/>
                <a:cs typeface="Times New Roman" charset="0"/>
              </a:rPr>
              <a:t>- Cuộc sống thành bầy trong hang, chuyên hái lượm, săn bắt, biết làm công cụ, dùng lửa.</a:t>
            </a:r>
            <a:endParaRPr lang="en-US" sz="4400" dirty="0">
              <a:latin typeface="Times New Roman" charset="0"/>
              <a:ea typeface="Times New Roman" charset="0"/>
              <a:cs typeface="Times New Roman" charset="0"/>
            </a:endParaRPr>
          </a:p>
        </p:txBody>
      </p:sp>
      <p:sp>
        <p:nvSpPr>
          <p:cNvPr id="5" name="TextBox 4"/>
          <p:cNvSpPr txBox="1"/>
          <p:nvPr/>
        </p:nvSpPr>
        <p:spPr>
          <a:xfrm>
            <a:off x="282388" y="3550024"/>
            <a:ext cx="5741894" cy="2800767"/>
          </a:xfrm>
          <a:prstGeom prst="rect">
            <a:avLst/>
          </a:prstGeom>
          <a:noFill/>
        </p:spPr>
        <p:txBody>
          <a:bodyPr wrap="square" rtlCol="0">
            <a:spAutoFit/>
          </a:bodyPr>
          <a:lstStyle/>
          <a:p>
            <a:pPr algn="just"/>
            <a:r>
              <a:rPr lang="vi-VN" sz="4400" b="1" i="1" dirty="0" smtClean="0">
                <a:latin typeface="Times New Roman" charset="0"/>
                <a:ea typeface="Times New Roman" charset="0"/>
                <a:cs typeface="Times New Roman" charset="0"/>
                <a:sym typeface="Wingdings"/>
              </a:rPr>
              <a:t></a:t>
            </a:r>
            <a:r>
              <a:rPr lang="vi-VN" sz="4400" b="1" i="1" dirty="0" smtClean="0">
                <a:latin typeface="Times New Roman" charset="0"/>
                <a:ea typeface="Times New Roman" charset="0"/>
                <a:cs typeface="Times New Roman" charset="0"/>
              </a:rPr>
              <a:t> Cuộc sống phụ thuộc vào thiên nhiên nên bấp bênh hoang dã.</a:t>
            </a:r>
            <a:endParaRPr lang="en-US" sz="4400" b="1" i="1"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059219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blinds(horizontal)">
                                      <p:cBhvr>
                                        <p:cTn id="2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08376" y="0"/>
            <a:ext cx="5683624" cy="6858000"/>
          </a:xfrm>
          <a:prstGeom prst="rect">
            <a:avLst/>
          </a:prstGeom>
        </p:spPr>
      </p:pic>
      <p:sp>
        <p:nvSpPr>
          <p:cNvPr id="3" name="TextBox 2"/>
          <p:cNvSpPr txBox="1"/>
          <p:nvPr/>
        </p:nvSpPr>
        <p:spPr>
          <a:xfrm>
            <a:off x="107576" y="443753"/>
            <a:ext cx="6239436" cy="2862322"/>
          </a:xfrm>
          <a:prstGeom prst="rect">
            <a:avLst/>
          </a:prstGeom>
          <a:noFill/>
        </p:spPr>
        <p:txBody>
          <a:bodyPr wrap="square" rtlCol="0">
            <a:spAutoFit/>
          </a:bodyPr>
          <a:lstStyle/>
          <a:p>
            <a:pPr marL="457200" indent="-457200">
              <a:buFontTx/>
              <a:buChar char="-"/>
            </a:pPr>
            <a:r>
              <a:rPr lang="vi-VN" sz="3600" dirty="0" smtClean="0">
                <a:latin typeface="Times New Roman" charset="0"/>
                <a:ea typeface="Times New Roman" charset="0"/>
                <a:cs typeface="Times New Roman" charset="0"/>
              </a:rPr>
              <a:t>Cuộc sống: ở thành nhóm có họ hàng (thị tộc).</a:t>
            </a:r>
          </a:p>
          <a:p>
            <a:r>
              <a:rPr lang="vi-VN" sz="3600" dirty="0" smtClean="0">
                <a:latin typeface="Times New Roman" charset="0"/>
                <a:ea typeface="Times New Roman" charset="0"/>
                <a:cs typeface="Times New Roman" charset="0"/>
              </a:rPr>
              <a:t>      + Ăn chung, ở chung.</a:t>
            </a:r>
          </a:p>
          <a:p>
            <a:r>
              <a:rPr lang="vi-VN" sz="3600" dirty="0" smtClean="0">
                <a:latin typeface="Times New Roman" charset="0"/>
                <a:ea typeface="Times New Roman" charset="0"/>
                <a:cs typeface="Times New Roman" charset="0"/>
              </a:rPr>
              <a:t>      + Trồng rau, chăn nuôi, làm đò gốm, dệt, làm đồ trang sức.</a:t>
            </a:r>
            <a:endParaRPr lang="en-US" sz="3600" dirty="0">
              <a:latin typeface="Times New Roman" charset="0"/>
              <a:ea typeface="Times New Roman" charset="0"/>
              <a:cs typeface="Times New Roman" charset="0"/>
            </a:endParaRPr>
          </a:p>
        </p:txBody>
      </p:sp>
      <p:sp>
        <p:nvSpPr>
          <p:cNvPr id="4" name="TextBox 3"/>
          <p:cNvSpPr txBox="1"/>
          <p:nvPr/>
        </p:nvSpPr>
        <p:spPr>
          <a:xfrm>
            <a:off x="255494" y="3536576"/>
            <a:ext cx="5943600" cy="3170099"/>
          </a:xfrm>
          <a:prstGeom prst="rect">
            <a:avLst/>
          </a:prstGeom>
          <a:noFill/>
        </p:spPr>
        <p:txBody>
          <a:bodyPr wrap="square" rtlCol="0">
            <a:spAutoFit/>
          </a:bodyPr>
          <a:lstStyle/>
          <a:p>
            <a:pPr algn="just"/>
            <a:r>
              <a:rPr lang="vi-VN" sz="4000" dirty="0" smtClean="0">
                <a:latin typeface="Times New Roman" charset="0"/>
                <a:ea typeface="Times New Roman" charset="0"/>
                <a:cs typeface="Times New Roman" charset="0"/>
                <a:sym typeface="Wingdings"/>
              </a:rPr>
              <a:t></a:t>
            </a:r>
            <a:r>
              <a:rPr lang="vi-VN" sz="4000" dirty="0" smtClean="0">
                <a:latin typeface="Times New Roman" charset="0"/>
                <a:ea typeface="Times New Roman" charset="0"/>
                <a:cs typeface="Times New Roman" charset="0"/>
              </a:rPr>
              <a:t> </a:t>
            </a:r>
            <a:r>
              <a:rPr lang="vi-VN" sz="4000" b="1" i="1" dirty="0" smtClean="0">
                <a:latin typeface="Times New Roman" charset="0"/>
                <a:ea typeface="Times New Roman" charset="0"/>
                <a:cs typeface="Times New Roman" charset="0"/>
              </a:rPr>
              <a:t>Bớt dần phụ thuộc và thiên nhiên, cuộc sống được cả thiện hơn, bắt đầu chú ý đến đời sống tinh thần.</a:t>
            </a:r>
            <a:endParaRPr lang="en-US" sz="4000" b="1" i="1"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124625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linds(horizontal)">
                                      <p:cBhvr>
                                        <p:cTn id="17" dur="500"/>
                                        <p:tgtEl>
                                          <p:spTgt spid="3">
                                            <p:txEl>
                                              <p:pRg st="0" end="0"/>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blinds(horizontal)">
                                      <p:cBhvr>
                                        <p:cTn id="20" dur="500"/>
                                        <p:tgtEl>
                                          <p:spTgt spid="3">
                                            <p:txEl>
                                              <p:pRg st="1" end="1"/>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linds(horizontal)">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blinds(horizontal)">
                                      <p:cBhvr>
                                        <p:cTn id="2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2999" y="188259"/>
            <a:ext cx="10219766"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vi-VN" sz="3600" b="1" i="1" dirty="0" smtClean="0">
                <a:solidFill>
                  <a:srgbClr val="FF0000"/>
                </a:solidFill>
                <a:latin typeface="Times New Roman" charset="0"/>
                <a:ea typeface="Times New Roman" charset="0"/>
                <a:cs typeface="Times New Roman" charset="0"/>
              </a:rPr>
              <a:t>Em có nhận xét gì về đồ dùng của người tinh khôn ?</a:t>
            </a:r>
            <a:endParaRPr lang="en-US" sz="3600" b="1" i="1" dirty="0">
              <a:solidFill>
                <a:srgbClr val="FF0000"/>
              </a:solidFill>
              <a:latin typeface="Times New Roman" charset="0"/>
              <a:ea typeface="Times New Roman" charset="0"/>
              <a:cs typeface="Times New Roman"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85647" y="834590"/>
            <a:ext cx="6006353" cy="2908300"/>
          </a:xfrm>
          <a:prstGeom prst="rect">
            <a:avLst/>
          </a:prstGeom>
        </p:spPr>
      </p:pic>
      <p:sp>
        <p:nvSpPr>
          <p:cNvPr id="4" name="TextBox 3"/>
          <p:cNvSpPr txBox="1"/>
          <p:nvPr/>
        </p:nvSpPr>
        <p:spPr>
          <a:xfrm>
            <a:off x="174809" y="1428410"/>
            <a:ext cx="5768791" cy="1200329"/>
          </a:xfrm>
          <a:prstGeom prst="rect">
            <a:avLst/>
          </a:prstGeom>
          <a:noFill/>
        </p:spPr>
        <p:txBody>
          <a:bodyPr wrap="square" rtlCol="0">
            <a:spAutoFit/>
          </a:bodyPr>
          <a:lstStyle/>
          <a:p>
            <a:r>
              <a:rPr lang="vi-VN" sz="2800" dirty="0" smtClean="0">
                <a:latin typeface="Times New Roman" charset="0"/>
                <a:ea typeface="Times New Roman" charset="0"/>
                <a:cs typeface="Times New Roman" charset="0"/>
              </a:rPr>
              <a:t>- </a:t>
            </a:r>
            <a:r>
              <a:rPr lang="vi-VN" sz="3600" dirty="0" smtClean="0">
                <a:latin typeface="Times New Roman" charset="0"/>
                <a:ea typeface="Times New Roman" charset="0"/>
                <a:cs typeface="Times New Roman" charset="0"/>
              </a:rPr>
              <a:t>Trước đây, con người dùng công cụ bằng đá.</a:t>
            </a:r>
            <a:endParaRPr lang="en-US" sz="3600" dirty="0">
              <a:latin typeface="Times New Roman" charset="0"/>
              <a:ea typeface="Times New Roman" charset="0"/>
              <a:cs typeface="Times New Roman" charset="0"/>
            </a:endParaRPr>
          </a:p>
        </p:txBody>
      </p:sp>
      <p:sp>
        <p:nvSpPr>
          <p:cNvPr id="5" name="TextBox 4"/>
          <p:cNvSpPr txBox="1"/>
          <p:nvPr/>
        </p:nvSpPr>
        <p:spPr>
          <a:xfrm>
            <a:off x="174809" y="2976338"/>
            <a:ext cx="5768791" cy="3416320"/>
          </a:xfrm>
          <a:prstGeom prst="rect">
            <a:avLst/>
          </a:prstGeom>
          <a:noFill/>
        </p:spPr>
        <p:txBody>
          <a:bodyPr wrap="square" rtlCol="0">
            <a:spAutoFit/>
          </a:bodyPr>
          <a:lstStyle/>
          <a:p>
            <a:pPr algn="just"/>
            <a:r>
              <a:rPr lang="vi-VN" sz="2800" dirty="0" smtClean="0">
                <a:latin typeface="Times New Roman" charset="0"/>
                <a:ea typeface="Times New Roman" charset="0"/>
                <a:cs typeface="Times New Roman" charset="0"/>
              </a:rPr>
              <a:t>- </a:t>
            </a:r>
            <a:r>
              <a:rPr lang="vi-VN" sz="3600" dirty="0" smtClean="0">
                <a:latin typeface="Times New Roman" charset="0"/>
                <a:ea typeface="Times New Roman" charset="0"/>
                <a:cs typeface="Times New Roman" charset="0"/>
              </a:rPr>
              <a:t>Đến khoảng 4000 năm TCN con người phát hiện ra đồng nguyên chất làm đồ trang sức. Sau đó vì đồng mền nên họ pha chế thiếc và chì cho cứng tạo thành đồng thau công cụ.</a:t>
            </a:r>
            <a:endParaRPr lang="en-US" sz="3600" dirty="0">
              <a:latin typeface="Times New Roman" charset="0"/>
              <a:ea typeface="Times New Roman" charset="0"/>
              <a:cs typeface="Times New Roman"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85646" y="3742890"/>
            <a:ext cx="6006353" cy="3115110"/>
          </a:xfrm>
          <a:prstGeom prst="rect">
            <a:avLst/>
          </a:prstGeom>
        </p:spPr>
      </p:pic>
    </p:spTree>
    <p:extLst>
      <p:ext uri="{BB962C8B-B14F-4D97-AF65-F5344CB8AC3E}">
        <p14:creationId xmlns:p14="http://schemas.microsoft.com/office/powerpoint/2010/main" val="1657589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Callout 1"/>
          <p:cNvSpPr/>
          <p:nvPr/>
        </p:nvSpPr>
        <p:spPr>
          <a:xfrm>
            <a:off x="5508812" y="1640541"/>
            <a:ext cx="6683188" cy="2958352"/>
          </a:xfrm>
          <a:prstGeom prst="wedgeEllipseCallout">
            <a:avLst>
              <a:gd name="adj1" fmla="val -54886"/>
              <a:gd name="adj2" fmla="val 58010"/>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vi-VN" sz="4400" b="1" i="1" smtClean="0">
                <a:latin typeface="Times New Roman" charset="0"/>
                <a:ea typeface="Times New Roman" charset="0"/>
                <a:cs typeface="Times New Roman" charset="0"/>
              </a:rPr>
              <a:t>  Tác </a:t>
            </a:r>
            <a:r>
              <a:rPr lang="vi-VN" sz="4400" b="1" i="1" dirty="0" smtClean="0">
                <a:latin typeface="Times New Roman" charset="0"/>
                <a:ea typeface="Times New Roman" charset="0"/>
                <a:cs typeface="Times New Roman" charset="0"/>
              </a:rPr>
              <a:t>dụng của công cụ kim loại là gì?</a:t>
            </a:r>
            <a:endParaRPr lang="en-US" sz="4400" b="1" i="1" dirty="0">
              <a:latin typeface="Times New Roman" charset="0"/>
              <a:ea typeface="Times New Roman" charset="0"/>
              <a:cs typeface="Times New Roman"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40541"/>
            <a:ext cx="5109882" cy="5077012"/>
          </a:xfrm>
          <a:prstGeom prst="rect">
            <a:avLst/>
          </a:prstGeom>
        </p:spPr>
      </p:pic>
      <p:sp>
        <p:nvSpPr>
          <p:cNvPr id="4" name="Down Ribbon 3"/>
          <p:cNvSpPr/>
          <p:nvPr/>
        </p:nvSpPr>
        <p:spPr>
          <a:xfrm>
            <a:off x="336176" y="188258"/>
            <a:ext cx="11551024" cy="1102659"/>
          </a:xfrm>
          <a:prstGeom prst="ribbon">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vi-VN" sz="3600" b="1" dirty="0" smtClean="0">
                <a:latin typeface="Times New Roman" charset="0"/>
                <a:ea typeface="Times New Roman" charset="0"/>
                <a:cs typeface="Times New Roman" charset="0"/>
              </a:rPr>
              <a:t>THẢO LUẬN NHÓM</a:t>
            </a:r>
            <a:endParaRPr lang="en-US" sz="3600" b="1"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909797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heckerboard(across)">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2012" y="497541"/>
            <a:ext cx="10865224" cy="2554545"/>
          </a:xfrm>
          <a:prstGeom prst="rect">
            <a:avLst/>
          </a:prstGeom>
          <a:noFill/>
        </p:spPr>
        <p:txBody>
          <a:bodyPr wrap="square" rtlCol="0">
            <a:spAutoFit/>
          </a:bodyPr>
          <a:lstStyle/>
          <a:p>
            <a:pPr algn="just"/>
            <a:r>
              <a:rPr lang="vi-VN" sz="4000" dirty="0" smtClean="0">
                <a:latin typeface="Times New Roman" charset="0"/>
                <a:ea typeface="Times New Roman" charset="0"/>
                <a:cs typeface="Times New Roman" charset="0"/>
              </a:rPr>
              <a:t> Công cụ kim loại thay thế công cụ bằng đá </a:t>
            </a:r>
            <a:r>
              <a:rPr lang="vi-VN" sz="4000" dirty="0" smtClean="0">
                <a:latin typeface="Times New Roman" charset="0"/>
                <a:ea typeface="Times New Roman" charset="0"/>
                <a:cs typeface="Times New Roman" charset="0"/>
                <a:sym typeface="Wingdings"/>
              </a:rPr>
              <a:t></a:t>
            </a:r>
            <a:r>
              <a:rPr lang="vi-VN" sz="4000" dirty="0" smtClean="0">
                <a:latin typeface="Times New Roman" charset="0"/>
                <a:ea typeface="Times New Roman" charset="0"/>
                <a:cs typeface="Times New Roman" charset="0"/>
              </a:rPr>
              <a:t> Năng xuất lao động tăng </a:t>
            </a:r>
            <a:r>
              <a:rPr lang="vi-VN" sz="4000" dirty="0" smtClean="0">
                <a:latin typeface="Times New Roman" charset="0"/>
                <a:ea typeface="Times New Roman" charset="0"/>
                <a:cs typeface="Times New Roman" charset="0"/>
                <a:sym typeface="Wingdings"/>
              </a:rPr>
              <a:t></a:t>
            </a:r>
            <a:r>
              <a:rPr lang="vi-VN" sz="4000" dirty="0" smtClean="0">
                <a:latin typeface="Times New Roman" charset="0"/>
                <a:ea typeface="Times New Roman" charset="0"/>
                <a:cs typeface="Times New Roman" charset="0"/>
              </a:rPr>
              <a:t> Sản phẩm dư thừa </a:t>
            </a:r>
            <a:r>
              <a:rPr lang="vi-VN" sz="4000" dirty="0" smtClean="0">
                <a:latin typeface="Times New Roman" charset="0"/>
                <a:ea typeface="Times New Roman" charset="0"/>
                <a:cs typeface="Times New Roman" charset="0"/>
                <a:sym typeface="Wingdings"/>
              </a:rPr>
              <a:t> Xã hội phân hoá giàu nghèo  Không còn sống chung nữa  Xã hội nguyên thuỷ tan rã.</a:t>
            </a:r>
            <a:endParaRPr lang="en-US" sz="4000" dirty="0">
              <a:latin typeface="Times New Roman" charset="0"/>
              <a:ea typeface="Times New Roman" charset="0"/>
              <a:cs typeface="Times New Roman" charset="0"/>
            </a:endParaRPr>
          </a:p>
        </p:txBody>
      </p:sp>
      <p:sp>
        <p:nvSpPr>
          <p:cNvPr id="3" name="Right Arrow 2"/>
          <p:cNvSpPr/>
          <p:nvPr/>
        </p:nvSpPr>
        <p:spPr>
          <a:xfrm>
            <a:off x="376518" y="3939988"/>
            <a:ext cx="1223682" cy="95474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990163" y="3939988"/>
            <a:ext cx="10031507" cy="1323439"/>
          </a:xfrm>
          <a:prstGeom prst="rect">
            <a:avLst/>
          </a:prstGeom>
          <a:noFill/>
        </p:spPr>
        <p:txBody>
          <a:bodyPr wrap="square" rtlCol="0">
            <a:spAutoFit/>
          </a:bodyPr>
          <a:lstStyle/>
          <a:p>
            <a:r>
              <a:rPr lang="vi-VN" sz="4000" b="1" i="1" dirty="0" smtClean="0">
                <a:solidFill>
                  <a:srgbClr val="FF0000"/>
                </a:solidFill>
                <a:latin typeface="Times New Roman" charset="0"/>
                <a:ea typeface="Times New Roman" charset="0"/>
                <a:cs typeface="Times New Roman" charset="0"/>
              </a:rPr>
              <a:t>Là một tất yếu lịch sử một xã hội mới hình thành.</a:t>
            </a:r>
            <a:endParaRPr lang="en-US" sz="4000" b="1" i="1" dirty="0">
              <a:solidFill>
                <a:srgbClr val="FF0000"/>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242239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checkerboard(across)">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373</Words>
  <Application>Microsoft Macintosh PowerPoint</Application>
  <PresentationFormat>Widescreen</PresentationFormat>
  <Paragraphs>26</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28</cp:revision>
  <dcterms:created xsi:type="dcterms:W3CDTF">2018-08-28T03:00:46Z</dcterms:created>
  <dcterms:modified xsi:type="dcterms:W3CDTF">2018-08-28T08:56:06Z</dcterms:modified>
</cp:coreProperties>
</file>