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7" r:id="rId6"/>
    <p:sldId id="258" r:id="rId7"/>
    <p:sldId id="259" r:id="rId8"/>
    <p:sldId id="268" r:id="rId9"/>
    <p:sldId id="269" r:id="rId10"/>
    <p:sldId id="260" r:id="rId11"/>
    <p:sldId id="266" r:id="rId12"/>
    <p:sldId id="264" r:id="rId13"/>
    <p:sldId id="265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78A0-A88F-49EA-8AC0-D0C99095D292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451A-056C-4779-9A88-DBFBAD67B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738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78A0-A88F-49EA-8AC0-D0C99095D292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451A-056C-4779-9A88-DBFBAD67B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5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78A0-A88F-49EA-8AC0-D0C99095D292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451A-056C-4779-9A88-DBFBAD67B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28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78A0-A88F-49EA-8AC0-D0C99095D292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451A-056C-4779-9A88-DBFBAD67B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07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78A0-A88F-49EA-8AC0-D0C99095D292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451A-056C-4779-9A88-DBFBAD67B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6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78A0-A88F-49EA-8AC0-D0C99095D292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451A-056C-4779-9A88-DBFBAD67B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49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78A0-A88F-49EA-8AC0-D0C99095D292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451A-056C-4779-9A88-DBFBAD67B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83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78A0-A88F-49EA-8AC0-D0C99095D292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451A-056C-4779-9A88-DBFBAD67B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9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78A0-A88F-49EA-8AC0-D0C99095D292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451A-056C-4779-9A88-DBFBAD67B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952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78A0-A88F-49EA-8AC0-D0C99095D292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451A-056C-4779-9A88-DBFBAD67B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26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78A0-A88F-49EA-8AC0-D0C99095D292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6451A-056C-4779-9A88-DBFBAD67B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601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F340-4BC8-4967-BCA1-E0215EAA2809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DE97-87D9-4E9A-A31B-B8CC4B6FF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046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F340-4BC8-4967-BCA1-E0215EAA2809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DE97-87D9-4E9A-A31B-B8CC4B6FF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210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F340-4BC8-4967-BCA1-E0215EAA2809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DE97-87D9-4E9A-A31B-B8CC4B6FF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514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F340-4BC8-4967-BCA1-E0215EAA2809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DE97-87D9-4E9A-A31B-B8CC4B6FF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90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F340-4BC8-4967-BCA1-E0215EAA2809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DE97-87D9-4E9A-A31B-B8CC4B6FF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519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F340-4BC8-4967-BCA1-E0215EAA2809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DE97-87D9-4E9A-A31B-B8CC4B6FF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320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F340-4BC8-4967-BCA1-E0215EAA2809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DE97-87D9-4E9A-A31B-B8CC4B6FF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433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F340-4BC8-4967-BCA1-E0215EAA2809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DE97-87D9-4E9A-A31B-B8CC4B6FF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408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F340-4BC8-4967-BCA1-E0215EAA2809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DE97-87D9-4E9A-A31B-B8CC4B6FF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202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F340-4BC8-4967-BCA1-E0215EAA2809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DE97-87D9-4E9A-A31B-B8CC4B6FF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589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F340-4BC8-4967-BCA1-E0215EAA2809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DE97-87D9-4E9A-A31B-B8CC4B6FF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751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F340-4BC8-4967-BCA1-E0215EAA2809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DE97-87D9-4E9A-A31B-B8CC4B6FF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92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F340-4BC8-4967-BCA1-E0215EAA2809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DE97-87D9-4E9A-A31B-B8CC4B6FF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697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F340-4BC8-4967-BCA1-E0215EAA2809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DE97-87D9-4E9A-A31B-B8CC4B6FF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716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F340-4BC8-4967-BCA1-E0215EAA2809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DE97-87D9-4E9A-A31B-B8CC4B6FF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060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F340-4BC8-4967-BCA1-E0215EAA2809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DE97-87D9-4E9A-A31B-B8CC4B6FF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970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F340-4BC8-4967-BCA1-E0215EAA2809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DE97-87D9-4E9A-A31B-B8CC4B6FF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08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F340-4BC8-4967-BCA1-E0215EAA2809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DE97-87D9-4E9A-A31B-B8CC4B6FF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991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F340-4BC8-4967-BCA1-E0215EAA2809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DE97-87D9-4E9A-A31B-B8CC4B6FF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638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F340-4BC8-4967-BCA1-E0215EAA2809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DE97-87D9-4E9A-A31B-B8CC4B6FF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686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F340-4BC8-4967-BCA1-E0215EAA2809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DE97-87D9-4E9A-A31B-B8CC4B6FF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275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F340-4BC8-4967-BCA1-E0215EAA2809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ADE97-87D9-4E9A-A31B-B8CC4B6FF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047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28/03/2020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Nguyễn Quang Quân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478A0-A88F-49EA-8AC0-D0C99095D292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6451A-056C-4779-9A88-DBFBAD67B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8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6F340-4BC8-4967-BCA1-E0215EAA2809}" type="datetimeFigureOut">
              <a:rPr lang="en-US" smtClean="0"/>
              <a:t>10/04/2020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ADE97-87D9-4E9A-A31B-B8CC4B6FF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5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456F340-4BC8-4967-BCA1-E0215EAA2809}" type="datetimeFigureOut">
              <a:rPr lang="en-US" smtClean="0"/>
              <a:pPr/>
              <a:t>10/04/2020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1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Aachen" pitchFamily="18" charset="0"/>
                <a:cs typeface="Arial" pitchFamily="34" charset="0"/>
              </a:defRPr>
            </a:lvl1pPr>
          </a:lstStyle>
          <a:p>
            <a:r>
              <a:rPr lang="en-US" smtClean="0"/>
              <a:t>Nguyễn Quang Quân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4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3200399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0000FF"/>
                </a:solidFill>
              </a:rPr>
              <a:t>Tiết</a:t>
            </a:r>
            <a:r>
              <a:rPr lang="en-US" sz="4800" b="1" dirty="0" smtClean="0">
                <a:solidFill>
                  <a:srgbClr val="0000FF"/>
                </a:solidFill>
              </a:rPr>
              <a:t> 1- </a:t>
            </a:r>
            <a:r>
              <a:rPr lang="en-US" sz="4800" b="1" dirty="0" err="1" smtClean="0">
                <a:solidFill>
                  <a:srgbClr val="0000FF"/>
                </a:solidFill>
              </a:rPr>
              <a:t>Ngữ</a:t>
            </a:r>
            <a:r>
              <a:rPr lang="en-US" sz="4800" b="1" dirty="0" smtClean="0">
                <a:solidFill>
                  <a:srgbClr val="0000FF"/>
                </a:solidFill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</a:rPr>
              <a:t>văn</a:t>
            </a:r>
            <a:r>
              <a:rPr lang="en-US" sz="4800" b="1" dirty="0" smtClean="0">
                <a:solidFill>
                  <a:srgbClr val="0000FF"/>
                </a:solidFill>
              </a:rPr>
              <a:t> 6</a:t>
            </a:r>
            <a:r>
              <a:rPr lang="en-US" sz="4800" b="1" dirty="0" smtClean="0">
                <a:solidFill>
                  <a:srgbClr val="FF0000"/>
                </a:solidFill>
              </a:rPr>
              <a:t/>
            </a:r>
            <a:br>
              <a:rPr lang="en-US" sz="4800" b="1" dirty="0" smtClean="0">
                <a:solidFill>
                  <a:srgbClr val="FF0000"/>
                </a:solidFill>
              </a:rPr>
            </a:br>
            <a:r>
              <a:rPr lang="en-US" sz="4800" b="1" dirty="0" err="1" smtClean="0">
                <a:solidFill>
                  <a:srgbClr val="FF0000"/>
                </a:solidFill>
              </a:rPr>
              <a:t>Ôn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tập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văn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bản</a:t>
            </a:r>
            <a:r>
              <a:rPr lang="en-US" sz="4800" b="1" dirty="0" smtClean="0">
                <a:solidFill>
                  <a:srgbClr val="FF0000"/>
                </a:solidFill>
              </a:rPr>
              <a:t/>
            </a:r>
            <a:br>
              <a:rPr lang="en-US" sz="4800" b="1" dirty="0" smtClean="0">
                <a:solidFill>
                  <a:srgbClr val="FF0000"/>
                </a:solidFill>
              </a:rPr>
            </a:br>
            <a:r>
              <a:rPr lang="en-US" sz="4800" b="1" dirty="0" err="1" smtClean="0">
                <a:solidFill>
                  <a:srgbClr val="FF0000"/>
                </a:solidFill>
              </a:rPr>
              <a:t>Bức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tranh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của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em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gái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tôi</a:t>
            </a:r>
            <a:r>
              <a:rPr lang="en-US" sz="4800" b="1" dirty="0" smtClean="0">
                <a:solidFill>
                  <a:srgbClr val="FF0000"/>
                </a:solidFill>
              </a:rPr>
              <a:t/>
            </a:r>
            <a:br>
              <a:rPr lang="en-US" sz="4800" b="1" dirty="0" smtClean="0">
                <a:solidFill>
                  <a:srgbClr val="FF0000"/>
                </a:solidFill>
              </a:rPr>
            </a:br>
            <a:r>
              <a:rPr lang="en-US" b="1" i="1" dirty="0" smtClean="0">
                <a:solidFill>
                  <a:srgbClr val="FF0000"/>
                </a:solidFill>
              </a:rPr>
              <a:t>(</a:t>
            </a:r>
            <a:r>
              <a:rPr lang="en-US" b="1" i="1" dirty="0" err="1" smtClean="0">
                <a:solidFill>
                  <a:srgbClr val="FF0000"/>
                </a:solidFill>
              </a:rPr>
              <a:t>Tạ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Duy</a:t>
            </a: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</a:rPr>
              <a:t>Anh</a:t>
            </a:r>
            <a:r>
              <a:rPr lang="en-US" b="1" i="1" dirty="0" smtClean="0">
                <a:solidFill>
                  <a:srgbClr val="FF0000"/>
                </a:solidFill>
              </a:rPr>
              <a:t>)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2988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B. LUYỆN TẬP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592" y="8382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err="1" smtClean="0">
                <a:solidFill>
                  <a:srgbClr val="0000FF"/>
                </a:solidFill>
              </a:rPr>
              <a:t>Chữa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một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số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bài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tập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trong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phiếu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ôn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tập</a:t>
            </a:r>
            <a:r>
              <a:rPr lang="en-US" sz="2000" dirty="0" smtClean="0">
                <a:solidFill>
                  <a:srgbClr val="0000FF"/>
                </a:solidFill>
              </a:rPr>
              <a:t>.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219200"/>
            <a:ext cx="7467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Bài</a:t>
            </a:r>
            <a:r>
              <a:rPr lang="en-US" b="1" dirty="0"/>
              <a:t> </a:t>
            </a:r>
            <a:r>
              <a:rPr lang="en-US" b="1" dirty="0" err="1"/>
              <a:t>tập</a:t>
            </a:r>
            <a:r>
              <a:rPr lang="en-US" b="1" dirty="0"/>
              <a:t> 1:</a:t>
            </a:r>
            <a:r>
              <a:rPr lang="en-US" dirty="0"/>
              <a:t> Cho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văn:</a:t>
            </a:r>
            <a:r>
              <a:rPr lang="en-US" i="1" dirty="0" err="1"/>
              <a:t>Tôi</a:t>
            </a:r>
            <a:r>
              <a:rPr lang="en-US" i="1" dirty="0"/>
              <a:t> </a:t>
            </a:r>
            <a:r>
              <a:rPr lang="en-US" i="1" dirty="0" err="1"/>
              <a:t>quyết</a:t>
            </a:r>
            <a:r>
              <a:rPr lang="en-US" i="1" dirty="0"/>
              <a:t> </a:t>
            </a:r>
            <a:r>
              <a:rPr lang="en-US" i="1" dirty="0" err="1"/>
              <a:t>định</a:t>
            </a:r>
            <a:r>
              <a:rPr lang="en-US" i="1" dirty="0"/>
              <a:t> </a:t>
            </a:r>
            <a:r>
              <a:rPr lang="en-US" i="1" dirty="0" err="1"/>
              <a:t>làm</a:t>
            </a:r>
            <a:r>
              <a:rPr lang="en-US" i="1" dirty="0"/>
              <a:t> </a:t>
            </a:r>
            <a:r>
              <a:rPr lang="en-US" i="1" dirty="0" err="1"/>
              <a:t>một</a:t>
            </a:r>
            <a:r>
              <a:rPr lang="en-US" i="1" dirty="0"/>
              <a:t> </a:t>
            </a:r>
            <a:r>
              <a:rPr lang="en-US" i="1" dirty="0" err="1"/>
              <a:t>việc</a:t>
            </a:r>
            <a:r>
              <a:rPr lang="en-US" i="1" dirty="0"/>
              <a:t> </a:t>
            </a:r>
            <a:r>
              <a:rPr lang="en-US" i="1" dirty="0" err="1"/>
              <a:t>mà</a:t>
            </a:r>
            <a:r>
              <a:rPr lang="en-US" i="1" dirty="0"/>
              <a:t> </a:t>
            </a:r>
            <a:r>
              <a:rPr lang="en-US" i="1" dirty="0" err="1"/>
              <a:t>tôi</a:t>
            </a:r>
            <a:r>
              <a:rPr lang="en-US" i="1" dirty="0"/>
              <a:t> </a:t>
            </a:r>
            <a:r>
              <a:rPr lang="en-US" i="1" dirty="0" err="1"/>
              <a:t>vẫn</a:t>
            </a:r>
            <a:r>
              <a:rPr lang="en-US" i="1" dirty="0"/>
              <a:t> </a:t>
            </a:r>
            <a:r>
              <a:rPr lang="en-US" i="1" dirty="0" err="1"/>
              <a:t>coi</a:t>
            </a:r>
            <a:r>
              <a:rPr lang="en-US" i="1" dirty="0"/>
              <a:t> </a:t>
            </a:r>
            <a:r>
              <a:rPr lang="en-US" i="1" dirty="0" err="1"/>
              <a:t>khinh</a:t>
            </a:r>
            <a:r>
              <a:rPr lang="en-US" i="1" dirty="0"/>
              <a:t>: </a:t>
            </a:r>
            <a:r>
              <a:rPr lang="en-US" i="1" dirty="0" err="1"/>
              <a:t>xem</a:t>
            </a:r>
            <a:r>
              <a:rPr lang="en-US" i="1" dirty="0"/>
              <a:t> </a:t>
            </a:r>
            <a:r>
              <a:rPr lang="en-US" i="1" dirty="0" err="1"/>
              <a:t>trộm</a:t>
            </a:r>
            <a:r>
              <a:rPr lang="en-US" i="1" dirty="0"/>
              <a:t> </a:t>
            </a:r>
            <a:r>
              <a:rPr lang="en-US" i="1" dirty="0" err="1"/>
              <a:t>những</a:t>
            </a:r>
            <a:r>
              <a:rPr lang="en-US" i="1" dirty="0"/>
              <a:t> </a:t>
            </a:r>
            <a:r>
              <a:rPr lang="en-US" i="1" dirty="0" err="1"/>
              <a:t>bức</a:t>
            </a:r>
            <a:r>
              <a:rPr lang="en-US" i="1" dirty="0"/>
              <a:t> </a:t>
            </a:r>
            <a:r>
              <a:rPr lang="en-US" i="1" dirty="0" err="1"/>
              <a:t>tranh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Mèo</a:t>
            </a:r>
            <a:r>
              <a:rPr lang="en-US" i="1" dirty="0"/>
              <a:t>. </a:t>
            </a:r>
            <a:r>
              <a:rPr lang="en-US" i="1" dirty="0" err="1"/>
              <a:t>Dường</a:t>
            </a:r>
            <a:r>
              <a:rPr lang="en-US" i="1" dirty="0"/>
              <a:t> </a:t>
            </a:r>
            <a:r>
              <a:rPr lang="en-US" i="1" dirty="0" err="1"/>
              <a:t>như</a:t>
            </a:r>
            <a:r>
              <a:rPr lang="en-US" i="1" dirty="0"/>
              <a:t> </a:t>
            </a:r>
            <a:r>
              <a:rPr lang="en-US" i="1" dirty="0" err="1"/>
              <a:t>mọi</a:t>
            </a:r>
            <a:r>
              <a:rPr lang="en-US" i="1" dirty="0"/>
              <a:t> </a:t>
            </a:r>
            <a:r>
              <a:rPr lang="en-US" i="1" dirty="0" err="1"/>
              <a:t>thứ</a:t>
            </a:r>
            <a:r>
              <a:rPr lang="en-US" i="1" dirty="0"/>
              <a:t> </a:t>
            </a:r>
            <a:r>
              <a:rPr lang="en-US" i="1" dirty="0" err="1"/>
              <a:t>có</a:t>
            </a:r>
            <a:r>
              <a:rPr lang="en-US" i="1" dirty="0"/>
              <a:t> </a:t>
            </a:r>
            <a:r>
              <a:rPr lang="en-US" i="1" dirty="0" err="1"/>
              <a:t>trong</a:t>
            </a:r>
            <a:r>
              <a:rPr lang="en-US" i="1" dirty="0"/>
              <a:t> </a:t>
            </a:r>
            <a:r>
              <a:rPr lang="en-US" i="1" dirty="0" err="1"/>
              <a:t>ngôi</a:t>
            </a:r>
            <a:r>
              <a:rPr lang="en-US" i="1" dirty="0"/>
              <a:t> </a:t>
            </a:r>
            <a:r>
              <a:rPr lang="en-US" i="1" dirty="0" err="1"/>
              <a:t>nhà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chúng</a:t>
            </a:r>
            <a:r>
              <a:rPr lang="en-US" i="1" dirty="0"/>
              <a:t> </a:t>
            </a:r>
            <a:r>
              <a:rPr lang="en-US" i="1" dirty="0" err="1"/>
              <a:t>tôi</a:t>
            </a:r>
            <a:r>
              <a:rPr lang="en-US" i="1" dirty="0"/>
              <a:t> </a:t>
            </a:r>
            <a:r>
              <a:rPr lang="en-US" i="1" dirty="0" err="1"/>
              <a:t>đều</a:t>
            </a:r>
            <a:r>
              <a:rPr lang="en-US" i="1" dirty="0"/>
              <a:t> </a:t>
            </a:r>
            <a:r>
              <a:rPr lang="en-US" i="1" dirty="0" err="1"/>
              <a:t>được</a:t>
            </a:r>
            <a:r>
              <a:rPr lang="en-US" i="1" dirty="0"/>
              <a:t> </a:t>
            </a:r>
            <a:r>
              <a:rPr lang="en-US" i="1" dirty="0" err="1"/>
              <a:t>nó</a:t>
            </a:r>
            <a:r>
              <a:rPr lang="en-US" i="1" dirty="0"/>
              <a:t> </a:t>
            </a:r>
            <a:r>
              <a:rPr lang="en-US" i="1" dirty="0" err="1"/>
              <a:t>đưa</a:t>
            </a:r>
            <a:r>
              <a:rPr lang="en-US" i="1" dirty="0"/>
              <a:t> </a:t>
            </a:r>
            <a:r>
              <a:rPr lang="en-US" i="1" dirty="0" err="1"/>
              <a:t>vào</a:t>
            </a:r>
            <a:r>
              <a:rPr lang="en-US" i="1" dirty="0"/>
              <a:t> </a:t>
            </a:r>
            <a:r>
              <a:rPr lang="en-US" i="1" dirty="0" err="1"/>
              <a:t>tranh.Mặc</a:t>
            </a:r>
            <a:r>
              <a:rPr lang="en-US" i="1" dirty="0"/>
              <a:t> </a:t>
            </a:r>
            <a:r>
              <a:rPr lang="en-US" i="1" dirty="0" err="1"/>
              <a:t>dù</a:t>
            </a:r>
            <a:r>
              <a:rPr lang="en-US" i="1" dirty="0"/>
              <a:t> </a:t>
            </a:r>
            <a:r>
              <a:rPr lang="en-US" i="1" dirty="0" err="1"/>
              <a:t>nó</a:t>
            </a:r>
            <a:r>
              <a:rPr lang="en-US" i="1" dirty="0"/>
              <a:t> </a:t>
            </a:r>
            <a:r>
              <a:rPr lang="en-US" i="1" dirty="0" err="1"/>
              <a:t>vẽ</a:t>
            </a:r>
            <a:r>
              <a:rPr lang="en-US" i="1" dirty="0"/>
              <a:t> </a:t>
            </a:r>
            <a:r>
              <a:rPr lang="en-US" i="1" dirty="0" err="1"/>
              <a:t>bằng</a:t>
            </a:r>
            <a:r>
              <a:rPr lang="en-US" i="1" dirty="0"/>
              <a:t> </a:t>
            </a:r>
            <a:r>
              <a:rPr lang="en-US" i="1" dirty="0" err="1"/>
              <a:t>những</a:t>
            </a:r>
            <a:r>
              <a:rPr lang="en-US" i="1" dirty="0"/>
              <a:t> </a:t>
            </a:r>
            <a:r>
              <a:rPr lang="en-US" i="1" dirty="0" err="1"/>
              <a:t>nét</a:t>
            </a:r>
            <a:r>
              <a:rPr lang="en-US" i="1" dirty="0"/>
              <a:t> to </a:t>
            </a:r>
            <a:r>
              <a:rPr lang="en-US" i="1" dirty="0" err="1"/>
              <a:t>tướng</a:t>
            </a:r>
            <a:r>
              <a:rPr lang="en-US" i="1" dirty="0"/>
              <a:t>, </a:t>
            </a:r>
            <a:r>
              <a:rPr lang="en-US" i="1" dirty="0" err="1"/>
              <a:t>nhưng</a:t>
            </a:r>
            <a:r>
              <a:rPr lang="en-US" i="1" dirty="0"/>
              <a:t> </a:t>
            </a:r>
            <a:r>
              <a:rPr lang="en-US" i="1" dirty="0" err="1"/>
              <a:t>ngay</a:t>
            </a:r>
            <a:r>
              <a:rPr lang="en-US" i="1" dirty="0"/>
              <a:t> </a:t>
            </a:r>
            <a:r>
              <a:rPr lang="en-US" i="1" dirty="0" err="1"/>
              <a:t>cả</a:t>
            </a:r>
            <a:r>
              <a:rPr lang="en-US" i="1" dirty="0"/>
              <a:t> </a:t>
            </a:r>
            <a:r>
              <a:rPr lang="en-US" i="1" dirty="0" err="1"/>
              <a:t>cái</a:t>
            </a:r>
            <a:r>
              <a:rPr lang="en-US" i="1" dirty="0"/>
              <a:t> </a:t>
            </a:r>
            <a:r>
              <a:rPr lang="en-US" i="1" dirty="0" err="1"/>
              <a:t>bát</a:t>
            </a:r>
            <a:r>
              <a:rPr lang="en-US" i="1" dirty="0"/>
              <a:t> </a:t>
            </a:r>
            <a:r>
              <a:rPr lang="en-US" i="1" dirty="0" err="1"/>
              <a:t>múc</a:t>
            </a:r>
            <a:r>
              <a:rPr lang="en-US" i="1" dirty="0"/>
              <a:t> </a:t>
            </a:r>
            <a:r>
              <a:rPr lang="en-US" i="1" dirty="0" err="1"/>
              <a:t>cám</a:t>
            </a:r>
            <a:r>
              <a:rPr lang="en-US" i="1" dirty="0"/>
              <a:t> </a:t>
            </a:r>
            <a:r>
              <a:rPr lang="en-US" i="1" dirty="0" err="1"/>
              <a:t>lợn</a:t>
            </a:r>
            <a:r>
              <a:rPr lang="en-US" i="1" dirty="0"/>
              <a:t>, </a:t>
            </a:r>
            <a:r>
              <a:rPr lang="en-US" i="1" dirty="0" err="1"/>
              <a:t>sứt</a:t>
            </a:r>
            <a:r>
              <a:rPr lang="en-US" i="1" dirty="0"/>
              <a:t> </a:t>
            </a:r>
            <a:r>
              <a:rPr lang="en-US" i="1" dirty="0" err="1"/>
              <a:t>một</a:t>
            </a:r>
            <a:r>
              <a:rPr lang="en-US" i="1" dirty="0"/>
              <a:t> </a:t>
            </a:r>
            <a:r>
              <a:rPr lang="en-US" i="1" dirty="0" err="1"/>
              <a:t>miếng</a:t>
            </a:r>
            <a:r>
              <a:rPr lang="en-US" i="1" dirty="0"/>
              <a:t> </a:t>
            </a:r>
            <a:r>
              <a:rPr lang="en-US" i="1" dirty="0" err="1"/>
              <a:t>cũng</a:t>
            </a:r>
            <a:r>
              <a:rPr lang="en-US" i="1" dirty="0"/>
              <a:t> </a:t>
            </a:r>
            <a:r>
              <a:rPr lang="en-US" i="1" dirty="0" err="1"/>
              <a:t>trở</a:t>
            </a:r>
            <a:r>
              <a:rPr lang="en-US" i="1" dirty="0"/>
              <a:t> </a:t>
            </a:r>
            <a:r>
              <a:rPr lang="en-US" i="1" dirty="0" err="1"/>
              <a:t>nên</a:t>
            </a:r>
            <a:r>
              <a:rPr lang="en-US" i="1" dirty="0"/>
              <a:t> </a:t>
            </a:r>
            <a:r>
              <a:rPr lang="en-US" i="1" dirty="0" err="1"/>
              <a:t>ngộ</a:t>
            </a:r>
            <a:r>
              <a:rPr lang="en-US" i="1" dirty="0"/>
              <a:t> </a:t>
            </a:r>
            <a:r>
              <a:rPr lang="en-US" i="1" dirty="0" err="1"/>
              <a:t>nghĩnh</a:t>
            </a:r>
            <a:r>
              <a:rPr lang="en-US" i="1" dirty="0"/>
              <a:t>. Con </a:t>
            </a:r>
            <a:r>
              <a:rPr lang="en-US" i="1" dirty="0" err="1"/>
              <a:t>mèo</a:t>
            </a:r>
            <a:r>
              <a:rPr lang="en-US" i="1" dirty="0"/>
              <a:t> </a:t>
            </a:r>
            <a:r>
              <a:rPr lang="en-US" i="1" dirty="0" err="1"/>
              <a:t>vằn</a:t>
            </a:r>
            <a:r>
              <a:rPr lang="en-US" i="1" dirty="0"/>
              <a:t> </a:t>
            </a:r>
            <a:r>
              <a:rPr lang="en-US" i="1" dirty="0" err="1"/>
              <a:t>vào</a:t>
            </a:r>
            <a:r>
              <a:rPr lang="en-US" i="1" dirty="0"/>
              <a:t> </a:t>
            </a:r>
            <a:r>
              <a:rPr lang="en-US" i="1" dirty="0" err="1"/>
              <a:t>tranh</a:t>
            </a:r>
            <a:r>
              <a:rPr lang="en-US" i="1" dirty="0"/>
              <a:t> </a:t>
            </a:r>
            <a:r>
              <a:rPr lang="en-US" i="1" dirty="0" err="1"/>
              <a:t>còn</a:t>
            </a:r>
            <a:r>
              <a:rPr lang="en-US" i="1" dirty="0"/>
              <a:t> to </a:t>
            </a:r>
            <a:r>
              <a:rPr lang="en-US" i="1" dirty="0" err="1"/>
              <a:t>hơn</a:t>
            </a:r>
            <a:r>
              <a:rPr lang="en-US" i="1" dirty="0"/>
              <a:t> </a:t>
            </a:r>
            <a:r>
              <a:rPr lang="en-US" i="1" dirty="0" err="1"/>
              <a:t>cả</a:t>
            </a:r>
            <a:r>
              <a:rPr lang="en-US" i="1" dirty="0"/>
              <a:t> con </a:t>
            </a:r>
            <a:r>
              <a:rPr lang="en-US" i="1" dirty="0" err="1"/>
              <a:t>hổ</a:t>
            </a:r>
            <a:r>
              <a:rPr lang="en-US" i="1" dirty="0"/>
              <a:t> </a:t>
            </a:r>
            <a:r>
              <a:rPr lang="en-US" i="1" dirty="0" err="1"/>
              <a:t>nhưng</a:t>
            </a:r>
            <a:r>
              <a:rPr lang="en-US" i="1" dirty="0"/>
              <a:t> </a:t>
            </a:r>
            <a:r>
              <a:rPr lang="en-US" i="1" dirty="0" err="1"/>
              <a:t>nét</a:t>
            </a:r>
            <a:r>
              <a:rPr lang="en-US" i="1" dirty="0"/>
              <a:t> </a:t>
            </a:r>
            <a:r>
              <a:rPr lang="en-US" i="1" dirty="0" err="1"/>
              <a:t>mặt</a:t>
            </a:r>
            <a:r>
              <a:rPr lang="en-US" i="1" dirty="0"/>
              <a:t> </a:t>
            </a:r>
            <a:r>
              <a:rPr lang="en-US" i="1" dirty="0" err="1"/>
              <a:t>lại</a:t>
            </a:r>
            <a:r>
              <a:rPr lang="en-US" i="1" dirty="0"/>
              <a:t> </a:t>
            </a:r>
            <a:r>
              <a:rPr lang="en-US" i="1" dirty="0" err="1"/>
              <a:t>vô</a:t>
            </a:r>
            <a:r>
              <a:rPr lang="en-US" i="1" dirty="0"/>
              <a:t> </a:t>
            </a:r>
            <a:r>
              <a:rPr lang="en-US" i="1" dirty="0" err="1"/>
              <a:t>cùng</a:t>
            </a:r>
            <a:r>
              <a:rPr lang="en-US" i="1" dirty="0"/>
              <a:t> </a:t>
            </a:r>
            <a:r>
              <a:rPr lang="en-US" i="1" dirty="0" err="1"/>
              <a:t>dễ</a:t>
            </a:r>
            <a:r>
              <a:rPr lang="en-US" i="1" dirty="0"/>
              <a:t> </a:t>
            </a:r>
            <a:r>
              <a:rPr lang="en-US" i="1" dirty="0" err="1"/>
              <a:t>mến</a:t>
            </a:r>
            <a:r>
              <a:rPr lang="en-US" i="1" dirty="0"/>
              <a:t>. </a:t>
            </a:r>
            <a:r>
              <a:rPr lang="en-US" i="1" dirty="0" err="1"/>
              <a:t>Có</a:t>
            </a:r>
            <a:r>
              <a:rPr lang="en-US" i="1" dirty="0"/>
              <a:t> </a:t>
            </a:r>
            <a:r>
              <a:rPr lang="en-US" i="1" dirty="0" err="1"/>
              <a:t>cảm</a:t>
            </a:r>
            <a:r>
              <a:rPr lang="en-US" i="1" dirty="0"/>
              <a:t> </a:t>
            </a:r>
            <a:r>
              <a:rPr lang="en-US" i="1" dirty="0" err="1"/>
              <a:t>tưởng</a:t>
            </a:r>
            <a:r>
              <a:rPr lang="en-US" i="1" dirty="0"/>
              <a:t> </a:t>
            </a:r>
            <a:r>
              <a:rPr lang="en-US" i="1" dirty="0" err="1"/>
              <a:t>nó</a:t>
            </a:r>
            <a:r>
              <a:rPr lang="en-US" i="1" dirty="0"/>
              <a:t> </a:t>
            </a:r>
            <a:r>
              <a:rPr lang="en-US" i="1" dirty="0" err="1"/>
              <a:t>biết</a:t>
            </a:r>
            <a:r>
              <a:rPr lang="en-US" i="1" dirty="0"/>
              <a:t> </a:t>
            </a:r>
            <a:r>
              <a:rPr lang="en-US" i="1" dirty="0" err="1"/>
              <a:t>mọi</a:t>
            </a:r>
            <a:r>
              <a:rPr lang="en-US" i="1" dirty="0"/>
              <a:t> </a:t>
            </a:r>
            <a:r>
              <a:rPr lang="en-US" i="1" dirty="0" err="1"/>
              <a:t>việc</a:t>
            </a:r>
            <a:r>
              <a:rPr lang="en-US" i="1" dirty="0"/>
              <a:t> </a:t>
            </a:r>
            <a:r>
              <a:rPr lang="en-US" i="1" dirty="0" err="1"/>
              <a:t>chúng</a:t>
            </a:r>
            <a:r>
              <a:rPr lang="en-US" i="1" dirty="0"/>
              <a:t> </a:t>
            </a:r>
            <a:r>
              <a:rPr lang="en-US" i="1" dirty="0" err="1"/>
              <a:t>tôi</a:t>
            </a:r>
            <a:r>
              <a:rPr lang="en-US" i="1" dirty="0"/>
              <a:t> </a:t>
            </a:r>
            <a:r>
              <a:rPr lang="en-US" i="1" dirty="0" err="1"/>
              <a:t>làm</a:t>
            </a:r>
            <a:r>
              <a:rPr lang="en-US" i="1" dirty="0"/>
              <a:t> </a:t>
            </a:r>
            <a:r>
              <a:rPr lang="en-US" i="1" dirty="0" err="1"/>
              <a:t>và</a:t>
            </a:r>
            <a:r>
              <a:rPr lang="en-US" i="1" dirty="0"/>
              <a:t> </a:t>
            </a:r>
            <a:r>
              <a:rPr lang="en-US" i="1" dirty="0" err="1"/>
              <a:t>lơ</a:t>
            </a:r>
            <a:r>
              <a:rPr lang="en-US" i="1" dirty="0"/>
              <a:t> </a:t>
            </a:r>
            <a:r>
              <a:rPr lang="en-US" i="1" dirty="0" err="1"/>
              <a:t>đi</a:t>
            </a:r>
            <a:r>
              <a:rPr lang="en-US" i="1" dirty="0"/>
              <a:t> </a:t>
            </a:r>
            <a:r>
              <a:rPr lang="en-US" i="1" dirty="0" err="1"/>
              <a:t>vì</a:t>
            </a:r>
            <a:r>
              <a:rPr lang="en-US" i="1" dirty="0"/>
              <a:t> </a:t>
            </a:r>
            <a:r>
              <a:rPr lang="en-US" i="1" dirty="0" err="1"/>
              <a:t>không</a:t>
            </a:r>
            <a:r>
              <a:rPr lang="en-US" i="1" dirty="0"/>
              <a:t> </a:t>
            </a:r>
            <a:r>
              <a:rPr lang="en-US" i="1" dirty="0" err="1"/>
              <a:t>chấp</a:t>
            </a:r>
            <a:r>
              <a:rPr lang="en-US" i="1" dirty="0"/>
              <a:t> </a:t>
            </a:r>
            <a:r>
              <a:rPr lang="en-US" i="1" dirty="0" err="1"/>
              <a:t>trẻ</a:t>
            </a:r>
            <a:r>
              <a:rPr lang="en-US" i="1" dirty="0"/>
              <a:t> </a:t>
            </a:r>
            <a:r>
              <a:rPr lang="en-US" i="1" dirty="0" err="1"/>
              <a:t>em</a:t>
            </a:r>
            <a:r>
              <a:rPr lang="en-US" i="1" dirty="0"/>
              <a:t>. </a:t>
            </a:r>
            <a:r>
              <a:rPr lang="en-US" i="1" dirty="0" err="1"/>
              <a:t>Gấp</a:t>
            </a:r>
            <a:r>
              <a:rPr lang="en-US" i="1" dirty="0"/>
              <a:t> </a:t>
            </a:r>
            <a:r>
              <a:rPr lang="en-US" i="1" dirty="0" err="1"/>
              <a:t>lại</a:t>
            </a:r>
            <a:r>
              <a:rPr lang="en-US" i="1" dirty="0"/>
              <a:t> </a:t>
            </a:r>
            <a:r>
              <a:rPr lang="en-US" i="1" dirty="0" err="1"/>
              <a:t>những</a:t>
            </a:r>
            <a:r>
              <a:rPr lang="en-US" i="1" dirty="0"/>
              <a:t> </a:t>
            </a:r>
            <a:r>
              <a:rPr lang="en-US" i="1" dirty="0" err="1"/>
              <a:t>bức</a:t>
            </a:r>
            <a:r>
              <a:rPr lang="en-US" i="1" dirty="0"/>
              <a:t> </a:t>
            </a:r>
            <a:r>
              <a:rPr lang="en-US" i="1" dirty="0" err="1"/>
              <a:t>tranh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Mèo</a:t>
            </a:r>
            <a:r>
              <a:rPr lang="en-US" i="1" dirty="0"/>
              <a:t>, </a:t>
            </a:r>
            <a:r>
              <a:rPr lang="en-US" i="1" dirty="0" err="1"/>
              <a:t>tôi</a:t>
            </a:r>
            <a:r>
              <a:rPr lang="en-US" i="1" dirty="0"/>
              <a:t> </a:t>
            </a:r>
            <a:r>
              <a:rPr lang="en-US" i="1" dirty="0" err="1"/>
              <a:t>lén</a:t>
            </a:r>
            <a:r>
              <a:rPr lang="en-US" i="1" dirty="0"/>
              <a:t> </a:t>
            </a:r>
            <a:r>
              <a:rPr lang="en-US" i="1" dirty="0" err="1"/>
              <a:t>trút</a:t>
            </a:r>
            <a:r>
              <a:rPr lang="en-US" i="1" dirty="0"/>
              <a:t> </a:t>
            </a:r>
            <a:r>
              <a:rPr lang="en-US" i="1" dirty="0" err="1"/>
              <a:t>ra</a:t>
            </a:r>
            <a:r>
              <a:rPr lang="en-US" i="1" dirty="0"/>
              <a:t> </a:t>
            </a:r>
            <a:r>
              <a:rPr lang="en-US" i="1" dirty="0" err="1"/>
              <a:t>một</a:t>
            </a:r>
            <a:r>
              <a:rPr lang="en-US" i="1" dirty="0"/>
              <a:t> </a:t>
            </a:r>
            <a:r>
              <a:rPr lang="en-US" i="1" dirty="0" err="1"/>
              <a:t>tiếng</a:t>
            </a:r>
            <a:r>
              <a:rPr lang="en-US" i="1" dirty="0"/>
              <a:t> </a:t>
            </a:r>
            <a:r>
              <a:rPr lang="en-US" i="1" dirty="0" err="1"/>
              <a:t>thở</a:t>
            </a:r>
            <a:r>
              <a:rPr lang="en-US" i="1" dirty="0"/>
              <a:t> </a:t>
            </a:r>
            <a:r>
              <a:rPr lang="en-US" i="1" dirty="0" err="1"/>
              <a:t>dài</a:t>
            </a:r>
            <a:r>
              <a:rPr lang="en-US" i="1" dirty="0"/>
              <a:t>… </a:t>
            </a:r>
            <a:r>
              <a:rPr lang="en-US" b="1" dirty="0"/>
              <a:t>(</a:t>
            </a:r>
            <a:r>
              <a:rPr lang="en-US" b="1" dirty="0" err="1"/>
              <a:t>Tạ</a:t>
            </a:r>
            <a:r>
              <a:rPr lang="en-US" b="1" dirty="0"/>
              <a:t> </a:t>
            </a:r>
            <a:r>
              <a:rPr lang="en-US" b="1" dirty="0" err="1"/>
              <a:t>Duy</a:t>
            </a:r>
            <a:r>
              <a:rPr lang="en-US" b="1" dirty="0"/>
              <a:t> </a:t>
            </a:r>
            <a:r>
              <a:rPr lang="en-US" b="1" dirty="0" err="1"/>
              <a:t>Anh</a:t>
            </a:r>
            <a:r>
              <a:rPr lang="en-US" b="1" dirty="0"/>
              <a:t>- </a:t>
            </a:r>
            <a:r>
              <a:rPr lang="en-US" b="1" dirty="0" err="1"/>
              <a:t>Bức</a:t>
            </a:r>
            <a:r>
              <a:rPr lang="en-US" b="1" dirty="0"/>
              <a:t> </a:t>
            </a:r>
            <a:r>
              <a:rPr lang="en-US" b="1" dirty="0" err="1"/>
              <a:t>tranh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em</a:t>
            </a:r>
            <a:r>
              <a:rPr lang="en-US" b="1" dirty="0"/>
              <a:t> </a:t>
            </a:r>
            <a:r>
              <a:rPr lang="en-US" b="1" dirty="0" err="1"/>
              <a:t>gái</a:t>
            </a:r>
            <a:r>
              <a:rPr lang="en-US" b="1" dirty="0"/>
              <a:t> </a:t>
            </a:r>
            <a:r>
              <a:rPr lang="en-US" b="1" dirty="0" err="1"/>
              <a:t>tôi</a:t>
            </a:r>
            <a:r>
              <a:rPr lang="en-US" b="1" dirty="0"/>
              <a:t>)</a:t>
            </a:r>
            <a:endParaRPr lang="en-US" dirty="0"/>
          </a:p>
          <a:p>
            <a:r>
              <a:rPr lang="en-US" dirty="0"/>
              <a:t>1.Đoạn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trích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ai</a:t>
            </a:r>
            <a:r>
              <a:rPr lang="en-US" dirty="0"/>
              <a:t>?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trích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?</a:t>
            </a:r>
          </a:p>
          <a:p>
            <a:r>
              <a:rPr lang="en-US" dirty="0"/>
              <a:t>2.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: </a:t>
            </a:r>
            <a:r>
              <a:rPr lang="en-US" i="1" dirty="0"/>
              <a:t>Con </a:t>
            </a:r>
            <a:r>
              <a:rPr lang="en-US" i="1" dirty="0" err="1"/>
              <a:t>mèo</a:t>
            </a:r>
            <a:r>
              <a:rPr lang="en-US" i="1" dirty="0"/>
              <a:t> </a:t>
            </a:r>
            <a:r>
              <a:rPr lang="en-US" i="1" dirty="0" err="1"/>
              <a:t>vằn</a:t>
            </a:r>
            <a:r>
              <a:rPr lang="en-US" i="1" dirty="0"/>
              <a:t> </a:t>
            </a:r>
            <a:r>
              <a:rPr lang="en-US" i="1" dirty="0" err="1"/>
              <a:t>vào</a:t>
            </a:r>
            <a:r>
              <a:rPr lang="en-US" i="1" dirty="0"/>
              <a:t> </a:t>
            </a:r>
            <a:r>
              <a:rPr lang="en-US" i="1" dirty="0" err="1"/>
              <a:t>tranh</a:t>
            </a:r>
            <a:r>
              <a:rPr lang="en-US" i="1" dirty="0"/>
              <a:t> </a:t>
            </a:r>
            <a:r>
              <a:rPr lang="en-US" i="1" dirty="0" err="1"/>
              <a:t>còn</a:t>
            </a:r>
            <a:r>
              <a:rPr lang="en-US" i="1" dirty="0"/>
              <a:t> to </a:t>
            </a:r>
            <a:r>
              <a:rPr lang="en-US" i="1" dirty="0" err="1"/>
              <a:t>hơn</a:t>
            </a:r>
            <a:r>
              <a:rPr lang="en-US" i="1" dirty="0"/>
              <a:t> </a:t>
            </a:r>
            <a:r>
              <a:rPr lang="en-US" i="1" dirty="0" err="1"/>
              <a:t>cả</a:t>
            </a:r>
            <a:r>
              <a:rPr lang="en-US" i="1" dirty="0"/>
              <a:t> con </a:t>
            </a:r>
            <a:r>
              <a:rPr lang="en-US" i="1" dirty="0" err="1"/>
              <a:t>hổ</a:t>
            </a:r>
            <a:r>
              <a:rPr lang="en-US" i="1" dirty="0"/>
              <a:t> </a:t>
            </a:r>
            <a:r>
              <a:rPr lang="en-US" i="1" dirty="0" err="1"/>
              <a:t>nhưng</a:t>
            </a:r>
            <a:r>
              <a:rPr lang="en-US" i="1" dirty="0"/>
              <a:t> </a:t>
            </a:r>
            <a:r>
              <a:rPr lang="en-US" i="1" dirty="0" err="1"/>
              <a:t>nét</a:t>
            </a:r>
            <a:r>
              <a:rPr lang="en-US" i="1" dirty="0"/>
              <a:t> </a:t>
            </a:r>
            <a:r>
              <a:rPr lang="en-US" i="1" dirty="0" err="1"/>
              <a:t>mặt</a:t>
            </a:r>
            <a:r>
              <a:rPr lang="en-US" i="1" dirty="0"/>
              <a:t> </a:t>
            </a:r>
            <a:r>
              <a:rPr lang="en-US" i="1" dirty="0" err="1"/>
              <a:t>lại</a:t>
            </a:r>
            <a:r>
              <a:rPr lang="en-US" i="1" dirty="0"/>
              <a:t> </a:t>
            </a:r>
            <a:r>
              <a:rPr lang="en-US" i="1" dirty="0" err="1"/>
              <a:t>vô</a:t>
            </a:r>
            <a:r>
              <a:rPr lang="en-US" i="1" dirty="0"/>
              <a:t> </a:t>
            </a:r>
            <a:r>
              <a:rPr lang="en-US" i="1" dirty="0" err="1"/>
              <a:t>cùng</a:t>
            </a:r>
            <a:r>
              <a:rPr lang="en-US" i="1" dirty="0"/>
              <a:t> </a:t>
            </a:r>
            <a:r>
              <a:rPr lang="en-US" i="1" dirty="0" err="1"/>
              <a:t>dễ</a:t>
            </a:r>
            <a:r>
              <a:rPr lang="en-US" i="1" dirty="0"/>
              <a:t> </a:t>
            </a:r>
            <a:r>
              <a:rPr lang="en-US" i="1" dirty="0" err="1"/>
              <a:t>mến</a:t>
            </a:r>
            <a:r>
              <a:rPr lang="en-US" i="1" dirty="0"/>
              <a:t>,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i="1" dirty="0"/>
              <a:t> </a:t>
            </a:r>
            <a:r>
              <a:rPr lang="en-US" dirty="0" err="1"/>
              <a:t>biện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nghệ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? </a:t>
            </a:r>
          </a:p>
          <a:p>
            <a:r>
              <a:rPr lang="en-US" dirty="0"/>
              <a:t>3.Tại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tôi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trộm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bức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,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vẫn</a:t>
            </a:r>
            <a:r>
              <a:rPr lang="en-US" dirty="0"/>
              <a:t> </a:t>
            </a:r>
            <a:r>
              <a:rPr lang="en-US" dirty="0" err="1"/>
              <a:t>coi</a:t>
            </a:r>
            <a:r>
              <a:rPr lang="en-US" dirty="0"/>
              <a:t> </a:t>
            </a:r>
            <a:r>
              <a:rPr lang="en-US" dirty="0" err="1"/>
              <a:t>khinh</a:t>
            </a:r>
            <a:r>
              <a:rPr lang="en-US" dirty="0"/>
              <a:t>?</a:t>
            </a:r>
          </a:p>
          <a:p>
            <a:r>
              <a:rPr lang="en-US" dirty="0"/>
              <a:t>4.Chi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i="1" dirty="0"/>
              <a:t>“</a:t>
            </a:r>
            <a:r>
              <a:rPr lang="en-US" i="1" dirty="0" err="1"/>
              <a:t>Gấp</a:t>
            </a:r>
            <a:r>
              <a:rPr lang="en-US" i="1" dirty="0"/>
              <a:t> </a:t>
            </a:r>
            <a:r>
              <a:rPr lang="en-US" i="1" dirty="0" err="1"/>
              <a:t>lại</a:t>
            </a:r>
            <a:r>
              <a:rPr lang="en-US" i="1" dirty="0"/>
              <a:t> </a:t>
            </a:r>
            <a:r>
              <a:rPr lang="en-US" i="1" dirty="0" err="1"/>
              <a:t>những</a:t>
            </a:r>
            <a:r>
              <a:rPr lang="en-US" i="1" dirty="0"/>
              <a:t> </a:t>
            </a:r>
            <a:r>
              <a:rPr lang="en-US" i="1" dirty="0" err="1"/>
              <a:t>bức</a:t>
            </a:r>
            <a:r>
              <a:rPr lang="en-US" i="1" dirty="0"/>
              <a:t> </a:t>
            </a:r>
            <a:r>
              <a:rPr lang="en-US" i="1" dirty="0" err="1"/>
              <a:t>tranh</a:t>
            </a:r>
            <a:r>
              <a:rPr lang="en-US" i="1" dirty="0"/>
              <a:t> </a:t>
            </a:r>
            <a:r>
              <a:rPr lang="en-US" i="1" dirty="0" err="1"/>
              <a:t>của</a:t>
            </a:r>
            <a:r>
              <a:rPr lang="en-US" i="1" dirty="0"/>
              <a:t> </a:t>
            </a:r>
            <a:r>
              <a:rPr lang="en-US" i="1" dirty="0" err="1"/>
              <a:t>Mèo</a:t>
            </a:r>
            <a:r>
              <a:rPr lang="en-US" i="1" dirty="0"/>
              <a:t>, </a:t>
            </a:r>
            <a:r>
              <a:rPr lang="en-US" i="1" dirty="0" err="1"/>
              <a:t>tôi</a:t>
            </a:r>
            <a:r>
              <a:rPr lang="en-US" i="1" dirty="0"/>
              <a:t> </a:t>
            </a:r>
            <a:r>
              <a:rPr lang="en-US" i="1" dirty="0" err="1"/>
              <a:t>lén</a:t>
            </a:r>
            <a:r>
              <a:rPr lang="en-US" i="1" dirty="0"/>
              <a:t> </a:t>
            </a:r>
            <a:r>
              <a:rPr lang="en-US" i="1" dirty="0" err="1"/>
              <a:t>trút</a:t>
            </a:r>
            <a:r>
              <a:rPr lang="en-US" i="1" dirty="0"/>
              <a:t> </a:t>
            </a:r>
            <a:r>
              <a:rPr lang="en-US" i="1" dirty="0" err="1"/>
              <a:t>ra</a:t>
            </a:r>
            <a:r>
              <a:rPr lang="en-US" i="1" dirty="0"/>
              <a:t> </a:t>
            </a:r>
            <a:r>
              <a:rPr lang="en-US" i="1" dirty="0" err="1"/>
              <a:t>một</a:t>
            </a:r>
            <a:r>
              <a:rPr lang="en-US" i="1" dirty="0"/>
              <a:t> </a:t>
            </a:r>
            <a:r>
              <a:rPr lang="en-US" i="1" dirty="0" err="1"/>
              <a:t>tiếng</a:t>
            </a:r>
            <a:r>
              <a:rPr lang="en-US" i="1" dirty="0"/>
              <a:t> </a:t>
            </a:r>
            <a:r>
              <a:rPr lang="en-US" i="1" dirty="0" err="1"/>
              <a:t>thở</a:t>
            </a:r>
            <a:r>
              <a:rPr lang="en-US" i="1" dirty="0"/>
              <a:t> </a:t>
            </a:r>
            <a:r>
              <a:rPr lang="en-US" i="1" dirty="0" err="1"/>
              <a:t>dài</a:t>
            </a:r>
            <a:r>
              <a:rPr lang="en-US" i="1" dirty="0"/>
              <a:t>”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tôi</a:t>
            </a:r>
            <a:r>
              <a:rPr lang="en-US" dirty="0"/>
              <a:t> ?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41173"/>
            <a:ext cx="7772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Bài</a:t>
            </a:r>
            <a:r>
              <a:rPr lang="en-US" sz="1400" b="1" dirty="0"/>
              <a:t> </a:t>
            </a:r>
            <a:r>
              <a:rPr lang="en-US" sz="1400" b="1" dirty="0" err="1"/>
              <a:t>tập</a:t>
            </a:r>
            <a:r>
              <a:rPr lang="en-US" sz="1400" b="1" dirty="0"/>
              <a:t> 1:</a:t>
            </a:r>
            <a:r>
              <a:rPr lang="en-US" sz="1400" dirty="0"/>
              <a:t> Cho </a:t>
            </a:r>
            <a:r>
              <a:rPr lang="en-US" sz="1400" dirty="0" err="1"/>
              <a:t>đoạn</a:t>
            </a:r>
            <a:r>
              <a:rPr lang="en-US" sz="1400" dirty="0"/>
              <a:t> </a:t>
            </a:r>
            <a:r>
              <a:rPr lang="en-US" sz="1400" dirty="0" err="1"/>
              <a:t>văn:</a:t>
            </a:r>
            <a:r>
              <a:rPr lang="en-US" sz="1400" i="1" dirty="0" err="1"/>
              <a:t>Tôi</a:t>
            </a:r>
            <a:r>
              <a:rPr lang="en-US" sz="1400" i="1" dirty="0"/>
              <a:t> </a:t>
            </a:r>
            <a:r>
              <a:rPr lang="en-US" sz="1400" i="1" dirty="0" err="1"/>
              <a:t>quyết</a:t>
            </a:r>
            <a:r>
              <a:rPr lang="en-US" sz="1400" i="1" dirty="0"/>
              <a:t> </a:t>
            </a:r>
            <a:r>
              <a:rPr lang="en-US" sz="1400" i="1" dirty="0" err="1"/>
              <a:t>định</a:t>
            </a:r>
            <a:r>
              <a:rPr lang="en-US" sz="1400" i="1" dirty="0"/>
              <a:t> </a:t>
            </a:r>
            <a:r>
              <a:rPr lang="en-US" sz="1400" i="1" dirty="0" err="1"/>
              <a:t>làm</a:t>
            </a:r>
            <a:r>
              <a:rPr lang="en-US" sz="1400" i="1" dirty="0"/>
              <a:t> </a:t>
            </a:r>
            <a:r>
              <a:rPr lang="en-US" sz="1400" i="1" dirty="0" err="1"/>
              <a:t>một</a:t>
            </a:r>
            <a:r>
              <a:rPr lang="en-US" sz="1400" i="1" dirty="0"/>
              <a:t> </a:t>
            </a:r>
            <a:r>
              <a:rPr lang="en-US" sz="1400" i="1" dirty="0" err="1"/>
              <a:t>việc</a:t>
            </a:r>
            <a:r>
              <a:rPr lang="en-US" sz="1400" i="1" dirty="0"/>
              <a:t> </a:t>
            </a:r>
            <a:r>
              <a:rPr lang="en-US" sz="1400" i="1" dirty="0" err="1"/>
              <a:t>mà</a:t>
            </a:r>
            <a:r>
              <a:rPr lang="en-US" sz="1400" i="1" dirty="0"/>
              <a:t> </a:t>
            </a:r>
            <a:r>
              <a:rPr lang="en-US" sz="1400" i="1" dirty="0" err="1"/>
              <a:t>tôi</a:t>
            </a:r>
            <a:r>
              <a:rPr lang="en-US" sz="1400" i="1" dirty="0"/>
              <a:t> </a:t>
            </a:r>
            <a:r>
              <a:rPr lang="en-US" sz="1400" i="1" dirty="0" err="1"/>
              <a:t>vẫn</a:t>
            </a:r>
            <a:r>
              <a:rPr lang="en-US" sz="1400" i="1" dirty="0"/>
              <a:t> </a:t>
            </a:r>
            <a:r>
              <a:rPr lang="en-US" sz="1400" i="1" dirty="0" err="1"/>
              <a:t>coi</a:t>
            </a:r>
            <a:r>
              <a:rPr lang="en-US" sz="1400" i="1" dirty="0"/>
              <a:t> </a:t>
            </a:r>
            <a:r>
              <a:rPr lang="en-US" sz="1400" i="1" dirty="0" err="1"/>
              <a:t>khinh</a:t>
            </a:r>
            <a:r>
              <a:rPr lang="en-US" sz="1400" i="1" dirty="0"/>
              <a:t>: </a:t>
            </a:r>
            <a:r>
              <a:rPr lang="en-US" sz="1400" i="1" dirty="0" err="1"/>
              <a:t>xem</a:t>
            </a:r>
            <a:r>
              <a:rPr lang="en-US" sz="1400" i="1" dirty="0"/>
              <a:t> </a:t>
            </a:r>
            <a:r>
              <a:rPr lang="en-US" sz="1400" i="1" dirty="0" err="1"/>
              <a:t>trộm</a:t>
            </a:r>
            <a:r>
              <a:rPr lang="en-US" sz="1400" i="1" dirty="0"/>
              <a:t> </a:t>
            </a:r>
            <a:r>
              <a:rPr lang="en-US" sz="1400" i="1" dirty="0" err="1"/>
              <a:t>những</a:t>
            </a:r>
            <a:r>
              <a:rPr lang="en-US" sz="1400" i="1" dirty="0"/>
              <a:t> </a:t>
            </a:r>
            <a:r>
              <a:rPr lang="en-US" sz="1400" i="1" dirty="0" err="1"/>
              <a:t>bức</a:t>
            </a:r>
            <a:r>
              <a:rPr lang="en-US" sz="1400" i="1" dirty="0"/>
              <a:t> </a:t>
            </a:r>
            <a:r>
              <a:rPr lang="en-US" sz="1400" i="1" dirty="0" err="1"/>
              <a:t>tranh</a:t>
            </a:r>
            <a:r>
              <a:rPr lang="en-US" sz="1400" i="1" dirty="0"/>
              <a:t> </a:t>
            </a:r>
            <a:r>
              <a:rPr lang="en-US" sz="1400" i="1" dirty="0" err="1"/>
              <a:t>của</a:t>
            </a:r>
            <a:r>
              <a:rPr lang="en-US" sz="1400" i="1" dirty="0"/>
              <a:t> </a:t>
            </a:r>
            <a:r>
              <a:rPr lang="en-US" sz="1400" i="1" dirty="0" err="1"/>
              <a:t>Mèo</a:t>
            </a:r>
            <a:r>
              <a:rPr lang="en-US" sz="1400" i="1" dirty="0"/>
              <a:t>. </a:t>
            </a:r>
            <a:r>
              <a:rPr lang="en-US" sz="1400" i="1" dirty="0" err="1"/>
              <a:t>Dường</a:t>
            </a:r>
            <a:r>
              <a:rPr lang="en-US" sz="1400" i="1" dirty="0"/>
              <a:t> </a:t>
            </a:r>
            <a:r>
              <a:rPr lang="en-US" sz="1400" i="1" dirty="0" err="1"/>
              <a:t>như</a:t>
            </a:r>
            <a:r>
              <a:rPr lang="en-US" sz="1400" i="1" dirty="0"/>
              <a:t> </a:t>
            </a:r>
            <a:r>
              <a:rPr lang="en-US" sz="1400" i="1" dirty="0" err="1"/>
              <a:t>mọi</a:t>
            </a:r>
            <a:r>
              <a:rPr lang="en-US" sz="1400" i="1" dirty="0"/>
              <a:t> </a:t>
            </a:r>
            <a:r>
              <a:rPr lang="en-US" sz="1400" i="1" dirty="0" err="1"/>
              <a:t>thứ</a:t>
            </a:r>
            <a:r>
              <a:rPr lang="en-US" sz="1400" i="1" dirty="0"/>
              <a:t> </a:t>
            </a:r>
            <a:r>
              <a:rPr lang="en-US" sz="1400" i="1" dirty="0" err="1"/>
              <a:t>có</a:t>
            </a:r>
            <a:r>
              <a:rPr lang="en-US" sz="1400" i="1" dirty="0"/>
              <a:t> </a:t>
            </a:r>
            <a:r>
              <a:rPr lang="en-US" sz="1400" i="1" dirty="0" err="1"/>
              <a:t>trong</a:t>
            </a:r>
            <a:r>
              <a:rPr lang="en-US" sz="1400" i="1" dirty="0"/>
              <a:t> </a:t>
            </a:r>
            <a:r>
              <a:rPr lang="en-US" sz="1400" i="1" dirty="0" err="1"/>
              <a:t>ngôi</a:t>
            </a:r>
            <a:r>
              <a:rPr lang="en-US" sz="1400" i="1" dirty="0"/>
              <a:t> </a:t>
            </a:r>
            <a:r>
              <a:rPr lang="en-US" sz="1400" i="1" dirty="0" err="1"/>
              <a:t>nhà</a:t>
            </a:r>
            <a:r>
              <a:rPr lang="en-US" sz="1400" i="1" dirty="0"/>
              <a:t> </a:t>
            </a:r>
            <a:r>
              <a:rPr lang="en-US" sz="1400" i="1" dirty="0" err="1"/>
              <a:t>của</a:t>
            </a:r>
            <a:r>
              <a:rPr lang="en-US" sz="1400" i="1" dirty="0"/>
              <a:t> </a:t>
            </a:r>
            <a:r>
              <a:rPr lang="en-US" sz="1400" i="1" dirty="0" err="1"/>
              <a:t>chúng</a:t>
            </a:r>
            <a:r>
              <a:rPr lang="en-US" sz="1400" i="1" dirty="0"/>
              <a:t> </a:t>
            </a:r>
            <a:r>
              <a:rPr lang="en-US" sz="1400" i="1" dirty="0" err="1"/>
              <a:t>tôi</a:t>
            </a:r>
            <a:r>
              <a:rPr lang="en-US" sz="1400" i="1" dirty="0"/>
              <a:t> </a:t>
            </a:r>
            <a:r>
              <a:rPr lang="en-US" sz="1400" i="1" dirty="0" err="1"/>
              <a:t>đều</a:t>
            </a:r>
            <a:r>
              <a:rPr lang="en-US" sz="1400" i="1" dirty="0"/>
              <a:t> </a:t>
            </a:r>
            <a:r>
              <a:rPr lang="en-US" sz="1400" i="1" dirty="0" err="1"/>
              <a:t>được</a:t>
            </a:r>
            <a:r>
              <a:rPr lang="en-US" sz="1400" i="1" dirty="0"/>
              <a:t> </a:t>
            </a:r>
            <a:r>
              <a:rPr lang="en-US" sz="1400" i="1" dirty="0" err="1"/>
              <a:t>nó</a:t>
            </a:r>
            <a:r>
              <a:rPr lang="en-US" sz="1400" i="1" dirty="0"/>
              <a:t> </a:t>
            </a:r>
            <a:r>
              <a:rPr lang="en-US" sz="1400" i="1" dirty="0" err="1"/>
              <a:t>đưa</a:t>
            </a:r>
            <a:r>
              <a:rPr lang="en-US" sz="1400" i="1" dirty="0"/>
              <a:t> </a:t>
            </a:r>
            <a:r>
              <a:rPr lang="en-US" sz="1400" i="1" dirty="0" err="1"/>
              <a:t>vào</a:t>
            </a:r>
            <a:r>
              <a:rPr lang="en-US" sz="1400" i="1" dirty="0"/>
              <a:t> </a:t>
            </a:r>
            <a:r>
              <a:rPr lang="en-US" sz="1400" i="1" dirty="0" err="1"/>
              <a:t>tranh.Mặc</a:t>
            </a:r>
            <a:r>
              <a:rPr lang="en-US" sz="1400" i="1" dirty="0"/>
              <a:t> </a:t>
            </a:r>
            <a:r>
              <a:rPr lang="en-US" sz="1400" i="1" dirty="0" err="1"/>
              <a:t>dù</a:t>
            </a:r>
            <a:r>
              <a:rPr lang="en-US" sz="1400" i="1" dirty="0"/>
              <a:t> </a:t>
            </a:r>
            <a:r>
              <a:rPr lang="en-US" sz="1400" i="1" dirty="0" err="1"/>
              <a:t>nó</a:t>
            </a:r>
            <a:r>
              <a:rPr lang="en-US" sz="1400" i="1" dirty="0"/>
              <a:t> </a:t>
            </a:r>
            <a:r>
              <a:rPr lang="en-US" sz="1400" i="1" dirty="0" err="1"/>
              <a:t>vẽ</a:t>
            </a:r>
            <a:r>
              <a:rPr lang="en-US" sz="1400" i="1" dirty="0"/>
              <a:t> </a:t>
            </a:r>
            <a:r>
              <a:rPr lang="en-US" sz="1400" i="1" dirty="0" err="1"/>
              <a:t>bằng</a:t>
            </a:r>
            <a:r>
              <a:rPr lang="en-US" sz="1400" i="1" dirty="0"/>
              <a:t> </a:t>
            </a:r>
            <a:r>
              <a:rPr lang="en-US" sz="1400" i="1" dirty="0" err="1"/>
              <a:t>những</a:t>
            </a:r>
            <a:r>
              <a:rPr lang="en-US" sz="1400" i="1" dirty="0"/>
              <a:t> </a:t>
            </a:r>
            <a:r>
              <a:rPr lang="en-US" sz="1400" i="1" dirty="0" err="1"/>
              <a:t>nét</a:t>
            </a:r>
            <a:r>
              <a:rPr lang="en-US" sz="1400" i="1" dirty="0"/>
              <a:t> to </a:t>
            </a:r>
            <a:r>
              <a:rPr lang="en-US" sz="1400" i="1" dirty="0" err="1"/>
              <a:t>tướng</a:t>
            </a:r>
            <a:r>
              <a:rPr lang="en-US" sz="1400" i="1" dirty="0"/>
              <a:t>, </a:t>
            </a:r>
            <a:r>
              <a:rPr lang="en-US" sz="1400" i="1" dirty="0" err="1"/>
              <a:t>nhưng</a:t>
            </a:r>
            <a:r>
              <a:rPr lang="en-US" sz="1400" i="1" dirty="0"/>
              <a:t> </a:t>
            </a:r>
            <a:r>
              <a:rPr lang="en-US" sz="1400" i="1" dirty="0" err="1"/>
              <a:t>ngay</a:t>
            </a:r>
            <a:r>
              <a:rPr lang="en-US" sz="1400" i="1" dirty="0"/>
              <a:t> </a:t>
            </a:r>
            <a:r>
              <a:rPr lang="en-US" sz="1400" i="1" dirty="0" err="1"/>
              <a:t>cả</a:t>
            </a:r>
            <a:r>
              <a:rPr lang="en-US" sz="1400" i="1" dirty="0"/>
              <a:t> </a:t>
            </a:r>
            <a:r>
              <a:rPr lang="en-US" sz="1400" i="1" dirty="0" err="1"/>
              <a:t>cái</a:t>
            </a:r>
            <a:r>
              <a:rPr lang="en-US" sz="1400" i="1" dirty="0"/>
              <a:t> </a:t>
            </a:r>
            <a:r>
              <a:rPr lang="en-US" sz="1400" i="1" dirty="0" err="1"/>
              <a:t>bát</a:t>
            </a:r>
            <a:r>
              <a:rPr lang="en-US" sz="1400" i="1" dirty="0"/>
              <a:t> </a:t>
            </a:r>
            <a:r>
              <a:rPr lang="en-US" sz="1400" i="1" dirty="0" err="1"/>
              <a:t>múc</a:t>
            </a:r>
            <a:r>
              <a:rPr lang="en-US" sz="1400" i="1" dirty="0"/>
              <a:t> </a:t>
            </a:r>
            <a:r>
              <a:rPr lang="en-US" sz="1400" i="1" dirty="0" err="1"/>
              <a:t>cám</a:t>
            </a:r>
            <a:r>
              <a:rPr lang="en-US" sz="1400" i="1" dirty="0"/>
              <a:t> </a:t>
            </a:r>
            <a:r>
              <a:rPr lang="en-US" sz="1400" i="1" dirty="0" err="1"/>
              <a:t>lợn</a:t>
            </a:r>
            <a:r>
              <a:rPr lang="en-US" sz="1400" i="1" dirty="0"/>
              <a:t>, </a:t>
            </a:r>
            <a:r>
              <a:rPr lang="en-US" sz="1400" i="1" dirty="0" err="1"/>
              <a:t>sứt</a:t>
            </a:r>
            <a:r>
              <a:rPr lang="en-US" sz="1400" i="1" dirty="0"/>
              <a:t> </a:t>
            </a:r>
            <a:r>
              <a:rPr lang="en-US" sz="1400" i="1" dirty="0" err="1"/>
              <a:t>một</a:t>
            </a:r>
            <a:r>
              <a:rPr lang="en-US" sz="1400" i="1" dirty="0"/>
              <a:t> </a:t>
            </a:r>
            <a:r>
              <a:rPr lang="en-US" sz="1400" i="1" dirty="0" err="1"/>
              <a:t>miếng</a:t>
            </a:r>
            <a:r>
              <a:rPr lang="en-US" sz="1400" i="1" dirty="0"/>
              <a:t> </a:t>
            </a:r>
            <a:r>
              <a:rPr lang="en-US" sz="1400" i="1" dirty="0" err="1"/>
              <a:t>cũng</a:t>
            </a:r>
            <a:r>
              <a:rPr lang="en-US" sz="1400" i="1" dirty="0"/>
              <a:t> </a:t>
            </a:r>
            <a:r>
              <a:rPr lang="en-US" sz="1400" i="1" dirty="0" err="1"/>
              <a:t>trở</a:t>
            </a:r>
            <a:r>
              <a:rPr lang="en-US" sz="1400" i="1" dirty="0"/>
              <a:t> </a:t>
            </a:r>
            <a:r>
              <a:rPr lang="en-US" sz="1400" i="1" dirty="0" err="1"/>
              <a:t>nên</a:t>
            </a:r>
            <a:r>
              <a:rPr lang="en-US" sz="1400" i="1" dirty="0"/>
              <a:t> </a:t>
            </a:r>
            <a:r>
              <a:rPr lang="en-US" sz="1400" i="1" dirty="0" err="1"/>
              <a:t>ngộ</a:t>
            </a:r>
            <a:r>
              <a:rPr lang="en-US" sz="1400" i="1" dirty="0"/>
              <a:t> </a:t>
            </a:r>
            <a:r>
              <a:rPr lang="en-US" sz="1400" i="1" dirty="0" err="1"/>
              <a:t>nghĩnh</a:t>
            </a:r>
            <a:r>
              <a:rPr lang="en-US" sz="1400" i="1" dirty="0"/>
              <a:t>. Con </a:t>
            </a:r>
            <a:r>
              <a:rPr lang="en-US" sz="1400" i="1" dirty="0" err="1"/>
              <a:t>mèo</a:t>
            </a:r>
            <a:r>
              <a:rPr lang="en-US" sz="1400" i="1" dirty="0"/>
              <a:t> </a:t>
            </a:r>
            <a:r>
              <a:rPr lang="en-US" sz="1400" i="1" dirty="0" err="1"/>
              <a:t>vằn</a:t>
            </a:r>
            <a:r>
              <a:rPr lang="en-US" sz="1400" i="1" dirty="0"/>
              <a:t> </a:t>
            </a:r>
            <a:r>
              <a:rPr lang="en-US" sz="1400" i="1" dirty="0" err="1"/>
              <a:t>vào</a:t>
            </a:r>
            <a:r>
              <a:rPr lang="en-US" sz="1400" i="1" dirty="0"/>
              <a:t> </a:t>
            </a:r>
            <a:r>
              <a:rPr lang="en-US" sz="1400" i="1" dirty="0" err="1"/>
              <a:t>tranh</a:t>
            </a:r>
            <a:r>
              <a:rPr lang="en-US" sz="1400" i="1" dirty="0"/>
              <a:t> </a:t>
            </a:r>
            <a:r>
              <a:rPr lang="en-US" sz="1400" i="1" dirty="0" err="1"/>
              <a:t>còn</a:t>
            </a:r>
            <a:r>
              <a:rPr lang="en-US" sz="1400" i="1" dirty="0"/>
              <a:t> to </a:t>
            </a:r>
            <a:r>
              <a:rPr lang="en-US" sz="1400" i="1" dirty="0" err="1"/>
              <a:t>hơn</a:t>
            </a:r>
            <a:r>
              <a:rPr lang="en-US" sz="1400" i="1" dirty="0"/>
              <a:t> </a:t>
            </a:r>
            <a:r>
              <a:rPr lang="en-US" sz="1400" i="1" dirty="0" err="1"/>
              <a:t>cả</a:t>
            </a:r>
            <a:r>
              <a:rPr lang="en-US" sz="1400" i="1" dirty="0"/>
              <a:t> con </a:t>
            </a:r>
            <a:r>
              <a:rPr lang="en-US" sz="1400" i="1" dirty="0" err="1"/>
              <a:t>hổ</a:t>
            </a:r>
            <a:r>
              <a:rPr lang="en-US" sz="1400" i="1" dirty="0"/>
              <a:t> </a:t>
            </a:r>
            <a:r>
              <a:rPr lang="en-US" sz="1400" i="1" dirty="0" err="1"/>
              <a:t>nhưng</a:t>
            </a:r>
            <a:r>
              <a:rPr lang="en-US" sz="1400" i="1" dirty="0"/>
              <a:t> </a:t>
            </a:r>
            <a:r>
              <a:rPr lang="en-US" sz="1400" i="1" dirty="0" err="1"/>
              <a:t>nét</a:t>
            </a:r>
            <a:r>
              <a:rPr lang="en-US" sz="1400" i="1" dirty="0"/>
              <a:t> </a:t>
            </a:r>
            <a:r>
              <a:rPr lang="en-US" sz="1400" i="1" dirty="0" err="1"/>
              <a:t>mặt</a:t>
            </a:r>
            <a:r>
              <a:rPr lang="en-US" sz="1400" i="1" dirty="0"/>
              <a:t> </a:t>
            </a:r>
            <a:r>
              <a:rPr lang="en-US" sz="1400" i="1" dirty="0" err="1"/>
              <a:t>lại</a:t>
            </a:r>
            <a:r>
              <a:rPr lang="en-US" sz="1400" i="1" dirty="0"/>
              <a:t> </a:t>
            </a:r>
            <a:r>
              <a:rPr lang="en-US" sz="1400" i="1" dirty="0" err="1"/>
              <a:t>vô</a:t>
            </a:r>
            <a:r>
              <a:rPr lang="en-US" sz="1400" i="1" dirty="0"/>
              <a:t> </a:t>
            </a:r>
            <a:r>
              <a:rPr lang="en-US" sz="1400" i="1" dirty="0" err="1"/>
              <a:t>cùng</a:t>
            </a:r>
            <a:r>
              <a:rPr lang="en-US" sz="1400" i="1" dirty="0"/>
              <a:t> </a:t>
            </a:r>
            <a:r>
              <a:rPr lang="en-US" sz="1400" i="1" dirty="0" err="1"/>
              <a:t>dễ</a:t>
            </a:r>
            <a:r>
              <a:rPr lang="en-US" sz="1400" i="1" dirty="0"/>
              <a:t> </a:t>
            </a:r>
            <a:r>
              <a:rPr lang="en-US" sz="1400" i="1" dirty="0" err="1"/>
              <a:t>mến</a:t>
            </a:r>
            <a:r>
              <a:rPr lang="en-US" sz="1400" i="1" dirty="0"/>
              <a:t>. </a:t>
            </a:r>
            <a:r>
              <a:rPr lang="en-US" sz="1400" i="1" dirty="0" err="1"/>
              <a:t>Có</a:t>
            </a:r>
            <a:r>
              <a:rPr lang="en-US" sz="1400" i="1" dirty="0"/>
              <a:t> </a:t>
            </a:r>
            <a:r>
              <a:rPr lang="en-US" sz="1400" i="1" dirty="0" err="1"/>
              <a:t>cảm</a:t>
            </a:r>
            <a:r>
              <a:rPr lang="en-US" sz="1400" i="1" dirty="0"/>
              <a:t> </a:t>
            </a:r>
            <a:r>
              <a:rPr lang="en-US" sz="1400" i="1" dirty="0" err="1"/>
              <a:t>tưởng</a:t>
            </a:r>
            <a:r>
              <a:rPr lang="en-US" sz="1400" i="1" dirty="0"/>
              <a:t> </a:t>
            </a:r>
            <a:r>
              <a:rPr lang="en-US" sz="1400" i="1" dirty="0" err="1"/>
              <a:t>nó</a:t>
            </a:r>
            <a:r>
              <a:rPr lang="en-US" sz="1400" i="1" dirty="0"/>
              <a:t> </a:t>
            </a:r>
            <a:r>
              <a:rPr lang="en-US" sz="1400" i="1" dirty="0" err="1"/>
              <a:t>biết</a:t>
            </a:r>
            <a:r>
              <a:rPr lang="en-US" sz="1400" i="1" dirty="0"/>
              <a:t> </a:t>
            </a:r>
            <a:r>
              <a:rPr lang="en-US" sz="1400" i="1" dirty="0" err="1"/>
              <a:t>mọi</a:t>
            </a:r>
            <a:r>
              <a:rPr lang="en-US" sz="1400" i="1" dirty="0"/>
              <a:t> </a:t>
            </a:r>
            <a:r>
              <a:rPr lang="en-US" sz="1400" i="1" dirty="0" err="1"/>
              <a:t>việc</a:t>
            </a:r>
            <a:r>
              <a:rPr lang="en-US" sz="1400" i="1" dirty="0"/>
              <a:t> </a:t>
            </a:r>
            <a:r>
              <a:rPr lang="en-US" sz="1400" i="1" dirty="0" err="1"/>
              <a:t>chúng</a:t>
            </a:r>
            <a:r>
              <a:rPr lang="en-US" sz="1400" i="1" dirty="0"/>
              <a:t> </a:t>
            </a:r>
            <a:r>
              <a:rPr lang="en-US" sz="1400" i="1" dirty="0" err="1"/>
              <a:t>tôi</a:t>
            </a:r>
            <a:r>
              <a:rPr lang="en-US" sz="1400" i="1" dirty="0"/>
              <a:t> </a:t>
            </a:r>
            <a:r>
              <a:rPr lang="en-US" sz="1400" i="1" dirty="0" err="1"/>
              <a:t>làm</a:t>
            </a:r>
            <a:r>
              <a:rPr lang="en-US" sz="1400" i="1" dirty="0"/>
              <a:t> </a:t>
            </a:r>
            <a:r>
              <a:rPr lang="en-US" sz="1400" i="1" dirty="0" err="1"/>
              <a:t>và</a:t>
            </a:r>
            <a:r>
              <a:rPr lang="en-US" sz="1400" i="1" dirty="0"/>
              <a:t> </a:t>
            </a:r>
            <a:r>
              <a:rPr lang="en-US" sz="1400" i="1" dirty="0" err="1"/>
              <a:t>lơ</a:t>
            </a:r>
            <a:r>
              <a:rPr lang="en-US" sz="1400" i="1" dirty="0"/>
              <a:t> </a:t>
            </a:r>
            <a:r>
              <a:rPr lang="en-US" sz="1400" i="1" dirty="0" err="1"/>
              <a:t>đi</a:t>
            </a:r>
            <a:r>
              <a:rPr lang="en-US" sz="1400" i="1" dirty="0"/>
              <a:t> </a:t>
            </a:r>
            <a:r>
              <a:rPr lang="en-US" sz="1400" i="1" dirty="0" err="1"/>
              <a:t>vì</a:t>
            </a:r>
            <a:r>
              <a:rPr lang="en-US" sz="1400" i="1" dirty="0"/>
              <a:t> </a:t>
            </a:r>
            <a:r>
              <a:rPr lang="en-US" sz="1400" i="1" dirty="0" err="1"/>
              <a:t>không</a:t>
            </a:r>
            <a:r>
              <a:rPr lang="en-US" sz="1400" i="1" dirty="0"/>
              <a:t> </a:t>
            </a:r>
            <a:r>
              <a:rPr lang="en-US" sz="1400" i="1" dirty="0" err="1"/>
              <a:t>chấp</a:t>
            </a:r>
            <a:r>
              <a:rPr lang="en-US" sz="1400" i="1" dirty="0"/>
              <a:t> </a:t>
            </a:r>
            <a:r>
              <a:rPr lang="en-US" sz="1400" i="1" dirty="0" err="1"/>
              <a:t>trẻ</a:t>
            </a:r>
            <a:r>
              <a:rPr lang="en-US" sz="1400" i="1" dirty="0"/>
              <a:t> </a:t>
            </a:r>
            <a:r>
              <a:rPr lang="en-US" sz="1400" i="1" dirty="0" err="1"/>
              <a:t>em</a:t>
            </a:r>
            <a:r>
              <a:rPr lang="en-US" sz="1400" i="1" dirty="0"/>
              <a:t>. </a:t>
            </a:r>
            <a:r>
              <a:rPr lang="en-US" sz="1400" i="1" dirty="0" err="1"/>
              <a:t>Gấp</a:t>
            </a:r>
            <a:r>
              <a:rPr lang="en-US" sz="1400" i="1" dirty="0"/>
              <a:t> </a:t>
            </a:r>
            <a:r>
              <a:rPr lang="en-US" sz="1400" i="1" dirty="0" err="1"/>
              <a:t>lại</a:t>
            </a:r>
            <a:r>
              <a:rPr lang="en-US" sz="1400" i="1" dirty="0"/>
              <a:t> </a:t>
            </a:r>
            <a:r>
              <a:rPr lang="en-US" sz="1400" i="1" dirty="0" err="1"/>
              <a:t>những</a:t>
            </a:r>
            <a:r>
              <a:rPr lang="en-US" sz="1400" i="1" dirty="0"/>
              <a:t> </a:t>
            </a:r>
            <a:r>
              <a:rPr lang="en-US" sz="1400" i="1" dirty="0" err="1"/>
              <a:t>bức</a:t>
            </a:r>
            <a:r>
              <a:rPr lang="en-US" sz="1400" i="1" dirty="0"/>
              <a:t> </a:t>
            </a:r>
            <a:r>
              <a:rPr lang="en-US" sz="1400" i="1" dirty="0" err="1"/>
              <a:t>tranh</a:t>
            </a:r>
            <a:r>
              <a:rPr lang="en-US" sz="1400" i="1" dirty="0"/>
              <a:t> </a:t>
            </a:r>
            <a:r>
              <a:rPr lang="en-US" sz="1400" i="1" dirty="0" err="1"/>
              <a:t>của</a:t>
            </a:r>
            <a:r>
              <a:rPr lang="en-US" sz="1400" i="1" dirty="0"/>
              <a:t> </a:t>
            </a:r>
            <a:r>
              <a:rPr lang="en-US" sz="1400" i="1" dirty="0" err="1"/>
              <a:t>Mèo</a:t>
            </a:r>
            <a:r>
              <a:rPr lang="en-US" sz="1400" i="1" dirty="0"/>
              <a:t>, </a:t>
            </a:r>
            <a:r>
              <a:rPr lang="en-US" sz="1400" i="1" dirty="0" err="1"/>
              <a:t>tôi</a:t>
            </a:r>
            <a:r>
              <a:rPr lang="en-US" sz="1400" i="1" dirty="0"/>
              <a:t> </a:t>
            </a:r>
            <a:r>
              <a:rPr lang="en-US" sz="1400" i="1" dirty="0" err="1"/>
              <a:t>lén</a:t>
            </a:r>
            <a:r>
              <a:rPr lang="en-US" sz="1400" i="1" dirty="0"/>
              <a:t> </a:t>
            </a:r>
            <a:r>
              <a:rPr lang="en-US" sz="1400" i="1" dirty="0" err="1"/>
              <a:t>trút</a:t>
            </a:r>
            <a:r>
              <a:rPr lang="en-US" sz="1400" i="1" dirty="0"/>
              <a:t> </a:t>
            </a:r>
            <a:r>
              <a:rPr lang="en-US" sz="1400" i="1" dirty="0" err="1"/>
              <a:t>ra</a:t>
            </a:r>
            <a:r>
              <a:rPr lang="en-US" sz="1400" i="1" dirty="0"/>
              <a:t> </a:t>
            </a:r>
            <a:r>
              <a:rPr lang="en-US" sz="1400" i="1" dirty="0" err="1"/>
              <a:t>một</a:t>
            </a:r>
            <a:r>
              <a:rPr lang="en-US" sz="1400" i="1" dirty="0"/>
              <a:t> </a:t>
            </a:r>
            <a:r>
              <a:rPr lang="en-US" sz="1400" i="1" dirty="0" err="1"/>
              <a:t>tiếng</a:t>
            </a:r>
            <a:r>
              <a:rPr lang="en-US" sz="1400" i="1" dirty="0"/>
              <a:t> </a:t>
            </a:r>
            <a:r>
              <a:rPr lang="en-US" sz="1400" i="1" dirty="0" err="1"/>
              <a:t>thở</a:t>
            </a:r>
            <a:r>
              <a:rPr lang="en-US" sz="1400" i="1" dirty="0"/>
              <a:t> </a:t>
            </a:r>
            <a:r>
              <a:rPr lang="en-US" sz="1400" i="1" dirty="0" err="1"/>
              <a:t>dài</a:t>
            </a:r>
            <a:r>
              <a:rPr lang="en-US" sz="1400" i="1" dirty="0"/>
              <a:t>… </a:t>
            </a:r>
            <a:r>
              <a:rPr lang="en-US" sz="1400" b="1" dirty="0"/>
              <a:t>(</a:t>
            </a:r>
            <a:r>
              <a:rPr lang="en-US" sz="1400" b="1" dirty="0" err="1"/>
              <a:t>Tạ</a:t>
            </a:r>
            <a:r>
              <a:rPr lang="en-US" sz="1400" b="1" dirty="0"/>
              <a:t> </a:t>
            </a:r>
            <a:r>
              <a:rPr lang="en-US" sz="1400" b="1" dirty="0" err="1"/>
              <a:t>Duy</a:t>
            </a:r>
            <a:r>
              <a:rPr lang="en-US" sz="1400" b="1" dirty="0"/>
              <a:t> </a:t>
            </a:r>
            <a:r>
              <a:rPr lang="en-US" sz="1400" b="1" dirty="0" err="1"/>
              <a:t>Anh</a:t>
            </a:r>
            <a:r>
              <a:rPr lang="en-US" sz="1400" b="1" dirty="0"/>
              <a:t>- </a:t>
            </a:r>
            <a:r>
              <a:rPr lang="en-US" sz="1400" b="1" dirty="0" err="1"/>
              <a:t>Bức</a:t>
            </a:r>
            <a:r>
              <a:rPr lang="en-US" sz="1400" b="1" dirty="0"/>
              <a:t> </a:t>
            </a:r>
            <a:r>
              <a:rPr lang="en-US" sz="1400" b="1" dirty="0" err="1"/>
              <a:t>tranh</a:t>
            </a:r>
            <a:r>
              <a:rPr lang="en-US" sz="1400" b="1" dirty="0"/>
              <a:t> </a:t>
            </a:r>
            <a:r>
              <a:rPr lang="en-US" sz="1400" b="1" dirty="0" err="1"/>
              <a:t>của</a:t>
            </a:r>
            <a:r>
              <a:rPr lang="en-US" sz="1400" b="1" dirty="0"/>
              <a:t> </a:t>
            </a:r>
            <a:r>
              <a:rPr lang="en-US" sz="1400" b="1" dirty="0" err="1"/>
              <a:t>em</a:t>
            </a:r>
            <a:r>
              <a:rPr lang="en-US" sz="1400" b="1" dirty="0"/>
              <a:t> </a:t>
            </a:r>
            <a:r>
              <a:rPr lang="en-US" sz="1400" b="1" dirty="0" err="1"/>
              <a:t>gái</a:t>
            </a:r>
            <a:r>
              <a:rPr lang="en-US" sz="1400" b="1" dirty="0"/>
              <a:t> </a:t>
            </a:r>
            <a:r>
              <a:rPr lang="en-US" sz="1400" b="1" dirty="0" err="1"/>
              <a:t>tôi</a:t>
            </a:r>
            <a:r>
              <a:rPr lang="en-US" sz="1400" b="1" dirty="0"/>
              <a:t>)</a:t>
            </a:r>
            <a:endParaRPr lang="en-US" sz="1400" dirty="0"/>
          </a:p>
          <a:p>
            <a:r>
              <a:rPr lang="en-US" sz="1400" dirty="0"/>
              <a:t>1.Đoạn </a:t>
            </a:r>
            <a:r>
              <a:rPr lang="en-US" sz="1400" dirty="0" err="1"/>
              <a:t>văn</a:t>
            </a:r>
            <a:r>
              <a:rPr lang="en-US" sz="1400" dirty="0"/>
              <a:t> </a:t>
            </a:r>
            <a:r>
              <a:rPr lang="en-US" sz="1400" dirty="0" err="1"/>
              <a:t>trên</a:t>
            </a:r>
            <a:r>
              <a:rPr lang="en-US" sz="1400" dirty="0"/>
              <a:t> </a:t>
            </a:r>
            <a:r>
              <a:rPr lang="en-US" sz="1400" dirty="0" err="1"/>
              <a:t>trích</a:t>
            </a:r>
            <a:r>
              <a:rPr lang="en-US" sz="1400" dirty="0"/>
              <a:t> </a:t>
            </a:r>
            <a:r>
              <a:rPr lang="en-US" sz="1400" dirty="0" err="1"/>
              <a:t>trong</a:t>
            </a:r>
            <a:r>
              <a:rPr lang="en-US" sz="1400" dirty="0"/>
              <a:t> </a:t>
            </a:r>
            <a:r>
              <a:rPr lang="en-US" sz="1400" dirty="0" err="1"/>
              <a:t>văn</a:t>
            </a:r>
            <a:r>
              <a:rPr lang="en-US" sz="1400" dirty="0"/>
              <a:t> </a:t>
            </a:r>
            <a:r>
              <a:rPr lang="en-US" sz="1400" dirty="0" err="1"/>
              <a:t>bản</a:t>
            </a:r>
            <a:r>
              <a:rPr lang="en-US" sz="1400" dirty="0"/>
              <a:t> </a:t>
            </a:r>
            <a:r>
              <a:rPr lang="en-US" sz="1400" dirty="0" err="1"/>
              <a:t>nào</a:t>
            </a:r>
            <a:r>
              <a:rPr lang="en-US" sz="1400" dirty="0"/>
              <a:t>? </a:t>
            </a:r>
            <a:r>
              <a:rPr lang="en-US" sz="1400" dirty="0" err="1"/>
              <a:t>Của</a:t>
            </a:r>
            <a:r>
              <a:rPr lang="en-US" sz="1400" dirty="0"/>
              <a:t> </a:t>
            </a:r>
            <a:r>
              <a:rPr lang="en-US" sz="1400" dirty="0" err="1"/>
              <a:t>ai</a:t>
            </a:r>
            <a:r>
              <a:rPr lang="en-US" sz="1400" dirty="0"/>
              <a:t>? </a:t>
            </a:r>
            <a:r>
              <a:rPr lang="en-US" sz="1400" dirty="0" err="1"/>
              <a:t>Xác</a:t>
            </a:r>
            <a:r>
              <a:rPr lang="en-US" sz="1400" dirty="0"/>
              <a:t> </a:t>
            </a:r>
            <a:r>
              <a:rPr lang="en-US" sz="1400" dirty="0" err="1"/>
              <a:t>định</a:t>
            </a:r>
            <a:r>
              <a:rPr lang="en-US" sz="1400" dirty="0"/>
              <a:t> </a:t>
            </a:r>
            <a:r>
              <a:rPr lang="en-US" sz="1400" dirty="0" err="1"/>
              <a:t>ngôi</a:t>
            </a:r>
            <a:r>
              <a:rPr lang="en-US" sz="1400" dirty="0"/>
              <a:t> </a:t>
            </a:r>
            <a:r>
              <a:rPr lang="en-US" sz="1400" dirty="0" err="1"/>
              <a:t>kể</a:t>
            </a:r>
            <a:r>
              <a:rPr lang="en-US" sz="1400" dirty="0"/>
              <a:t> </a:t>
            </a:r>
            <a:r>
              <a:rPr lang="en-US" sz="1400" dirty="0" err="1"/>
              <a:t>và</a:t>
            </a:r>
            <a:r>
              <a:rPr lang="en-US" sz="1400" dirty="0"/>
              <a:t> </a:t>
            </a:r>
            <a:r>
              <a:rPr lang="en-US" sz="1400" dirty="0" err="1"/>
              <a:t>nêu</a:t>
            </a:r>
            <a:r>
              <a:rPr lang="en-US" sz="1400" dirty="0"/>
              <a:t> </a:t>
            </a:r>
            <a:r>
              <a:rPr lang="en-US" sz="1400" dirty="0" err="1"/>
              <a:t>tác</a:t>
            </a:r>
            <a:r>
              <a:rPr lang="en-US" sz="1400" dirty="0"/>
              <a:t> </a:t>
            </a:r>
            <a:r>
              <a:rPr lang="en-US" sz="1400" dirty="0" err="1"/>
              <a:t>dụng</a:t>
            </a:r>
            <a:r>
              <a:rPr lang="en-US" sz="1400" dirty="0"/>
              <a:t> </a:t>
            </a:r>
            <a:r>
              <a:rPr lang="en-US" sz="1400" dirty="0" err="1"/>
              <a:t>của</a:t>
            </a:r>
            <a:r>
              <a:rPr lang="en-US" sz="1400" dirty="0"/>
              <a:t> </a:t>
            </a:r>
            <a:r>
              <a:rPr lang="en-US" sz="1400" dirty="0" err="1"/>
              <a:t>ngôi</a:t>
            </a:r>
            <a:r>
              <a:rPr lang="en-US" sz="1400" dirty="0"/>
              <a:t> </a:t>
            </a:r>
            <a:r>
              <a:rPr lang="en-US" sz="1400" dirty="0" err="1"/>
              <a:t>kể</a:t>
            </a:r>
            <a:r>
              <a:rPr lang="en-US" sz="1400" dirty="0"/>
              <a:t> </a:t>
            </a:r>
            <a:r>
              <a:rPr lang="en-US" sz="1400" dirty="0" err="1"/>
              <a:t>trong</a:t>
            </a:r>
            <a:r>
              <a:rPr lang="en-US" sz="1400" dirty="0"/>
              <a:t> </a:t>
            </a:r>
            <a:r>
              <a:rPr lang="en-US" sz="1400" dirty="0" err="1"/>
              <a:t>văn</a:t>
            </a:r>
            <a:r>
              <a:rPr lang="en-US" sz="1400" dirty="0"/>
              <a:t> </a:t>
            </a:r>
            <a:r>
              <a:rPr lang="en-US" sz="1400" dirty="0" err="1"/>
              <a:t>bản</a:t>
            </a:r>
            <a:r>
              <a:rPr lang="en-US" sz="1400" dirty="0"/>
              <a:t> </a:t>
            </a:r>
            <a:r>
              <a:rPr lang="en-US" sz="1400" dirty="0" err="1"/>
              <a:t>có</a:t>
            </a:r>
            <a:r>
              <a:rPr lang="en-US" sz="1400" dirty="0"/>
              <a:t> </a:t>
            </a:r>
            <a:r>
              <a:rPr lang="en-US" sz="1400" dirty="0" err="1"/>
              <a:t>đoạn</a:t>
            </a:r>
            <a:r>
              <a:rPr lang="en-US" sz="1400" dirty="0"/>
              <a:t> </a:t>
            </a:r>
            <a:r>
              <a:rPr lang="en-US" sz="1400" dirty="0" err="1"/>
              <a:t>trích</a:t>
            </a:r>
            <a:r>
              <a:rPr lang="en-US" sz="1400" dirty="0"/>
              <a:t> </a:t>
            </a:r>
            <a:r>
              <a:rPr lang="en-US" sz="1400" dirty="0" err="1"/>
              <a:t>trên</a:t>
            </a:r>
            <a:r>
              <a:rPr lang="en-US" sz="1400" dirty="0"/>
              <a:t>?</a:t>
            </a:r>
          </a:p>
          <a:p>
            <a:r>
              <a:rPr lang="en-US" sz="1400" dirty="0"/>
              <a:t>2. </a:t>
            </a:r>
            <a:r>
              <a:rPr lang="en-US" sz="1400" dirty="0" err="1"/>
              <a:t>Trong</a:t>
            </a:r>
            <a:r>
              <a:rPr lang="en-US" sz="1400" dirty="0"/>
              <a:t> </a:t>
            </a:r>
            <a:r>
              <a:rPr lang="en-US" sz="1400" dirty="0" err="1"/>
              <a:t>câu</a:t>
            </a:r>
            <a:r>
              <a:rPr lang="en-US" sz="1400" dirty="0"/>
              <a:t> </a:t>
            </a:r>
            <a:r>
              <a:rPr lang="en-US" sz="1400" dirty="0" err="1"/>
              <a:t>văn</a:t>
            </a:r>
            <a:r>
              <a:rPr lang="en-US" sz="1400" dirty="0"/>
              <a:t>: </a:t>
            </a:r>
            <a:r>
              <a:rPr lang="en-US" sz="1400" i="1" dirty="0"/>
              <a:t>Con </a:t>
            </a:r>
            <a:r>
              <a:rPr lang="en-US" sz="1400" i="1" dirty="0" err="1"/>
              <a:t>mèo</a:t>
            </a:r>
            <a:r>
              <a:rPr lang="en-US" sz="1400" i="1" dirty="0"/>
              <a:t> </a:t>
            </a:r>
            <a:r>
              <a:rPr lang="en-US" sz="1400" i="1" dirty="0" err="1"/>
              <a:t>vằn</a:t>
            </a:r>
            <a:r>
              <a:rPr lang="en-US" sz="1400" i="1" dirty="0"/>
              <a:t> </a:t>
            </a:r>
            <a:r>
              <a:rPr lang="en-US" sz="1400" i="1" dirty="0" err="1"/>
              <a:t>vào</a:t>
            </a:r>
            <a:r>
              <a:rPr lang="en-US" sz="1400" i="1" dirty="0"/>
              <a:t> </a:t>
            </a:r>
            <a:r>
              <a:rPr lang="en-US" sz="1400" i="1" dirty="0" err="1"/>
              <a:t>tranh</a:t>
            </a:r>
            <a:r>
              <a:rPr lang="en-US" sz="1400" i="1" dirty="0"/>
              <a:t> </a:t>
            </a:r>
            <a:r>
              <a:rPr lang="en-US" sz="1400" i="1" dirty="0" err="1"/>
              <a:t>còn</a:t>
            </a:r>
            <a:r>
              <a:rPr lang="en-US" sz="1400" i="1" dirty="0"/>
              <a:t> to </a:t>
            </a:r>
            <a:r>
              <a:rPr lang="en-US" sz="1400" i="1" dirty="0" err="1"/>
              <a:t>hơn</a:t>
            </a:r>
            <a:r>
              <a:rPr lang="en-US" sz="1400" i="1" dirty="0"/>
              <a:t> </a:t>
            </a:r>
            <a:r>
              <a:rPr lang="en-US" sz="1400" i="1" dirty="0" err="1"/>
              <a:t>cả</a:t>
            </a:r>
            <a:r>
              <a:rPr lang="en-US" sz="1400" i="1" dirty="0"/>
              <a:t> con </a:t>
            </a:r>
            <a:r>
              <a:rPr lang="en-US" sz="1400" i="1" dirty="0" err="1"/>
              <a:t>hổ</a:t>
            </a:r>
            <a:r>
              <a:rPr lang="en-US" sz="1400" i="1" dirty="0"/>
              <a:t> </a:t>
            </a:r>
            <a:r>
              <a:rPr lang="en-US" sz="1400" i="1" dirty="0" err="1"/>
              <a:t>nhưng</a:t>
            </a:r>
            <a:r>
              <a:rPr lang="en-US" sz="1400" i="1" dirty="0"/>
              <a:t> </a:t>
            </a:r>
            <a:r>
              <a:rPr lang="en-US" sz="1400" i="1" dirty="0" err="1"/>
              <a:t>nét</a:t>
            </a:r>
            <a:r>
              <a:rPr lang="en-US" sz="1400" i="1" dirty="0"/>
              <a:t> </a:t>
            </a:r>
            <a:r>
              <a:rPr lang="en-US" sz="1400" i="1" dirty="0" err="1"/>
              <a:t>mặt</a:t>
            </a:r>
            <a:r>
              <a:rPr lang="en-US" sz="1400" i="1" dirty="0"/>
              <a:t> </a:t>
            </a:r>
            <a:r>
              <a:rPr lang="en-US" sz="1400" i="1" dirty="0" err="1"/>
              <a:t>lại</a:t>
            </a:r>
            <a:r>
              <a:rPr lang="en-US" sz="1400" i="1" dirty="0"/>
              <a:t> </a:t>
            </a:r>
            <a:r>
              <a:rPr lang="en-US" sz="1400" i="1" dirty="0" err="1"/>
              <a:t>vô</a:t>
            </a:r>
            <a:r>
              <a:rPr lang="en-US" sz="1400" i="1" dirty="0"/>
              <a:t> </a:t>
            </a:r>
            <a:r>
              <a:rPr lang="en-US" sz="1400" i="1" dirty="0" err="1"/>
              <a:t>cùng</a:t>
            </a:r>
            <a:r>
              <a:rPr lang="en-US" sz="1400" i="1" dirty="0"/>
              <a:t> </a:t>
            </a:r>
            <a:r>
              <a:rPr lang="en-US" sz="1400" i="1" dirty="0" err="1"/>
              <a:t>dễ</a:t>
            </a:r>
            <a:r>
              <a:rPr lang="en-US" sz="1400" i="1" dirty="0"/>
              <a:t> </a:t>
            </a:r>
            <a:r>
              <a:rPr lang="en-US" sz="1400" i="1" dirty="0" err="1"/>
              <a:t>mến</a:t>
            </a:r>
            <a:r>
              <a:rPr lang="en-US" sz="1400" i="1" dirty="0"/>
              <a:t>, </a:t>
            </a:r>
            <a:r>
              <a:rPr lang="en-US" sz="1400" dirty="0" err="1"/>
              <a:t>tác</a:t>
            </a:r>
            <a:r>
              <a:rPr lang="en-US" sz="1400" dirty="0"/>
              <a:t> </a:t>
            </a:r>
            <a:r>
              <a:rPr lang="en-US" sz="1400" dirty="0" err="1"/>
              <a:t>giả</a:t>
            </a:r>
            <a:r>
              <a:rPr lang="en-US" sz="1400" dirty="0"/>
              <a:t> </a:t>
            </a:r>
            <a:r>
              <a:rPr lang="en-US" sz="1400" dirty="0" err="1"/>
              <a:t>đã</a:t>
            </a:r>
            <a:r>
              <a:rPr lang="en-US" sz="1400" dirty="0"/>
              <a:t> </a:t>
            </a:r>
            <a:r>
              <a:rPr lang="en-US" sz="1400" dirty="0" err="1"/>
              <a:t>sử</a:t>
            </a:r>
            <a:r>
              <a:rPr lang="en-US" sz="1400" dirty="0"/>
              <a:t> </a:t>
            </a:r>
            <a:r>
              <a:rPr lang="en-US" sz="1400" dirty="0" err="1"/>
              <a:t>dụng</a:t>
            </a:r>
            <a:r>
              <a:rPr lang="en-US" sz="1400" i="1" dirty="0"/>
              <a:t> </a:t>
            </a:r>
            <a:r>
              <a:rPr lang="en-US" sz="1400" dirty="0" err="1"/>
              <a:t>biện</a:t>
            </a:r>
            <a:r>
              <a:rPr lang="en-US" sz="1400" dirty="0"/>
              <a:t> </a:t>
            </a:r>
            <a:r>
              <a:rPr lang="en-US" sz="1400" dirty="0" err="1"/>
              <a:t>pháp</a:t>
            </a:r>
            <a:r>
              <a:rPr lang="en-US" sz="1400" dirty="0"/>
              <a:t> </a:t>
            </a:r>
            <a:r>
              <a:rPr lang="en-US" sz="1400" dirty="0" err="1"/>
              <a:t>nghệ</a:t>
            </a:r>
            <a:r>
              <a:rPr lang="en-US" sz="1400" dirty="0"/>
              <a:t> </a:t>
            </a:r>
            <a:r>
              <a:rPr lang="en-US" sz="1400" dirty="0" err="1"/>
              <a:t>thuật</a:t>
            </a:r>
            <a:r>
              <a:rPr lang="en-US" sz="1400" dirty="0"/>
              <a:t> </a:t>
            </a:r>
            <a:r>
              <a:rPr lang="en-US" sz="1400" dirty="0" err="1"/>
              <a:t>tu</a:t>
            </a:r>
            <a:r>
              <a:rPr lang="en-US" sz="1400" dirty="0"/>
              <a:t> </a:t>
            </a:r>
            <a:r>
              <a:rPr lang="en-US" sz="1400" dirty="0" err="1"/>
              <a:t>từ</a:t>
            </a:r>
            <a:r>
              <a:rPr lang="en-US" sz="1400" dirty="0"/>
              <a:t> </a:t>
            </a:r>
            <a:r>
              <a:rPr lang="en-US" sz="1400" dirty="0" err="1"/>
              <a:t>nào</a:t>
            </a:r>
            <a:r>
              <a:rPr lang="en-US" sz="1400" dirty="0"/>
              <a:t>? </a:t>
            </a:r>
            <a:r>
              <a:rPr lang="en-US" sz="1400" dirty="0" err="1"/>
              <a:t>Tác</a:t>
            </a:r>
            <a:r>
              <a:rPr lang="en-US" sz="1400" dirty="0"/>
              <a:t> </a:t>
            </a:r>
            <a:r>
              <a:rPr lang="en-US" sz="1400" dirty="0" err="1"/>
              <a:t>dụng</a:t>
            </a:r>
            <a:r>
              <a:rPr lang="en-US" sz="1400" dirty="0"/>
              <a:t>? </a:t>
            </a:r>
          </a:p>
          <a:p>
            <a:r>
              <a:rPr lang="en-US" sz="1400" dirty="0"/>
              <a:t>3.Tại </a:t>
            </a:r>
            <a:r>
              <a:rPr lang="en-US" sz="1400" dirty="0" err="1"/>
              <a:t>sao</a:t>
            </a:r>
            <a:r>
              <a:rPr lang="en-US" sz="1400" dirty="0"/>
              <a:t> </a:t>
            </a:r>
            <a:r>
              <a:rPr lang="en-US" sz="1400" dirty="0" err="1"/>
              <a:t>nhân</a:t>
            </a:r>
            <a:r>
              <a:rPr lang="en-US" sz="1400" dirty="0"/>
              <a:t> </a:t>
            </a:r>
            <a:r>
              <a:rPr lang="en-US" sz="1400" dirty="0" err="1"/>
              <a:t>vật</a:t>
            </a:r>
            <a:r>
              <a:rPr lang="en-US" sz="1400" dirty="0"/>
              <a:t> </a:t>
            </a:r>
            <a:r>
              <a:rPr lang="en-US" sz="1400" dirty="0" err="1"/>
              <a:t>tôi</a:t>
            </a:r>
            <a:r>
              <a:rPr lang="en-US" sz="1400" dirty="0"/>
              <a:t> </a:t>
            </a:r>
            <a:r>
              <a:rPr lang="en-US" sz="1400" dirty="0" err="1"/>
              <a:t>lại</a:t>
            </a:r>
            <a:r>
              <a:rPr lang="en-US" sz="1400" dirty="0"/>
              <a:t> </a:t>
            </a:r>
            <a:r>
              <a:rPr lang="en-US" sz="1400" dirty="0" err="1"/>
              <a:t>xem</a:t>
            </a:r>
            <a:r>
              <a:rPr lang="en-US" sz="1400" dirty="0"/>
              <a:t> </a:t>
            </a:r>
            <a:r>
              <a:rPr lang="en-US" sz="1400" dirty="0" err="1"/>
              <a:t>trộm</a:t>
            </a:r>
            <a:r>
              <a:rPr lang="en-US" sz="1400" dirty="0"/>
              <a:t> </a:t>
            </a:r>
            <a:r>
              <a:rPr lang="en-US" sz="1400" dirty="0" err="1"/>
              <a:t>những</a:t>
            </a:r>
            <a:r>
              <a:rPr lang="en-US" sz="1400" dirty="0"/>
              <a:t> </a:t>
            </a:r>
            <a:r>
              <a:rPr lang="en-US" sz="1400" dirty="0" err="1"/>
              <a:t>bức</a:t>
            </a:r>
            <a:r>
              <a:rPr lang="en-US" sz="1400" dirty="0"/>
              <a:t> </a:t>
            </a:r>
            <a:r>
              <a:rPr lang="en-US" sz="1400" dirty="0" err="1"/>
              <a:t>tranh</a:t>
            </a:r>
            <a:r>
              <a:rPr lang="en-US" sz="1400" dirty="0"/>
              <a:t> </a:t>
            </a:r>
            <a:r>
              <a:rPr lang="en-US" sz="1400" dirty="0" err="1"/>
              <a:t>của</a:t>
            </a:r>
            <a:r>
              <a:rPr lang="en-US" sz="1400" dirty="0"/>
              <a:t> </a:t>
            </a:r>
            <a:r>
              <a:rPr lang="en-US" sz="1400" dirty="0" err="1"/>
              <a:t>em</a:t>
            </a:r>
            <a:r>
              <a:rPr lang="en-US" sz="1400" dirty="0"/>
              <a:t>, </a:t>
            </a:r>
            <a:r>
              <a:rPr lang="en-US" sz="1400" dirty="0" err="1"/>
              <a:t>một</a:t>
            </a:r>
            <a:r>
              <a:rPr lang="en-US" sz="1400" dirty="0"/>
              <a:t> </a:t>
            </a:r>
            <a:r>
              <a:rPr lang="en-US" sz="1400" dirty="0" err="1"/>
              <a:t>việc</a:t>
            </a:r>
            <a:r>
              <a:rPr lang="en-US" sz="1400" dirty="0"/>
              <a:t> </a:t>
            </a:r>
            <a:r>
              <a:rPr lang="en-US" sz="1400" dirty="0" err="1"/>
              <a:t>mà</a:t>
            </a:r>
            <a:r>
              <a:rPr lang="en-US" sz="1400" dirty="0"/>
              <a:t> </a:t>
            </a:r>
            <a:r>
              <a:rPr lang="en-US" sz="1400" dirty="0" err="1"/>
              <a:t>nhân</a:t>
            </a:r>
            <a:r>
              <a:rPr lang="en-US" sz="1400" dirty="0"/>
              <a:t> </a:t>
            </a:r>
            <a:r>
              <a:rPr lang="en-US" sz="1400" dirty="0" err="1"/>
              <a:t>vật</a:t>
            </a:r>
            <a:r>
              <a:rPr lang="en-US" sz="1400" dirty="0"/>
              <a:t> </a:t>
            </a:r>
            <a:r>
              <a:rPr lang="en-US" sz="1400" dirty="0" err="1"/>
              <a:t>vẫn</a:t>
            </a:r>
            <a:r>
              <a:rPr lang="en-US" sz="1400" dirty="0"/>
              <a:t> </a:t>
            </a:r>
            <a:r>
              <a:rPr lang="en-US" sz="1400" dirty="0" err="1"/>
              <a:t>coi</a:t>
            </a:r>
            <a:r>
              <a:rPr lang="en-US" sz="1400" dirty="0"/>
              <a:t> </a:t>
            </a:r>
            <a:r>
              <a:rPr lang="en-US" sz="1400" dirty="0" err="1"/>
              <a:t>khinh</a:t>
            </a:r>
            <a:r>
              <a:rPr lang="en-US" sz="1400" dirty="0"/>
              <a:t>?</a:t>
            </a:r>
          </a:p>
          <a:p>
            <a:r>
              <a:rPr lang="en-US" sz="1400" dirty="0"/>
              <a:t>4.Chi </a:t>
            </a:r>
            <a:r>
              <a:rPr lang="en-US" sz="1400" dirty="0" err="1"/>
              <a:t>tiết</a:t>
            </a:r>
            <a:r>
              <a:rPr lang="en-US" sz="1400" dirty="0"/>
              <a:t> </a:t>
            </a:r>
            <a:r>
              <a:rPr lang="en-US" sz="1400" i="1" dirty="0"/>
              <a:t>“</a:t>
            </a:r>
            <a:r>
              <a:rPr lang="en-US" sz="1400" i="1" dirty="0" err="1"/>
              <a:t>Gấp</a:t>
            </a:r>
            <a:r>
              <a:rPr lang="en-US" sz="1400" i="1" dirty="0"/>
              <a:t> </a:t>
            </a:r>
            <a:r>
              <a:rPr lang="en-US" sz="1400" i="1" dirty="0" err="1"/>
              <a:t>lại</a:t>
            </a:r>
            <a:r>
              <a:rPr lang="en-US" sz="1400" i="1" dirty="0"/>
              <a:t> </a:t>
            </a:r>
            <a:r>
              <a:rPr lang="en-US" sz="1400" i="1" dirty="0" err="1"/>
              <a:t>những</a:t>
            </a:r>
            <a:r>
              <a:rPr lang="en-US" sz="1400" i="1" dirty="0"/>
              <a:t> </a:t>
            </a:r>
            <a:r>
              <a:rPr lang="en-US" sz="1400" i="1" dirty="0" err="1"/>
              <a:t>bức</a:t>
            </a:r>
            <a:r>
              <a:rPr lang="en-US" sz="1400" i="1" dirty="0"/>
              <a:t> </a:t>
            </a:r>
            <a:r>
              <a:rPr lang="en-US" sz="1400" i="1" dirty="0" err="1"/>
              <a:t>tranh</a:t>
            </a:r>
            <a:r>
              <a:rPr lang="en-US" sz="1400" i="1" dirty="0"/>
              <a:t> </a:t>
            </a:r>
            <a:r>
              <a:rPr lang="en-US" sz="1400" i="1" dirty="0" err="1"/>
              <a:t>của</a:t>
            </a:r>
            <a:r>
              <a:rPr lang="en-US" sz="1400" i="1" dirty="0"/>
              <a:t> </a:t>
            </a:r>
            <a:r>
              <a:rPr lang="en-US" sz="1400" i="1" dirty="0" err="1"/>
              <a:t>Mèo</a:t>
            </a:r>
            <a:r>
              <a:rPr lang="en-US" sz="1400" i="1" dirty="0"/>
              <a:t>, </a:t>
            </a:r>
            <a:r>
              <a:rPr lang="en-US" sz="1400" i="1" dirty="0" err="1"/>
              <a:t>tôi</a:t>
            </a:r>
            <a:r>
              <a:rPr lang="en-US" sz="1400" i="1" dirty="0"/>
              <a:t> </a:t>
            </a:r>
            <a:r>
              <a:rPr lang="en-US" sz="1400" i="1" dirty="0" err="1"/>
              <a:t>lén</a:t>
            </a:r>
            <a:r>
              <a:rPr lang="en-US" sz="1400" i="1" dirty="0"/>
              <a:t> </a:t>
            </a:r>
            <a:r>
              <a:rPr lang="en-US" sz="1400" i="1" dirty="0" err="1"/>
              <a:t>trút</a:t>
            </a:r>
            <a:r>
              <a:rPr lang="en-US" sz="1400" i="1" dirty="0"/>
              <a:t> </a:t>
            </a:r>
            <a:r>
              <a:rPr lang="en-US" sz="1400" i="1" dirty="0" err="1"/>
              <a:t>ra</a:t>
            </a:r>
            <a:r>
              <a:rPr lang="en-US" sz="1400" i="1" dirty="0"/>
              <a:t> </a:t>
            </a:r>
            <a:r>
              <a:rPr lang="en-US" sz="1400" i="1" dirty="0" err="1"/>
              <a:t>một</a:t>
            </a:r>
            <a:r>
              <a:rPr lang="en-US" sz="1400" i="1" dirty="0"/>
              <a:t> </a:t>
            </a:r>
            <a:r>
              <a:rPr lang="en-US" sz="1400" i="1" dirty="0" err="1"/>
              <a:t>tiếng</a:t>
            </a:r>
            <a:r>
              <a:rPr lang="en-US" sz="1400" i="1" dirty="0"/>
              <a:t> </a:t>
            </a:r>
            <a:r>
              <a:rPr lang="en-US" sz="1400" i="1" dirty="0" err="1"/>
              <a:t>thở</a:t>
            </a:r>
            <a:r>
              <a:rPr lang="en-US" sz="1400" i="1" dirty="0"/>
              <a:t> </a:t>
            </a:r>
            <a:r>
              <a:rPr lang="en-US" sz="1400" i="1" dirty="0" err="1"/>
              <a:t>dài</a:t>
            </a:r>
            <a:r>
              <a:rPr lang="en-US" sz="1400" i="1" dirty="0"/>
              <a:t>”</a:t>
            </a:r>
            <a:r>
              <a:rPr lang="en-US" sz="1400" dirty="0"/>
              <a:t> </a:t>
            </a:r>
            <a:r>
              <a:rPr lang="en-US" sz="1400" dirty="0" err="1"/>
              <a:t>cho</a:t>
            </a:r>
            <a:r>
              <a:rPr lang="en-US" sz="1400" dirty="0"/>
              <a:t> </a:t>
            </a:r>
            <a:r>
              <a:rPr lang="en-US" sz="1400" dirty="0" err="1"/>
              <a:t>em</a:t>
            </a:r>
            <a:r>
              <a:rPr lang="en-US" sz="1400" dirty="0"/>
              <a:t> </a:t>
            </a:r>
            <a:r>
              <a:rPr lang="en-US" sz="1400" dirty="0" err="1"/>
              <a:t>hiểu</a:t>
            </a:r>
            <a:r>
              <a:rPr lang="en-US" sz="1400" dirty="0"/>
              <a:t> </a:t>
            </a:r>
            <a:r>
              <a:rPr lang="en-US" sz="1400" dirty="0" err="1"/>
              <a:t>điều</a:t>
            </a:r>
            <a:r>
              <a:rPr lang="en-US" sz="1400" dirty="0"/>
              <a:t> </a:t>
            </a:r>
            <a:r>
              <a:rPr lang="en-US" sz="1400" dirty="0" err="1"/>
              <a:t>gì</a:t>
            </a:r>
            <a:r>
              <a:rPr lang="en-US" sz="1400" dirty="0"/>
              <a:t> </a:t>
            </a:r>
            <a:r>
              <a:rPr lang="en-US" sz="1400" dirty="0" err="1"/>
              <a:t>về</a:t>
            </a:r>
            <a:r>
              <a:rPr lang="en-US" sz="1400" dirty="0"/>
              <a:t> </a:t>
            </a:r>
            <a:r>
              <a:rPr lang="en-US" sz="1400" dirty="0" err="1"/>
              <a:t>nhân</a:t>
            </a:r>
            <a:r>
              <a:rPr lang="en-US" sz="1400" dirty="0"/>
              <a:t> </a:t>
            </a:r>
            <a:r>
              <a:rPr lang="en-US" sz="1400" dirty="0" err="1"/>
              <a:t>vật</a:t>
            </a:r>
            <a:r>
              <a:rPr lang="en-US" sz="1400" dirty="0"/>
              <a:t> </a:t>
            </a:r>
            <a:r>
              <a:rPr lang="en-US" sz="1400" dirty="0" err="1"/>
              <a:t>tôi</a:t>
            </a:r>
            <a:r>
              <a:rPr lang="en-US" sz="1400" dirty="0"/>
              <a:t> ?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1710" y="4038600"/>
            <a:ext cx="8077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vằn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lo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gic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) </a:t>
            </a:r>
          </a:p>
          <a:p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logic (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) .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trộm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)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tò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nhen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trộm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lén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trút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”,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miễn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cưỡng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dấy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kị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ganh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tị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1600" dirty="0" smtClean="0">
                <a:solidFill>
                  <a:srgbClr val="FF0000"/>
                </a:solidFill>
              </a:rPr>
              <a:t>. 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9387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25255" y="1502896"/>
            <a:ext cx="6629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11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A. KIẾN THỨC CƠ BẢN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marL="514350" indent="-514350" algn="just">
              <a:buAutoNum type="romanUcPeriod"/>
            </a:pPr>
            <a:r>
              <a:rPr lang="en-US" b="1" dirty="0" err="1" smtClean="0">
                <a:solidFill>
                  <a:srgbClr val="0000FF"/>
                </a:solidFill>
              </a:rPr>
              <a:t>Tác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giả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Tạ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Duy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Anh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5" name="Picture 4" descr="ta%20duy%20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32" y="1219200"/>
            <a:ext cx="3425868" cy="497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2286000"/>
            <a:ext cx="49530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  <a:latin typeface=".VnTime" pitchFamily="34" charset="0"/>
              </a:rPr>
              <a:t>- </a:t>
            </a:r>
            <a:r>
              <a:rPr lang="en-US" sz="2200" dirty="0" err="1" smtClean="0">
                <a:solidFill>
                  <a:srgbClr val="0000FF"/>
                </a:solidFill>
                <a:latin typeface=".VnTime" pitchFamily="34" charset="0"/>
              </a:rPr>
              <a:t>Tªn</a:t>
            </a:r>
            <a:r>
              <a:rPr lang="en-US" sz="2200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.VnTime" pitchFamily="34" charset="0"/>
              </a:rPr>
              <a:t>thËt</a:t>
            </a:r>
            <a:r>
              <a:rPr lang="en-US" sz="2200" dirty="0">
                <a:solidFill>
                  <a:srgbClr val="0000FF"/>
                </a:solidFill>
                <a:latin typeface=".VnTime" pitchFamily="34" charset="0"/>
              </a:rPr>
              <a:t> : T¹ </a:t>
            </a:r>
            <a:r>
              <a:rPr lang="en-US" sz="2200" dirty="0" err="1" smtClean="0">
                <a:solidFill>
                  <a:srgbClr val="0000FF"/>
                </a:solidFill>
                <a:latin typeface=".VnTime" pitchFamily="34" charset="0"/>
              </a:rPr>
              <a:t>V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iế</a:t>
            </a:r>
            <a:r>
              <a:rPr lang="en-US" sz="2200" dirty="0" err="1" smtClean="0">
                <a:solidFill>
                  <a:srgbClr val="0000FF"/>
                </a:solidFill>
                <a:latin typeface=".VnTime" pitchFamily="34" charset="0"/>
              </a:rPr>
              <a:t>t</a:t>
            </a:r>
            <a:r>
              <a:rPr lang="en-US" sz="2200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latin typeface=".VnTime" pitchFamily="34" charset="0"/>
              </a:rPr>
              <a:t>§·</a:t>
            </a:r>
            <a:r>
              <a:rPr lang="en-US" sz="2200" dirty="0" err="1">
                <a:solidFill>
                  <a:srgbClr val="0000FF"/>
                </a:solidFill>
                <a:latin typeface=".VnTime" pitchFamily="34" charset="0"/>
              </a:rPr>
              <a:t>ng</a:t>
            </a:r>
            <a:r>
              <a:rPr lang="en-US" sz="2200" dirty="0">
                <a:solidFill>
                  <a:srgbClr val="0000FF"/>
                </a:solidFill>
                <a:latin typeface=".VnTime" pitchFamily="34" charset="0"/>
              </a:rPr>
              <a:t> ;</a:t>
            </a:r>
          </a:p>
          <a:p>
            <a:pPr>
              <a:buFontTx/>
              <a:buChar char="-"/>
            </a:pPr>
            <a:r>
              <a:rPr lang="en-US" sz="22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.VnTime" pitchFamily="34" charset="0"/>
              </a:rPr>
              <a:t>Sinh</a:t>
            </a:r>
            <a:r>
              <a:rPr lang="en-US" sz="22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.VnTime" pitchFamily="34" charset="0"/>
              </a:rPr>
              <a:t>ngµy</a:t>
            </a:r>
            <a:r>
              <a:rPr lang="en-US" sz="2200" dirty="0">
                <a:solidFill>
                  <a:srgbClr val="0000FF"/>
                </a:solidFill>
                <a:latin typeface=".VnTime" pitchFamily="34" charset="0"/>
              </a:rPr>
              <a:t> : 9/9/1959 ; </a:t>
            </a:r>
            <a:r>
              <a:rPr lang="en-US" sz="2200" dirty="0" err="1">
                <a:solidFill>
                  <a:srgbClr val="0000FF"/>
                </a:solidFill>
                <a:latin typeface=".VnTime" pitchFamily="34" charset="0"/>
              </a:rPr>
              <a:t>Qu</a:t>
            </a:r>
            <a:r>
              <a:rPr lang="en-US" sz="2200" dirty="0">
                <a:solidFill>
                  <a:srgbClr val="0000FF"/>
                </a:solidFill>
                <a:latin typeface=".VnTime" pitchFamily="34" charset="0"/>
              </a:rPr>
              <a:t>ª ë Hµ </a:t>
            </a:r>
            <a:r>
              <a:rPr lang="en-US" sz="2200" dirty="0" err="1">
                <a:solidFill>
                  <a:srgbClr val="0000FF"/>
                </a:solidFill>
                <a:latin typeface=".VnTime" pitchFamily="34" charset="0"/>
              </a:rPr>
              <a:t>T©y</a:t>
            </a:r>
            <a:endParaRPr lang="en-US" sz="2200" dirty="0">
              <a:solidFill>
                <a:srgbClr val="0000FF"/>
              </a:solidFill>
              <a:latin typeface=".VnTime" pitchFamily="34" charset="0"/>
            </a:endParaRPr>
          </a:p>
          <a:p>
            <a:r>
              <a:rPr lang="en-US" sz="2200" dirty="0">
                <a:solidFill>
                  <a:srgbClr val="0000FF"/>
                </a:solidFill>
                <a:latin typeface=".VnTime" pitchFamily="34" charset="0"/>
              </a:rPr>
              <a:t>( Nay lµ Hµ </a:t>
            </a:r>
            <a:r>
              <a:rPr lang="en-US" sz="2200" dirty="0" err="1">
                <a:solidFill>
                  <a:srgbClr val="0000FF"/>
                </a:solidFill>
                <a:latin typeface=".VnTime" pitchFamily="34" charset="0"/>
              </a:rPr>
              <a:t>Néi</a:t>
            </a:r>
            <a:r>
              <a:rPr lang="en-US" sz="22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latin typeface=".VnTime" pitchFamily="34" charset="0"/>
              </a:rPr>
              <a:t>)</a:t>
            </a:r>
          </a:p>
          <a:p>
            <a:pPr>
              <a:buFontTx/>
              <a:buChar char="-"/>
            </a:pPr>
            <a:r>
              <a:rPr lang="en-US" sz="2200" dirty="0" smtClean="0">
                <a:solidFill>
                  <a:srgbClr val="0000FF"/>
                </a:solidFill>
                <a:latin typeface=".VnTime" pitchFamily="34" charset="0"/>
              </a:rPr>
              <a:t>-</a:t>
            </a:r>
            <a:r>
              <a:rPr lang="en-US" sz="2200" dirty="0">
                <a:solidFill>
                  <a:srgbClr val="0000FF"/>
                </a:solidFill>
                <a:latin typeface=".VnTime" pitchFamily="34" charset="0"/>
              </a:rPr>
              <a:t>Lµ </a:t>
            </a:r>
            <a:r>
              <a:rPr lang="en-US" sz="2200" dirty="0" err="1">
                <a:solidFill>
                  <a:srgbClr val="0000FF"/>
                </a:solidFill>
                <a:latin typeface=".VnTime" pitchFamily="34" charset="0"/>
              </a:rPr>
              <a:t>nh</a:t>
            </a:r>
            <a:r>
              <a:rPr lang="en-US" sz="2200" dirty="0">
                <a:solidFill>
                  <a:srgbClr val="0000FF"/>
                </a:solidFill>
                <a:latin typeface=".VnTime" pitchFamily="34" charset="0"/>
              </a:rPr>
              <a:t>µ </a:t>
            </a:r>
            <a:r>
              <a:rPr lang="en-US" sz="2200" dirty="0" err="1">
                <a:solidFill>
                  <a:srgbClr val="0000FF"/>
                </a:solidFill>
                <a:latin typeface=".VnTime" pitchFamily="34" charset="0"/>
              </a:rPr>
              <a:t>v¨n</a:t>
            </a:r>
            <a:r>
              <a:rPr lang="en-US" sz="22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.VnTime" pitchFamily="34" charset="0"/>
              </a:rPr>
              <a:t>hiÖn</a:t>
            </a:r>
            <a:r>
              <a:rPr lang="en-US" sz="2200" dirty="0">
                <a:solidFill>
                  <a:srgbClr val="0000FF"/>
                </a:solidFill>
                <a:latin typeface=".VnTime" pitchFamily="34" charset="0"/>
              </a:rPr>
              <a:t> ®¹i , </a:t>
            </a:r>
            <a:r>
              <a:rPr lang="en-US" sz="2200" dirty="0" err="1">
                <a:solidFill>
                  <a:srgbClr val="0000FF"/>
                </a:solidFill>
                <a:latin typeface=".VnTime" pitchFamily="34" charset="0"/>
              </a:rPr>
              <a:t>t¸c</a:t>
            </a:r>
            <a:r>
              <a:rPr lang="en-US" sz="22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.VnTime" pitchFamily="34" charset="0"/>
              </a:rPr>
              <a:t>phÈm</a:t>
            </a:r>
            <a:r>
              <a:rPr lang="en-US" sz="22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.VnTime" pitchFamily="34" charset="0"/>
              </a:rPr>
              <a:t>cña</a:t>
            </a:r>
            <a:r>
              <a:rPr lang="en-US" sz="2200" dirty="0">
                <a:solidFill>
                  <a:srgbClr val="0000FF"/>
                </a:solidFill>
                <a:latin typeface=".VnTime" pitchFamily="34" charset="0"/>
              </a:rPr>
              <a:t> «</a:t>
            </a:r>
            <a:r>
              <a:rPr lang="en-US" sz="2200" dirty="0" err="1">
                <a:solidFill>
                  <a:srgbClr val="0000FF"/>
                </a:solidFill>
                <a:latin typeface=".VnTime" pitchFamily="34" charset="0"/>
              </a:rPr>
              <a:t>ng</a:t>
            </a:r>
            <a:r>
              <a:rPr lang="en-US" sz="22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.VnTime" pitchFamily="34" charset="0"/>
              </a:rPr>
              <a:t>mang</a:t>
            </a:r>
            <a:r>
              <a:rPr lang="en-US" sz="22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.VnTime" pitchFamily="34" charset="0"/>
              </a:rPr>
              <a:t>h¬i</a:t>
            </a:r>
            <a:r>
              <a:rPr lang="en-US" sz="22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.VnTime" pitchFamily="34" charset="0"/>
              </a:rPr>
              <a:t>thë</a:t>
            </a:r>
            <a:r>
              <a:rPr lang="en-US" sz="22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.VnTime" pitchFamily="34" charset="0"/>
              </a:rPr>
              <a:t>cña</a:t>
            </a:r>
            <a:r>
              <a:rPr lang="en-US" sz="22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.VnTime" pitchFamily="34" charset="0"/>
              </a:rPr>
              <a:t>cuéc</a:t>
            </a:r>
            <a:r>
              <a:rPr lang="en-US" sz="22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.VnTime" pitchFamily="34" charset="0"/>
              </a:rPr>
              <a:t>sèng</a:t>
            </a:r>
            <a:r>
              <a:rPr lang="en-US" sz="22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.VnTime" pitchFamily="34" charset="0"/>
              </a:rPr>
              <a:t>hiÖn</a:t>
            </a:r>
            <a:r>
              <a:rPr lang="en-US" sz="2200" dirty="0">
                <a:solidFill>
                  <a:srgbClr val="0000FF"/>
                </a:solidFill>
                <a:latin typeface=".VnTime" pitchFamily="34" charset="0"/>
              </a:rPr>
              <a:t> ®¹i.</a:t>
            </a:r>
          </a:p>
          <a:p>
            <a:pPr>
              <a:buFontTx/>
              <a:buChar char="-"/>
            </a:pPr>
            <a:r>
              <a:rPr lang="en-US" sz="22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.VnTime" pitchFamily="34" charset="0"/>
              </a:rPr>
              <a:t>Bót</a:t>
            </a:r>
            <a:r>
              <a:rPr lang="en-US" sz="22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.VnTime" pitchFamily="34" charset="0"/>
              </a:rPr>
              <a:t>danh</a:t>
            </a:r>
            <a:r>
              <a:rPr lang="en-US" sz="22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.VnTime" pitchFamily="34" charset="0"/>
              </a:rPr>
              <a:t>kh¸c</a:t>
            </a:r>
            <a:r>
              <a:rPr lang="en-US" sz="2200" dirty="0">
                <a:solidFill>
                  <a:srgbClr val="0000FF"/>
                </a:solidFill>
                <a:latin typeface=".VnTime" pitchFamily="34" charset="0"/>
              </a:rPr>
              <a:t> : </a:t>
            </a:r>
            <a:r>
              <a:rPr lang="en-US" sz="2200" dirty="0" err="1">
                <a:solidFill>
                  <a:srgbClr val="0000FF"/>
                </a:solidFill>
                <a:latin typeface=".VnTime" pitchFamily="34" charset="0"/>
              </a:rPr>
              <a:t>L·o</a:t>
            </a:r>
            <a:r>
              <a:rPr lang="en-US" sz="2200" dirty="0">
                <a:solidFill>
                  <a:srgbClr val="0000FF"/>
                </a:solidFill>
                <a:latin typeface=".VnTime" pitchFamily="34" charset="0"/>
              </a:rPr>
              <a:t> T¹, Chu </a:t>
            </a:r>
            <a:r>
              <a:rPr lang="en-US" sz="2200" dirty="0" err="1">
                <a:solidFill>
                  <a:srgbClr val="0000FF"/>
                </a:solidFill>
                <a:latin typeface=".VnTime" pitchFamily="34" charset="0"/>
              </a:rPr>
              <a:t>Quý</a:t>
            </a:r>
            <a:r>
              <a:rPr lang="en-US" sz="2200" dirty="0">
                <a:solidFill>
                  <a:srgbClr val="0000FF"/>
                </a:solidFill>
                <a:latin typeface=".VnTime" pitchFamily="34" charset="0"/>
              </a:rPr>
              <a:t>, </a:t>
            </a:r>
            <a:r>
              <a:rPr lang="en-US" sz="2200" dirty="0" err="1" smtClean="0">
                <a:solidFill>
                  <a:srgbClr val="0000FF"/>
                </a:solidFill>
                <a:latin typeface=".VnTime" pitchFamily="34" charset="0"/>
              </a:rPr>
              <a:t>B×nh</a:t>
            </a:r>
            <a:r>
              <a:rPr lang="en-US" sz="2200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.VnTime" pitchFamily="34" charset="0"/>
              </a:rPr>
              <a:t>T©m</a:t>
            </a:r>
            <a:endParaRPr lang="en-US" sz="2200" dirty="0">
              <a:solidFill>
                <a:srgbClr val="0000FF"/>
              </a:solidFill>
              <a:latin typeface=".VnTime" pitchFamily="34" charset="0"/>
            </a:endParaRPr>
          </a:p>
          <a:p>
            <a:endParaRPr lang="en-US" dirty="0">
              <a:solidFill>
                <a:srgbClr val="0000FF"/>
              </a:solidFill>
              <a:latin typeface=".VnTime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5591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A. KIẾN THỨC CƠ BẢN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smtClean="0">
                <a:solidFill>
                  <a:srgbClr val="0000FF"/>
                </a:solidFill>
              </a:rPr>
              <a:t>II. </a:t>
            </a:r>
            <a:r>
              <a:rPr lang="en-US" b="1" dirty="0" err="1" smtClean="0">
                <a:solidFill>
                  <a:srgbClr val="0000FF"/>
                </a:solidFill>
              </a:rPr>
              <a:t>Tác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phẩm</a:t>
            </a:r>
            <a:r>
              <a:rPr lang="en-US" b="1" dirty="0" smtClean="0">
                <a:solidFill>
                  <a:srgbClr val="0000FF"/>
                </a:solidFill>
              </a:rPr>
              <a:t> “</a:t>
            </a:r>
            <a:r>
              <a:rPr lang="en-US" b="1" dirty="0" err="1" smtClean="0">
                <a:solidFill>
                  <a:srgbClr val="0000FF"/>
                </a:solidFill>
              </a:rPr>
              <a:t>Bức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tranh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của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em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gái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tôi</a:t>
            </a:r>
            <a:r>
              <a:rPr lang="en-US" b="1" dirty="0" smtClean="0">
                <a:solidFill>
                  <a:srgbClr val="0000FF"/>
                </a:solidFill>
              </a:rPr>
              <a:t>”:</a:t>
            </a:r>
          </a:p>
          <a:p>
            <a:pPr marL="457200" indent="-457200" algn="just">
              <a:buAutoNum type="arabicPeriod"/>
            </a:pPr>
            <a:r>
              <a:rPr lang="en-US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 Con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vẫy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TNTP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dirty="0" smtClean="0">
                <a:solidFill>
                  <a:srgbClr val="0000FF"/>
                </a:solidFill>
              </a:rPr>
              <a:t>2</a:t>
            </a:r>
            <a:r>
              <a:rPr lang="en-US" dirty="0" smtClean="0"/>
              <a:t>. </a:t>
            </a:r>
            <a:r>
              <a:rPr lang="en-US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:Truyện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3.Ngôi </a:t>
            </a:r>
            <a:r>
              <a:rPr lang="en-US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i="1" dirty="0" smtClean="0">
                <a:solidFill>
                  <a:srgbClr val="0000FF"/>
                </a:solidFill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)-&gt;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cậy,chân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4.Nhân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khiếu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29317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A. KIẾN THỨC CƠ BẢN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 smtClean="0">
                <a:solidFill>
                  <a:srgbClr val="0000FF"/>
                </a:solidFill>
              </a:rPr>
              <a:t>II. </a:t>
            </a:r>
            <a:r>
              <a:rPr lang="en-US" b="1" i="1" dirty="0" err="1" smtClean="0">
                <a:solidFill>
                  <a:srgbClr val="0000FF"/>
                </a:solidFill>
              </a:rPr>
              <a:t>Tác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phẩm</a:t>
            </a:r>
            <a:r>
              <a:rPr lang="en-US" b="1" i="1" dirty="0" smtClean="0">
                <a:solidFill>
                  <a:srgbClr val="0000FF"/>
                </a:solidFill>
              </a:rPr>
              <a:t> “ </a:t>
            </a:r>
            <a:r>
              <a:rPr lang="en-US" b="1" dirty="0" err="1" smtClean="0">
                <a:solidFill>
                  <a:srgbClr val="0000FF"/>
                </a:solidFill>
              </a:rPr>
              <a:t>Bức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tranh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của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em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gái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tôi</a:t>
            </a:r>
            <a:r>
              <a:rPr lang="en-US" b="1" dirty="0" smtClean="0">
                <a:solidFill>
                  <a:srgbClr val="0000FF"/>
                </a:solidFill>
              </a:rPr>
              <a:t>”:</a:t>
            </a:r>
            <a:endParaRPr lang="en-US" b="1" i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0000FF"/>
                </a:solidFill>
              </a:rPr>
              <a:t>5. </a:t>
            </a:r>
            <a:r>
              <a:rPr lang="en-US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endParaRPr lang="en-US" i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i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i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i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i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i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i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i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i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066800" y="2667000"/>
            <a:ext cx="72390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3810000"/>
            <a:ext cx="72390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2 :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…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cháu:Tài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6800" y="4909452"/>
            <a:ext cx="7239000" cy="762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964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1254125"/>
            <a:ext cx="6019800" cy="568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713163" y="1447800"/>
            <a:ext cx="169068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5403850" y="2444115"/>
            <a:ext cx="1783350" cy="19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600" b="1" i="1" u="sng" dirty="0" err="1">
                <a:solidFill>
                  <a:srgbClr val="0000FF"/>
                </a:solidFill>
                <a:cs typeface="Arial" charset="0"/>
              </a:rPr>
              <a:t>Thắt</a:t>
            </a:r>
            <a:r>
              <a:rPr lang="en-US" sz="2600" b="1" i="1" u="sng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600" b="1" i="1" u="sng" dirty="0" err="1">
                <a:solidFill>
                  <a:srgbClr val="0000FF"/>
                </a:solidFill>
                <a:cs typeface="Arial" charset="0"/>
              </a:rPr>
              <a:t>nút</a:t>
            </a:r>
            <a:r>
              <a:rPr lang="en-US" sz="2600" dirty="0">
                <a:solidFill>
                  <a:srgbClr val="0000FF"/>
                </a:solidFill>
                <a:cs typeface="Arial" charset="0"/>
              </a:rPr>
              <a:t>:</a:t>
            </a:r>
            <a:r>
              <a:rPr lang="en-US" sz="2600" dirty="0">
                <a:cs typeface="Arial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4724400" y="4671468"/>
            <a:ext cx="19716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ghét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kị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2716213" y="4800600"/>
            <a:ext cx="200818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nút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1966913" y="2266950"/>
            <a:ext cx="191135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33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/>
      <p:bldP spid="8203" grpId="0"/>
      <p:bldP spid="8205" grpId="0"/>
      <p:bldP spid="8206" grpId="0"/>
      <p:bldP spid="820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2171819"/>
            <a:ext cx="784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7. Ý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nhan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thiện,đẹp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609600"/>
            <a:ext cx="7467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KIẾN THỨC CƠ BẢN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348636"/>
            <a:ext cx="7620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96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334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i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b="1" i="1" u="sng" dirty="0" smtClean="0">
                <a:solidFill>
                  <a:srgbClr val="0000FF"/>
                </a:solidFill>
              </a:rPr>
              <a:t> </a:t>
            </a:r>
            <a:endParaRPr lang="en-US" b="1" i="1" u="sng" dirty="0">
              <a:solidFill>
                <a:srgbClr val="0000FF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788085" y="1078375"/>
            <a:ext cx="4343400" cy="374551"/>
            <a:chOff x="3048000" y="1295400"/>
            <a:chExt cx="4343400" cy="374551"/>
          </a:xfrm>
        </p:grpSpPr>
        <p:sp>
          <p:nvSpPr>
            <p:cNvPr id="7" name="Rectangle 6"/>
            <p:cNvSpPr/>
            <p:nvPr/>
          </p:nvSpPr>
          <p:spPr>
            <a:xfrm>
              <a:off x="3048000" y="1295400"/>
              <a:ext cx="4343400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48000" y="1300619"/>
              <a:ext cx="4343400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DIỄN BIẾN TÂM LÍ CỦA NGƯỜI ANH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512255" y="1447707"/>
            <a:ext cx="6412545" cy="272534"/>
            <a:chOff x="1512255" y="1447707"/>
            <a:chExt cx="6412545" cy="272534"/>
          </a:xfrm>
        </p:grpSpPr>
        <p:cxnSp>
          <p:nvCxnSpPr>
            <p:cNvPr id="13" name="Straight Connector 12"/>
            <p:cNvCxnSpPr/>
            <p:nvPr/>
          </p:nvCxnSpPr>
          <p:spPr>
            <a:xfrm flipH="1">
              <a:off x="1512255" y="1464605"/>
              <a:ext cx="3105152" cy="25563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674296" y="1447707"/>
              <a:ext cx="0" cy="2725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648200" y="1468397"/>
              <a:ext cx="3276600" cy="2464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273484" y="1740931"/>
            <a:ext cx="2628901" cy="4091200"/>
            <a:chOff x="228599" y="2209801"/>
            <a:chExt cx="2628901" cy="3859502"/>
          </a:xfrm>
        </p:grpSpPr>
        <p:sp>
          <p:nvSpPr>
            <p:cNvPr id="20" name="Rectangle 19"/>
            <p:cNvSpPr/>
            <p:nvPr/>
          </p:nvSpPr>
          <p:spPr>
            <a:xfrm>
              <a:off x="228599" y="2209801"/>
              <a:ext cx="2628901" cy="3859502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57826" y="2279064"/>
              <a:ext cx="2446750" cy="3774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Tài</a:t>
              </a:r>
              <a:r>
                <a:rPr lang="en-US" b="1" u="sng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u="sng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năng</a:t>
              </a:r>
              <a:r>
                <a:rPr lang="en-US" b="1" u="sng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u="sng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b="1" u="sng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u="sng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b="1" u="sng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u="sng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gái</a:t>
              </a:r>
              <a:r>
                <a:rPr lang="en-US" b="1" u="sng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u="sng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chưa</a:t>
              </a:r>
              <a:r>
                <a:rPr lang="en-US" b="1" u="sng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u="sng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b="1" u="sng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u="sng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b="1" u="sng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u="sng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b="1" u="sng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Gọi</a:t>
              </a:r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Mèo</a:t>
              </a:r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( </a:t>
              </a:r>
              <a:r>
                <a:rPr lang="en-US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thân</a:t>
              </a:r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thương</a:t>
              </a:r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ý, </a:t>
              </a:r>
              <a:r>
                <a:rPr lang="en-US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dõi</a:t>
              </a:r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chế</a:t>
              </a:r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thuốc</a:t>
              </a:r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endPara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buFont typeface="Wingdings" pitchFamily="2" charset="2"/>
                <a:buChar char="à"/>
              </a:pPr>
              <a:r>
                <a:rPr lang="en-US" b="1" dirty="0" err="1">
                  <a:solidFill>
                    <a:schemeClr val="bg1"/>
                  </a:solidFill>
                  <a:latin typeface=".VnTime" pitchFamily="34" charset="0"/>
                </a:rPr>
                <a:t>Th¸i</a:t>
              </a:r>
              <a:r>
                <a:rPr lang="en-US" b="1" dirty="0">
                  <a:solidFill>
                    <a:schemeClr val="bg1"/>
                  </a:solidFill>
                  <a:latin typeface=".VnTime" pitchFamily="34" charset="0"/>
                </a:rPr>
                <a:t> ®é </a:t>
              </a:r>
              <a:r>
                <a:rPr lang="en-US" b="1" dirty="0" err="1">
                  <a:solidFill>
                    <a:schemeClr val="bg1"/>
                  </a:solidFill>
                  <a:latin typeface=".VnTime" pitchFamily="34" charset="0"/>
                </a:rPr>
                <a:t>tß</a:t>
              </a:r>
              <a:r>
                <a:rPr lang="en-US" b="1" dirty="0">
                  <a:solidFill>
                    <a:schemeClr val="bg1"/>
                  </a:solidFill>
                  <a:latin typeface=".VnTime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.VnTime" pitchFamily="34" charset="0"/>
                </a:rPr>
                <a:t>mß</a:t>
              </a:r>
              <a:r>
                <a:rPr lang="en-US" b="1" dirty="0">
                  <a:solidFill>
                    <a:schemeClr val="bg1"/>
                  </a:solidFill>
                  <a:latin typeface=".VnTime" pitchFamily="34" charset="0"/>
                </a:rPr>
                <a:t>, </a:t>
              </a:r>
              <a:r>
                <a:rPr lang="en-US" b="1" dirty="0" err="1">
                  <a:solidFill>
                    <a:schemeClr val="bg1"/>
                  </a:solidFill>
                  <a:latin typeface=".VnTime" pitchFamily="34" charset="0"/>
                </a:rPr>
                <a:t>kÎ</a:t>
              </a:r>
              <a:r>
                <a:rPr lang="en-US" b="1" dirty="0">
                  <a:solidFill>
                    <a:schemeClr val="bg1"/>
                  </a:solidFill>
                  <a:latin typeface=".VnTime" pitchFamily="34" charset="0"/>
                </a:rPr>
                <a:t> c</a:t>
              </a:r>
              <a:r>
                <a:rPr lang="en-US" b="1" dirty="0" smtClean="0">
                  <a:solidFill>
                    <a:schemeClr val="bg1"/>
                  </a:solidFill>
                  <a:latin typeface=".VnTime" pitchFamily="34" charset="0"/>
                </a:rPr>
                <a:t>¶ </a:t>
              </a:r>
              <a:r>
                <a:rPr lang="en-US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bề</a:t>
              </a:r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b="1" dirty="0" smtClean="0">
                  <a:solidFill>
                    <a:schemeClr val="bg1"/>
                  </a:solidFill>
                  <a:latin typeface=".VnTime" pitchFamily="34" charset="0"/>
                </a:rPr>
                <a:t>  </a:t>
              </a:r>
              <a:r>
                <a:rPr lang="en-US" b="1" dirty="0" err="1">
                  <a:solidFill>
                    <a:schemeClr val="bg1"/>
                  </a:solidFill>
                  <a:latin typeface=".VnTime" pitchFamily="34" charset="0"/>
                </a:rPr>
                <a:t>cña</a:t>
              </a:r>
              <a:r>
                <a:rPr lang="en-US" b="1" dirty="0">
                  <a:solidFill>
                    <a:schemeClr val="bg1"/>
                  </a:solidFill>
                  <a:latin typeface=".VnTime" pitchFamily="34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b="1" dirty="0" smtClean="0">
                  <a:solidFill>
                    <a:schemeClr val="bg1"/>
                  </a:solidFill>
                  <a:latin typeface=".VnTime" pitchFamily="34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.VnTime" pitchFamily="34" charset="0"/>
                </a:rPr>
                <a:t>anh</a:t>
              </a:r>
              <a:r>
                <a:rPr lang="en-US" b="1" dirty="0" smtClean="0">
                  <a:solidFill>
                    <a:schemeClr val="bg1"/>
                  </a:solidFill>
                  <a:latin typeface=".VnTime" pitchFamily="34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.VnTime" pitchFamily="34" charset="0"/>
                </a:rPr>
                <a:t>trai</a:t>
              </a:r>
              <a:r>
                <a:rPr lang="en-US" b="1" dirty="0" smtClean="0">
                  <a:solidFill>
                    <a:schemeClr val="bg1"/>
                  </a:solidFill>
                  <a:latin typeface=".VnTime" pitchFamily="34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.VnTime" pitchFamily="34" charset="0"/>
                </a:rPr>
                <a:t>h¬n</a:t>
              </a:r>
              <a:r>
                <a:rPr lang="en-US" b="1" dirty="0" smtClean="0">
                  <a:solidFill>
                    <a:schemeClr val="bg1"/>
                  </a:solidFill>
                  <a:latin typeface=".VnTime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.VnTime" pitchFamily="34" charset="0"/>
                </a:rPr>
                <a:t>tuæi</a:t>
              </a:r>
              <a:r>
                <a:rPr lang="en-US" b="1" dirty="0">
                  <a:solidFill>
                    <a:schemeClr val="bg1"/>
                  </a:solidFill>
                  <a:latin typeface=".VnTime" pitchFamily="34" charset="0"/>
                </a:rPr>
                <a:t>, </a:t>
              </a:r>
              <a:r>
                <a:rPr lang="en-US" b="1" dirty="0" err="1">
                  <a:solidFill>
                    <a:schemeClr val="bg1"/>
                  </a:solidFill>
                  <a:latin typeface=".VnTime" pitchFamily="34" charset="0"/>
                </a:rPr>
                <a:t>coi</a:t>
              </a:r>
              <a:r>
                <a:rPr lang="en-US" b="1" dirty="0">
                  <a:solidFill>
                    <a:schemeClr val="bg1"/>
                  </a:solidFill>
                  <a:latin typeface=".VnTime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.VnTime" pitchFamily="34" charset="0"/>
                </a:rPr>
                <a:t>viÖc</a:t>
              </a:r>
              <a:r>
                <a:rPr lang="en-US" b="1" dirty="0">
                  <a:solidFill>
                    <a:schemeClr val="bg1"/>
                  </a:solidFill>
                  <a:latin typeface=".VnTime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.VnTime" pitchFamily="34" charset="0"/>
                </a:rPr>
                <a:t>lµm</a:t>
              </a:r>
              <a:r>
                <a:rPr lang="en-US" b="1" dirty="0">
                  <a:solidFill>
                    <a:schemeClr val="bg1"/>
                  </a:solidFill>
                  <a:latin typeface=".VnTime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.VnTime" pitchFamily="34" charset="0"/>
                </a:rPr>
                <a:t>cña</a:t>
              </a:r>
              <a:r>
                <a:rPr lang="en-US" b="1" dirty="0">
                  <a:solidFill>
                    <a:schemeClr val="bg1"/>
                  </a:solidFill>
                  <a:latin typeface=".VnTime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.VnTime" pitchFamily="34" charset="0"/>
                </a:rPr>
                <a:t>em</a:t>
              </a:r>
              <a:r>
                <a:rPr lang="en-US" b="1" dirty="0">
                  <a:solidFill>
                    <a:schemeClr val="bg1"/>
                  </a:solidFill>
                  <a:latin typeface=".VnTime" pitchFamily="34" charset="0"/>
                </a:rPr>
                <a:t> lµ </a:t>
              </a:r>
              <a:r>
                <a:rPr lang="en-US" b="1" dirty="0" err="1">
                  <a:solidFill>
                    <a:schemeClr val="bg1"/>
                  </a:solidFill>
                  <a:latin typeface=".VnTime" pitchFamily="34" charset="0"/>
                </a:rPr>
                <a:t>trß</a:t>
              </a:r>
              <a:r>
                <a:rPr lang="en-US" b="1" dirty="0">
                  <a:solidFill>
                    <a:schemeClr val="bg1"/>
                  </a:solidFill>
                  <a:latin typeface=".VnTime" pitchFamily="34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.VnTime" pitchFamily="34" charset="0"/>
                </a:rPr>
                <a:t>trÎ</a:t>
              </a:r>
              <a:r>
                <a:rPr lang="en-US" b="1" dirty="0">
                  <a:solidFill>
                    <a:schemeClr val="bg1"/>
                  </a:solidFill>
                  <a:latin typeface=".VnTime" pitchFamily="34" charset="0"/>
                </a:rPr>
                <a:t> con</a:t>
              </a:r>
            </a:p>
            <a:p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-&gt; 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Tình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cảm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anh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thân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thiết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endPara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307393" y="1720241"/>
            <a:ext cx="2667000" cy="4379059"/>
            <a:chOff x="3307393" y="1720241"/>
            <a:chExt cx="2667000" cy="5146979"/>
          </a:xfrm>
        </p:grpSpPr>
        <p:sp>
          <p:nvSpPr>
            <p:cNvPr id="21" name="Rectangle 20"/>
            <p:cNvSpPr/>
            <p:nvPr/>
          </p:nvSpPr>
          <p:spPr>
            <a:xfrm>
              <a:off x="3307393" y="1720241"/>
              <a:ext cx="2667000" cy="483295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29000" y="1784648"/>
              <a:ext cx="2438400" cy="5082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Tài</a:t>
              </a:r>
              <a:r>
                <a:rPr lang="en-US" b="1" u="sng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u="sng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năng</a:t>
              </a:r>
              <a:r>
                <a:rPr lang="en-US" b="1" u="sng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u="sng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b="1" u="sng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u="sng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b="1" u="sng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u="sng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gái</a:t>
              </a:r>
              <a:r>
                <a:rPr lang="en-US" b="1" u="sng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u="sng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b="1" u="sng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u="sng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phát</a:t>
              </a:r>
              <a:r>
                <a:rPr lang="en-US" b="1" u="sng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u="sng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b="1" u="sng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en-US" sz="17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17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Thấy</a:t>
              </a:r>
              <a:r>
                <a:rPr lang="en-US" sz="17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mình</a:t>
              </a:r>
              <a:r>
                <a:rPr lang="en-US" sz="17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bất</a:t>
              </a:r>
              <a:r>
                <a:rPr lang="en-US" sz="17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tài</a:t>
              </a:r>
              <a:r>
                <a:rPr lang="en-US" sz="17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7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bị</a:t>
              </a:r>
              <a:r>
                <a:rPr lang="en-US" sz="17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lãng</a:t>
              </a:r>
              <a:r>
                <a:rPr lang="en-US" sz="17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quên</a:t>
              </a:r>
              <a:r>
                <a:rPr lang="en-US" sz="17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7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17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lúc</a:t>
              </a:r>
              <a:r>
                <a:rPr lang="en-US" sz="17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ngồi</a:t>
              </a:r>
              <a:r>
                <a:rPr lang="en-US" sz="17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17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lang="en-US" sz="17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muốn</a:t>
              </a:r>
              <a:r>
                <a:rPr lang="en-US" sz="17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gục</a:t>
              </a:r>
              <a:r>
                <a:rPr lang="en-US" sz="17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xuống</a:t>
              </a:r>
              <a:r>
                <a:rPr lang="en-US" sz="17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khóc</a:t>
              </a:r>
              <a:r>
                <a:rPr lang="en-US" sz="17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r>
                <a:rPr lang="en-US" sz="17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17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17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17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thấy</a:t>
              </a:r>
              <a:r>
                <a:rPr lang="en-US" sz="17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17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mình</a:t>
              </a:r>
              <a:r>
                <a:rPr lang="en-US" sz="17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17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năng</a:t>
              </a:r>
              <a:r>
                <a:rPr lang="en-US" sz="17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khiếu</a:t>
              </a:r>
              <a:r>
                <a:rPr lang="en-US" sz="17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17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; </a:t>
              </a:r>
              <a:r>
                <a:rPr lang="en-US" sz="17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17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17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thân</a:t>
              </a:r>
              <a:r>
                <a:rPr lang="en-US" sz="17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17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17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17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17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kia</a:t>
              </a:r>
              <a:r>
                <a:rPr lang="en-US" sz="17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; </a:t>
              </a:r>
              <a:r>
                <a:rPr lang="en-US" sz="17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gắt</a:t>
              </a:r>
              <a:r>
                <a:rPr lang="en-US" sz="17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gỏng</a:t>
              </a:r>
              <a:r>
                <a:rPr lang="en-US" sz="17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r>
                <a:rPr lang="en-US" sz="17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17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Lén</a:t>
              </a:r>
              <a:r>
                <a:rPr lang="en-US" sz="17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xem</a:t>
              </a:r>
              <a:r>
                <a:rPr lang="en-US" sz="17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tranh</a:t>
              </a:r>
              <a:r>
                <a:rPr lang="en-US" sz="17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17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17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-&gt; </a:t>
              </a:r>
              <a:r>
                <a:rPr lang="en-US" sz="17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thở</a:t>
              </a:r>
              <a:r>
                <a:rPr lang="en-US" sz="17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17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-&gt; </a:t>
              </a:r>
              <a:r>
                <a:rPr lang="en-US" sz="17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Mặc</a:t>
              </a:r>
              <a:r>
                <a:rPr lang="en-US" sz="17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cảm</a:t>
              </a:r>
              <a:r>
                <a:rPr lang="en-US" sz="17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7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17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</a:t>
              </a:r>
              <a:r>
                <a:rPr lang="en-US" sz="17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7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thất</a:t>
              </a:r>
              <a:r>
                <a:rPr lang="en-US" sz="17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vọng</a:t>
              </a:r>
              <a:r>
                <a:rPr lang="en-US" sz="17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lang="en-US" sz="17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thân</a:t>
              </a:r>
              <a:r>
                <a:rPr lang="en-US" sz="17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7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đố</a:t>
              </a:r>
              <a:r>
                <a:rPr lang="en-US" sz="17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kị</a:t>
              </a:r>
              <a:r>
                <a:rPr lang="en-US" sz="17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7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ganh</a:t>
              </a:r>
              <a:r>
                <a:rPr lang="en-US" sz="17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ghét</a:t>
              </a:r>
              <a:r>
                <a:rPr lang="en-US" sz="17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17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tạo</a:t>
              </a:r>
              <a:r>
                <a:rPr lang="en-US" sz="17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khoảng</a:t>
              </a:r>
              <a:r>
                <a:rPr lang="en-US" sz="17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17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17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7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17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endParaRPr lang="en-US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222826" y="1685001"/>
            <a:ext cx="2775037" cy="4182368"/>
            <a:chOff x="6280237" y="1714835"/>
            <a:chExt cx="2775037" cy="4838364"/>
          </a:xfrm>
        </p:grpSpPr>
        <p:sp>
          <p:nvSpPr>
            <p:cNvPr id="22" name="Rectangle 21"/>
            <p:cNvSpPr/>
            <p:nvPr/>
          </p:nvSpPr>
          <p:spPr>
            <a:xfrm>
              <a:off x="6280237" y="1714835"/>
              <a:ext cx="2628900" cy="483836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286500" y="1799262"/>
              <a:ext cx="2768774" cy="3631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Đứng</a:t>
              </a:r>
              <a:r>
                <a:rPr lang="en-US" b="1" u="sng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u="sng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b="1" u="sng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u="sng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bức</a:t>
              </a:r>
              <a:r>
                <a:rPr lang="en-US" b="1" u="sng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u="sng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tranh</a:t>
              </a:r>
              <a:r>
                <a:rPr lang="en-US" b="1" u="sng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u="sng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đạt</a:t>
              </a:r>
              <a:r>
                <a:rPr lang="en-US" b="1" u="sng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u="sng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giải</a:t>
              </a:r>
              <a:r>
                <a:rPr lang="en-US" b="1" u="sng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u="sng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b="1" u="sng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u="sng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Kiều</a:t>
              </a:r>
              <a:r>
                <a:rPr lang="en-US" b="1" u="sng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u="sng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endParaRPr lang="en-US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iật</a:t>
              </a:r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sững</a:t>
              </a:r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bám</a:t>
              </a:r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chặt</a:t>
              </a:r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vai</a:t>
              </a:r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mẹ</a:t>
              </a:r>
              <a:endPara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Ngỡ</a:t>
              </a:r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ngàng</a:t>
              </a:r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hãnh</a:t>
              </a:r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diện</a:t>
              </a:r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xấu</a:t>
              </a:r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hổ,muốn</a:t>
              </a:r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khóc</a:t>
              </a:r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-&gt; 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tỉnh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lương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tâm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, 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nhận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thói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xấu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thân</a:t>
              </a:r>
              <a:r>
                <a: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295400" y="6096000"/>
            <a:ext cx="7010400" cy="533400"/>
            <a:chOff x="1295400" y="6096000"/>
            <a:chExt cx="7010400" cy="533400"/>
          </a:xfrm>
        </p:grpSpPr>
        <p:sp>
          <p:nvSpPr>
            <p:cNvPr id="40" name="Rectangle 39"/>
            <p:cNvSpPr/>
            <p:nvPr/>
          </p:nvSpPr>
          <p:spPr>
            <a:xfrm>
              <a:off x="1295400" y="6096000"/>
              <a:ext cx="7010400" cy="5334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587934" y="6143158"/>
              <a:ext cx="6336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Nghệ</a:t>
              </a: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thuật</a:t>
              </a: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miêu</a:t>
              </a: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tả</a:t>
              </a: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tâm</a:t>
              </a: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lí</a:t>
              </a: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chân</a:t>
              </a: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tinh</a:t>
              </a:r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tế</a:t>
              </a:r>
              <a:endPara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587935" y="5832131"/>
            <a:ext cx="5949341" cy="267169"/>
            <a:chOff x="1587935" y="5832131"/>
            <a:chExt cx="5949341" cy="267169"/>
          </a:xfrm>
        </p:grpSpPr>
        <p:cxnSp>
          <p:nvCxnSpPr>
            <p:cNvPr id="44" name="Straight Connector 43"/>
            <p:cNvCxnSpPr>
              <a:endCxn id="40" idx="0"/>
            </p:cNvCxnSpPr>
            <p:nvPr/>
          </p:nvCxnSpPr>
          <p:spPr>
            <a:xfrm>
              <a:off x="4800600" y="5832131"/>
              <a:ext cx="0" cy="2638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20" idx="2"/>
              <a:endCxn id="27" idx="2"/>
            </p:cNvCxnSpPr>
            <p:nvPr/>
          </p:nvCxnSpPr>
          <p:spPr>
            <a:xfrm>
              <a:off x="1587935" y="5832131"/>
              <a:ext cx="3060265" cy="2671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22" idx="2"/>
              <a:endCxn id="40" idx="0"/>
            </p:cNvCxnSpPr>
            <p:nvPr/>
          </p:nvCxnSpPr>
          <p:spPr>
            <a:xfrm flipH="1">
              <a:off x="4800600" y="5867369"/>
              <a:ext cx="2736676" cy="22863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6520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81000"/>
            <a:ext cx="22509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9906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2.Nhân </a:t>
            </a:r>
            <a:r>
              <a:rPr lang="en-US" sz="20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000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000" b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Buc%20tranh%20cua%20em%20gai%20t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90710"/>
            <a:ext cx="3657600" cy="478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5800" y="1524000"/>
            <a:ext cx="4267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bẩn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lọi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đạc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05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III. </a:t>
            </a:r>
            <a:r>
              <a:rPr lang="en-US" b="1" dirty="0" err="1" smtClean="0">
                <a:solidFill>
                  <a:srgbClr val="0000FF"/>
                </a:solidFill>
              </a:rPr>
              <a:t>Tổng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kết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i="1" dirty="0" err="1" smtClean="0">
                <a:solidFill>
                  <a:srgbClr val="0000FF"/>
                </a:solidFill>
              </a:rPr>
              <a:t>Nội</a:t>
            </a:r>
            <a:r>
              <a:rPr lang="en-US" i="1" dirty="0" smtClean="0">
                <a:solidFill>
                  <a:srgbClr val="0000FF"/>
                </a:solidFill>
              </a:rPr>
              <a:t> dung, </a:t>
            </a:r>
            <a:r>
              <a:rPr lang="en-US" i="1" dirty="0" err="1" smtClean="0">
                <a:solidFill>
                  <a:srgbClr val="0000FF"/>
                </a:solidFill>
              </a:rPr>
              <a:t>chủ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</a:rPr>
              <a:t>đề</a:t>
            </a:r>
            <a:r>
              <a:rPr lang="en-US" i="1" dirty="0" smtClean="0">
                <a:solidFill>
                  <a:srgbClr val="0000FF"/>
                </a:solidFill>
              </a:rPr>
              <a:t>, </a:t>
            </a:r>
            <a:r>
              <a:rPr lang="en-US" i="1" dirty="0" err="1" smtClean="0">
                <a:solidFill>
                  <a:srgbClr val="0000FF"/>
                </a:solidFill>
              </a:rPr>
              <a:t>tư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</a:rPr>
              <a:t>tưởng</a:t>
            </a:r>
            <a:r>
              <a:rPr lang="en-US" i="1" dirty="0" smtClean="0">
                <a:solidFill>
                  <a:srgbClr val="0000FF"/>
                </a:solidFill>
              </a:rPr>
              <a:t>:</a:t>
            </a:r>
          </a:p>
          <a:p>
            <a:pPr algn="just"/>
            <a:r>
              <a:rPr lang="en-US" dirty="0" err="1" smtClean="0"/>
              <a:t>Tình</a:t>
            </a:r>
            <a:r>
              <a:rPr lang="en-US" dirty="0" smtClean="0"/>
              <a:t> </a:t>
            </a:r>
            <a:r>
              <a:rPr lang="en-US" dirty="0" err="1" smtClean="0"/>
              <a:t>cảm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sáng</a:t>
            </a:r>
            <a:r>
              <a:rPr lang="en-US" dirty="0" smtClean="0"/>
              <a:t>, </a:t>
            </a:r>
            <a:r>
              <a:rPr lang="en-US" dirty="0" err="1" smtClean="0"/>
              <a:t>lòng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hậu</a:t>
            </a:r>
            <a:r>
              <a:rPr lang="en-US" dirty="0" smtClean="0"/>
              <a:t> </a:t>
            </a:r>
            <a:r>
              <a:rPr lang="en-US" dirty="0" err="1" smtClean="0"/>
              <a:t>giúp</a:t>
            </a:r>
            <a:r>
              <a:rPr lang="en-US" dirty="0" smtClean="0"/>
              <a:t> con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hạn</a:t>
            </a:r>
            <a:r>
              <a:rPr lang="en-US" dirty="0" smtClean="0"/>
              <a:t> </a:t>
            </a:r>
            <a:r>
              <a:rPr lang="en-US" dirty="0" err="1" smtClean="0"/>
              <a:t>chế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hoàn</a:t>
            </a:r>
            <a:r>
              <a:rPr lang="en-US" dirty="0" smtClean="0"/>
              <a:t> </a:t>
            </a:r>
            <a:r>
              <a:rPr lang="en-US" dirty="0" err="1" smtClean="0"/>
              <a:t>thiện</a:t>
            </a:r>
            <a:r>
              <a:rPr lang="en-US" dirty="0" smtClean="0"/>
              <a:t> </a:t>
            </a:r>
            <a:r>
              <a:rPr lang="en-US" dirty="0" err="1" smtClean="0"/>
              <a:t>bản</a:t>
            </a:r>
            <a:r>
              <a:rPr lang="en-US" dirty="0" smtClean="0"/>
              <a:t> </a:t>
            </a:r>
            <a:r>
              <a:rPr lang="en-US" dirty="0" err="1" smtClean="0"/>
              <a:t>thân</a:t>
            </a:r>
            <a:r>
              <a:rPr lang="en-US" dirty="0" smtClean="0"/>
              <a:t>.</a:t>
            </a:r>
          </a:p>
          <a:p>
            <a:pPr algn="just"/>
            <a:r>
              <a:rPr lang="en-US" dirty="0" err="1" smtClean="0"/>
              <a:t>Ghen</a:t>
            </a:r>
            <a:r>
              <a:rPr lang="en-US" dirty="0" smtClean="0"/>
              <a:t> </a:t>
            </a:r>
            <a:r>
              <a:rPr lang="en-US" dirty="0" err="1" smtClean="0"/>
              <a:t>ghét</a:t>
            </a:r>
            <a:r>
              <a:rPr lang="en-US" dirty="0" smtClean="0"/>
              <a:t> </a:t>
            </a:r>
            <a:r>
              <a:rPr lang="en-US" dirty="0" err="1" smtClean="0"/>
              <a:t>đố</a:t>
            </a:r>
            <a:r>
              <a:rPr lang="en-US" dirty="0" smtClean="0"/>
              <a:t> </a:t>
            </a:r>
            <a:r>
              <a:rPr lang="en-US" dirty="0" err="1" smtClean="0"/>
              <a:t>kị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tính</a:t>
            </a:r>
            <a:r>
              <a:rPr lang="en-US" dirty="0" smtClean="0"/>
              <a:t> </a:t>
            </a:r>
            <a:r>
              <a:rPr lang="en-US" dirty="0" err="1" smtClean="0"/>
              <a:t>xấu</a:t>
            </a:r>
            <a:r>
              <a:rPr lang="en-US" dirty="0" smtClean="0"/>
              <a:t>;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vượt</a:t>
            </a:r>
            <a:r>
              <a:rPr lang="en-US" dirty="0" smtClean="0"/>
              <a:t> qua </a:t>
            </a:r>
            <a:r>
              <a:rPr lang="en-US" dirty="0" err="1" smtClean="0"/>
              <a:t>mặc</a:t>
            </a:r>
            <a:r>
              <a:rPr lang="en-US" dirty="0" smtClean="0"/>
              <a:t> </a:t>
            </a:r>
            <a:r>
              <a:rPr lang="en-US" dirty="0" err="1" smtClean="0"/>
              <a:t>cảm,tự</a:t>
            </a:r>
            <a:r>
              <a:rPr lang="en-US" dirty="0" smtClean="0"/>
              <a:t> </a:t>
            </a:r>
            <a:r>
              <a:rPr lang="en-US" dirty="0" err="1" smtClean="0"/>
              <a:t>ti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chân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, </a:t>
            </a:r>
            <a:r>
              <a:rPr lang="en-US" dirty="0" err="1" smtClean="0"/>
              <a:t>tôn</a:t>
            </a:r>
            <a:r>
              <a:rPr lang="en-US" dirty="0" smtClean="0"/>
              <a:t> </a:t>
            </a:r>
            <a:r>
              <a:rPr lang="en-US" dirty="0" err="1" smtClean="0"/>
              <a:t>trọng</a:t>
            </a:r>
            <a:r>
              <a:rPr lang="en-US" dirty="0" smtClean="0"/>
              <a:t> </a:t>
            </a:r>
            <a:r>
              <a:rPr lang="en-US" dirty="0" err="1" smtClean="0"/>
              <a:t>trước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tài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.</a:t>
            </a:r>
          </a:p>
          <a:p>
            <a:pPr marL="0" indent="0" algn="just">
              <a:buNone/>
            </a:pPr>
            <a:r>
              <a:rPr lang="en-US" i="1" dirty="0" smtClean="0">
                <a:solidFill>
                  <a:srgbClr val="0000FF"/>
                </a:solidFill>
              </a:rPr>
              <a:t>2. </a:t>
            </a:r>
            <a:r>
              <a:rPr lang="en-US" i="1" dirty="0" err="1" smtClean="0">
                <a:solidFill>
                  <a:srgbClr val="0000FF"/>
                </a:solidFill>
              </a:rPr>
              <a:t>Nghệ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</a:rPr>
              <a:t>thuật</a:t>
            </a:r>
            <a:r>
              <a:rPr lang="en-US" i="1" dirty="0" smtClean="0">
                <a:solidFill>
                  <a:srgbClr val="0000FF"/>
                </a:solidFill>
              </a:rPr>
              <a:t>:</a:t>
            </a:r>
          </a:p>
          <a:p>
            <a:pPr algn="just"/>
            <a:r>
              <a:rPr lang="en-US" dirty="0" err="1" smtClean="0"/>
              <a:t>Ngôi</a:t>
            </a:r>
            <a:r>
              <a:rPr lang="en-US" dirty="0" smtClean="0"/>
              <a:t> </a:t>
            </a:r>
            <a:r>
              <a:rPr lang="en-US" dirty="0" err="1" smtClean="0"/>
              <a:t>kể</a:t>
            </a:r>
            <a:r>
              <a:rPr lang="en-US" dirty="0" smtClean="0"/>
              <a:t> 1 </a:t>
            </a:r>
            <a:r>
              <a:rPr lang="en-US" dirty="0" err="1" smtClean="0"/>
              <a:t>chân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/>
              <a:t>.</a:t>
            </a:r>
          </a:p>
          <a:p>
            <a:pPr algn="just"/>
            <a:r>
              <a:rPr lang="en-US" dirty="0" err="1" smtClean="0"/>
              <a:t>Diễn</a:t>
            </a:r>
            <a:r>
              <a:rPr lang="en-US" dirty="0" smtClean="0"/>
              <a:t> </a:t>
            </a:r>
            <a:r>
              <a:rPr lang="en-US" dirty="0" err="1" smtClean="0"/>
              <a:t>biến</a:t>
            </a:r>
            <a:r>
              <a:rPr lang="en-US" dirty="0" smtClean="0"/>
              <a:t> </a:t>
            </a:r>
            <a:r>
              <a:rPr lang="en-US" dirty="0" err="1" smtClean="0"/>
              <a:t>tâm</a:t>
            </a:r>
            <a:r>
              <a:rPr lang="en-US" dirty="0" smtClean="0"/>
              <a:t> </a:t>
            </a:r>
            <a:r>
              <a:rPr lang="en-US" dirty="0" err="1" smtClean="0"/>
              <a:t>lí</a:t>
            </a:r>
            <a:r>
              <a:rPr lang="en-US" dirty="0" smtClean="0"/>
              <a:t> </a:t>
            </a:r>
            <a:r>
              <a:rPr lang="en-US" dirty="0" err="1" smtClean="0"/>
              <a:t>độc</a:t>
            </a:r>
            <a:r>
              <a:rPr lang="en-US" dirty="0" smtClean="0"/>
              <a:t> </a:t>
            </a:r>
            <a:r>
              <a:rPr lang="en-US" dirty="0" err="1" smtClean="0"/>
              <a:t>đáo</a:t>
            </a:r>
            <a:endParaRPr lang="en-US" dirty="0"/>
          </a:p>
          <a:p>
            <a:pPr algn="just"/>
            <a:r>
              <a:rPr lang="en-US" dirty="0" err="1" smtClean="0"/>
              <a:t>Tình</a:t>
            </a:r>
            <a:r>
              <a:rPr lang="en-US" dirty="0" smtClean="0"/>
              <a:t> </a:t>
            </a:r>
            <a:r>
              <a:rPr lang="en-US" dirty="0" err="1" smtClean="0"/>
              <a:t>huống</a:t>
            </a:r>
            <a:r>
              <a:rPr lang="en-US" dirty="0" smtClean="0"/>
              <a:t> </a:t>
            </a:r>
            <a:r>
              <a:rPr lang="en-US" dirty="0" err="1" smtClean="0"/>
              <a:t>truyện</a:t>
            </a:r>
            <a:r>
              <a:rPr lang="en-US" dirty="0" smtClean="0"/>
              <a:t> </a:t>
            </a:r>
            <a:r>
              <a:rPr lang="en-US" dirty="0" err="1" smtClean="0"/>
              <a:t>bất</a:t>
            </a:r>
            <a:r>
              <a:rPr lang="en-US" dirty="0" smtClean="0"/>
              <a:t> </a:t>
            </a:r>
            <a:r>
              <a:rPr lang="en-US" dirty="0" err="1" smtClean="0"/>
              <a:t>ngờ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11325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1719</Words>
  <Application>Microsoft Office PowerPoint</Application>
  <PresentationFormat>On-screen Show (4:3)</PresentationFormat>
  <Paragraphs>98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Office Theme</vt:lpstr>
      <vt:lpstr>Custom Design</vt:lpstr>
      <vt:lpstr>1_Custom Design</vt:lpstr>
      <vt:lpstr>2_Custom Design</vt:lpstr>
      <vt:lpstr>Tiết 1- Ngữ văn 6 Ôn tập văn bản Bức tranh của em gái tôi (Tạ Duy Anh)</vt:lpstr>
      <vt:lpstr>A. KIẾN THỨC CƠ BẢN</vt:lpstr>
      <vt:lpstr>A. KIẾN THỨC CƠ BẢN</vt:lpstr>
      <vt:lpstr>A. KIẾN THỨC CƠ BẢN</vt:lpstr>
      <vt:lpstr>PowerPoint Presentation</vt:lpstr>
      <vt:lpstr>PowerPoint Presentation</vt:lpstr>
      <vt:lpstr>III. Phân tích</vt:lpstr>
      <vt:lpstr>PowerPoint Presentation</vt:lpstr>
      <vt:lpstr>III. Tổng kết</vt:lpstr>
      <vt:lpstr>B. LUYỆN TẬP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2 Ôn tập văn bản VIẾNG LĂNG BÁC (Viễn Phương)</dc:title>
  <dc:creator>Administrator</dc:creator>
  <cp:lastModifiedBy>TRAN MINH TUAN</cp:lastModifiedBy>
  <cp:revision>34</cp:revision>
  <dcterms:created xsi:type="dcterms:W3CDTF">2006-08-16T00:00:00Z</dcterms:created>
  <dcterms:modified xsi:type="dcterms:W3CDTF">2020-04-10T08:20:43Z</dcterms:modified>
</cp:coreProperties>
</file>