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wav" ContentType="audio/x-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sldIdLst>
    <p:sldId id="256" r:id="rId2"/>
    <p:sldId id="257" r:id="rId3"/>
    <p:sldId id="320" r:id="rId4"/>
    <p:sldId id="321" r:id="rId5"/>
    <p:sldId id="322" r:id="rId6"/>
    <p:sldId id="323" r:id="rId7"/>
    <p:sldId id="324" r:id="rId8"/>
    <p:sldId id="325" r:id="rId9"/>
    <p:sldId id="326" r:id="rId10"/>
    <p:sldId id="327" r:id="rId11"/>
    <p:sldId id="328"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735"/>
    <p:restoredTop sz="94681"/>
  </p:normalViewPr>
  <p:slideViewPr>
    <p:cSldViewPr snapToGrid="0" snapToObjects="1">
      <p:cViewPr varScale="1">
        <p:scale>
          <a:sx n="84" d="100"/>
          <a:sy n="84" d="100"/>
        </p:scale>
        <p:origin x="200" y="8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9D7D082-6591-D343-BB4E-DB738C71B058}" type="datetimeFigureOut">
              <a:rPr lang="en-US" smtClean="0"/>
              <a:t>4/14/20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2F13F21-D12B-9F4A-BE67-31AA40E41DC6}" type="slidenum">
              <a:rPr lang="en-US" smtClean="0"/>
              <a:t>‹#›</a:t>
            </a:fld>
            <a:endParaRPr lang="en-US"/>
          </a:p>
        </p:txBody>
      </p:sp>
    </p:spTree>
    <p:extLst>
      <p:ext uri="{BB962C8B-B14F-4D97-AF65-F5344CB8AC3E}">
        <p14:creationId xmlns:p14="http://schemas.microsoft.com/office/powerpoint/2010/main" val="35532957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71A6C-2586-6D4A-A62F-F5FB43BD5E9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F66ABEA-3F64-C541-8AA0-F1B5FB6BE5D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2E8DEB6-7148-D44B-8B56-E69B5697B370}"/>
              </a:ext>
            </a:extLst>
          </p:cNvPr>
          <p:cNvSpPr>
            <a:spLocks noGrp="1"/>
          </p:cNvSpPr>
          <p:nvPr>
            <p:ph type="dt" sz="half" idx="10"/>
          </p:nvPr>
        </p:nvSpPr>
        <p:spPr/>
        <p:txBody>
          <a:bodyPr/>
          <a:lstStyle/>
          <a:p>
            <a:fld id="{36FB6BA5-33AC-314D-A3DC-FF56F7DB7B9D}" type="datetimeFigureOut">
              <a:rPr lang="en-US" smtClean="0"/>
              <a:t>4/14/20</a:t>
            </a:fld>
            <a:endParaRPr lang="en-US"/>
          </a:p>
        </p:txBody>
      </p:sp>
      <p:sp>
        <p:nvSpPr>
          <p:cNvPr id="5" name="Footer Placeholder 4">
            <a:extLst>
              <a:ext uri="{FF2B5EF4-FFF2-40B4-BE49-F238E27FC236}">
                <a16:creationId xmlns:a16="http://schemas.microsoft.com/office/drawing/2014/main" id="{A710B23B-80E5-F046-AC43-57BC15E0DB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FC1D3BB-05A9-154C-848F-0E1D27FADB3D}"/>
              </a:ext>
            </a:extLst>
          </p:cNvPr>
          <p:cNvSpPr>
            <a:spLocks noGrp="1"/>
          </p:cNvSpPr>
          <p:nvPr>
            <p:ph type="sldNum" sz="quarter" idx="12"/>
          </p:nvPr>
        </p:nvSpPr>
        <p:spPr/>
        <p:txBody>
          <a:bodyPr/>
          <a:lstStyle/>
          <a:p>
            <a:fld id="{AD99EFC9-D41C-0142-B866-B86006C2E13B}" type="slidenum">
              <a:rPr lang="en-US" smtClean="0"/>
              <a:t>‹#›</a:t>
            </a:fld>
            <a:endParaRPr lang="en-US"/>
          </a:p>
        </p:txBody>
      </p:sp>
    </p:spTree>
    <p:extLst>
      <p:ext uri="{BB962C8B-B14F-4D97-AF65-F5344CB8AC3E}">
        <p14:creationId xmlns:p14="http://schemas.microsoft.com/office/powerpoint/2010/main" val="36932837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EF254F-CD57-AB4A-B0C5-B79B53CD96E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B1D9540-CEC1-BB4E-A72A-68FD8C40495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3E8DD3B-C2B9-064B-A4C0-117242742950}"/>
              </a:ext>
            </a:extLst>
          </p:cNvPr>
          <p:cNvSpPr>
            <a:spLocks noGrp="1"/>
          </p:cNvSpPr>
          <p:nvPr>
            <p:ph type="dt" sz="half" idx="10"/>
          </p:nvPr>
        </p:nvSpPr>
        <p:spPr/>
        <p:txBody>
          <a:bodyPr/>
          <a:lstStyle/>
          <a:p>
            <a:fld id="{36FB6BA5-33AC-314D-A3DC-FF56F7DB7B9D}" type="datetimeFigureOut">
              <a:rPr lang="en-US" smtClean="0"/>
              <a:t>4/14/20</a:t>
            </a:fld>
            <a:endParaRPr lang="en-US"/>
          </a:p>
        </p:txBody>
      </p:sp>
      <p:sp>
        <p:nvSpPr>
          <p:cNvPr id="5" name="Footer Placeholder 4">
            <a:extLst>
              <a:ext uri="{FF2B5EF4-FFF2-40B4-BE49-F238E27FC236}">
                <a16:creationId xmlns:a16="http://schemas.microsoft.com/office/drawing/2014/main" id="{4C599218-72DE-EB4A-B7C6-EBE501658D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03BC87-9422-6F41-8BA4-21126F57DA98}"/>
              </a:ext>
            </a:extLst>
          </p:cNvPr>
          <p:cNvSpPr>
            <a:spLocks noGrp="1"/>
          </p:cNvSpPr>
          <p:nvPr>
            <p:ph type="sldNum" sz="quarter" idx="12"/>
          </p:nvPr>
        </p:nvSpPr>
        <p:spPr/>
        <p:txBody>
          <a:bodyPr/>
          <a:lstStyle/>
          <a:p>
            <a:fld id="{AD99EFC9-D41C-0142-B866-B86006C2E13B}" type="slidenum">
              <a:rPr lang="en-US" smtClean="0"/>
              <a:t>‹#›</a:t>
            </a:fld>
            <a:endParaRPr lang="en-US"/>
          </a:p>
        </p:txBody>
      </p:sp>
    </p:spTree>
    <p:extLst>
      <p:ext uri="{BB962C8B-B14F-4D97-AF65-F5344CB8AC3E}">
        <p14:creationId xmlns:p14="http://schemas.microsoft.com/office/powerpoint/2010/main" val="9328839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1C5CE6C-46D1-A04F-A1E5-B6CAC13DED7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A3F5BA7-3FA8-5E45-A033-7255E61DC7A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65DBD95-EA7E-A94B-8C60-90FAA114C8CE}"/>
              </a:ext>
            </a:extLst>
          </p:cNvPr>
          <p:cNvSpPr>
            <a:spLocks noGrp="1"/>
          </p:cNvSpPr>
          <p:nvPr>
            <p:ph type="dt" sz="half" idx="10"/>
          </p:nvPr>
        </p:nvSpPr>
        <p:spPr/>
        <p:txBody>
          <a:bodyPr/>
          <a:lstStyle/>
          <a:p>
            <a:fld id="{36FB6BA5-33AC-314D-A3DC-FF56F7DB7B9D}" type="datetimeFigureOut">
              <a:rPr lang="en-US" smtClean="0"/>
              <a:t>4/14/20</a:t>
            </a:fld>
            <a:endParaRPr lang="en-US"/>
          </a:p>
        </p:txBody>
      </p:sp>
      <p:sp>
        <p:nvSpPr>
          <p:cNvPr id="5" name="Footer Placeholder 4">
            <a:extLst>
              <a:ext uri="{FF2B5EF4-FFF2-40B4-BE49-F238E27FC236}">
                <a16:creationId xmlns:a16="http://schemas.microsoft.com/office/drawing/2014/main" id="{4F75C5FD-C37E-FA44-A452-8D3E2419E7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601E8E-03E3-5748-86EA-2E69BA34F2C0}"/>
              </a:ext>
            </a:extLst>
          </p:cNvPr>
          <p:cNvSpPr>
            <a:spLocks noGrp="1"/>
          </p:cNvSpPr>
          <p:nvPr>
            <p:ph type="sldNum" sz="quarter" idx="12"/>
          </p:nvPr>
        </p:nvSpPr>
        <p:spPr/>
        <p:txBody>
          <a:bodyPr/>
          <a:lstStyle/>
          <a:p>
            <a:fld id="{AD99EFC9-D41C-0142-B866-B86006C2E13B}" type="slidenum">
              <a:rPr lang="en-US" smtClean="0"/>
              <a:t>‹#›</a:t>
            </a:fld>
            <a:endParaRPr lang="en-US"/>
          </a:p>
        </p:txBody>
      </p:sp>
    </p:spTree>
    <p:extLst>
      <p:ext uri="{BB962C8B-B14F-4D97-AF65-F5344CB8AC3E}">
        <p14:creationId xmlns:p14="http://schemas.microsoft.com/office/powerpoint/2010/main" val="13012788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4765A4-44AB-D549-8E00-2B89E6D9B86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9114A23-8F6F-614C-8873-F430AF57480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5F95D61-69A6-714F-B75E-9C68331D0BA7}"/>
              </a:ext>
            </a:extLst>
          </p:cNvPr>
          <p:cNvSpPr>
            <a:spLocks noGrp="1"/>
          </p:cNvSpPr>
          <p:nvPr>
            <p:ph type="dt" sz="half" idx="10"/>
          </p:nvPr>
        </p:nvSpPr>
        <p:spPr/>
        <p:txBody>
          <a:bodyPr/>
          <a:lstStyle/>
          <a:p>
            <a:fld id="{36FB6BA5-33AC-314D-A3DC-FF56F7DB7B9D}" type="datetimeFigureOut">
              <a:rPr lang="en-US" smtClean="0"/>
              <a:t>4/14/20</a:t>
            </a:fld>
            <a:endParaRPr lang="en-US"/>
          </a:p>
        </p:txBody>
      </p:sp>
      <p:sp>
        <p:nvSpPr>
          <p:cNvPr id="5" name="Footer Placeholder 4">
            <a:extLst>
              <a:ext uri="{FF2B5EF4-FFF2-40B4-BE49-F238E27FC236}">
                <a16:creationId xmlns:a16="http://schemas.microsoft.com/office/drawing/2014/main" id="{280833C4-7912-2F42-856F-E39C3EF68F0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64460B-AE26-EE4C-BC0B-7E0196A42D30}"/>
              </a:ext>
            </a:extLst>
          </p:cNvPr>
          <p:cNvSpPr>
            <a:spLocks noGrp="1"/>
          </p:cNvSpPr>
          <p:nvPr>
            <p:ph type="sldNum" sz="quarter" idx="12"/>
          </p:nvPr>
        </p:nvSpPr>
        <p:spPr/>
        <p:txBody>
          <a:bodyPr/>
          <a:lstStyle/>
          <a:p>
            <a:fld id="{AD99EFC9-D41C-0142-B866-B86006C2E13B}" type="slidenum">
              <a:rPr lang="en-US" smtClean="0"/>
              <a:t>‹#›</a:t>
            </a:fld>
            <a:endParaRPr lang="en-US"/>
          </a:p>
        </p:txBody>
      </p:sp>
    </p:spTree>
    <p:extLst>
      <p:ext uri="{BB962C8B-B14F-4D97-AF65-F5344CB8AC3E}">
        <p14:creationId xmlns:p14="http://schemas.microsoft.com/office/powerpoint/2010/main" val="11862754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5E2DCF-6622-9049-A833-FCC4791CD5A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E8A4D7E-E83E-1644-B7AE-B316C13FE7B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524611E-52F2-564D-B87E-B36ED60667D4}"/>
              </a:ext>
            </a:extLst>
          </p:cNvPr>
          <p:cNvSpPr>
            <a:spLocks noGrp="1"/>
          </p:cNvSpPr>
          <p:nvPr>
            <p:ph type="dt" sz="half" idx="10"/>
          </p:nvPr>
        </p:nvSpPr>
        <p:spPr/>
        <p:txBody>
          <a:bodyPr/>
          <a:lstStyle/>
          <a:p>
            <a:fld id="{36FB6BA5-33AC-314D-A3DC-FF56F7DB7B9D}" type="datetimeFigureOut">
              <a:rPr lang="en-US" smtClean="0"/>
              <a:t>4/14/20</a:t>
            </a:fld>
            <a:endParaRPr lang="en-US"/>
          </a:p>
        </p:txBody>
      </p:sp>
      <p:sp>
        <p:nvSpPr>
          <p:cNvPr id="5" name="Footer Placeholder 4">
            <a:extLst>
              <a:ext uri="{FF2B5EF4-FFF2-40B4-BE49-F238E27FC236}">
                <a16:creationId xmlns:a16="http://schemas.microsoft.com/office/drawing/2014/main" id="{2ABF7956-5D78-F740-A9B0-5F4D7B9ED9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EC353E-F097-FD45-BE1E-2C1A38A99A17}"/>
              </a:ext>
            </a:extLst>
          </p:cNvPr>
          <p:cNvSpPr>
            <a:spLocks noGrp="1"/>
          </p:cNvSpPr>
          <p:nvPr>
            <p:ph type="sldNum" sz="quarter" idx="12"/>
          </p:nvPr>
        </p:nvSpPr>
        <p:spPr/>
        <p:txBody>
          <a:bodyPr/>
          <a:lstStyle/>
          <a:p>
            <a:fld id="{AD99EFC9-D41C-0142-B866-B86006C2E13B}" type="slidenum">
              <a:rPr lang="en-US" smtClean="0"/>
              <a:t>‹#›</a:t>
            </a:fld>
            <a:endParaRPr lang="en-US"/>
          </a:p>
        </p:txBody>
      </p:sp>
    </p:spTree>
    <p:extLst>
      <p:ext uri="{BB962C8B-B14F-4D97-AF65-F5344CB8AC3E}">
        <p14:creationId xmlns:p14="http://schemas.microsoft.com/office/powerpoint/2010/main" val="21456241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5EE053-8B16-8A41-9B19-D75554CEB5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A0C4FCA-063A-5D44-98DC-64E70428DA2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3E611A4-08DF-DA4A-8403-1BBC7192E78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1026DD1-05E5-ED4C-AE03-FDECC07F5C08}"/>
              </a:ext>
            </a:extLst>
          </p:cNvPr>
          <p:cNvSpPr>
            <a:spLocks noGrp="1"/>
          </p:cNvSpPr>
          <p:nvPr>
            <p:ph type="dt" sz="half" idx="10"/>
          </p:nvPr>
        </p:nvSpPr>
        <p:spPr/>
        <p:txBody>
          <a:bodyPr/>
          <a:lstStyle/>
          <a:p>
            <a:fld id="{36FB6BA5-33AC-314D-A3DC-FF56F7DB7B9D}" type="datetimeFigureOut">
              <a:rPr lang="en-US" smtClean="0"/>
              <a:t>4/14/20</a:t>
            </a:fld>
            <a:endParaRPr lang="en-US"/>
          </a:p>
        </p:txBody>
      </p:sp>
      <p:sp>
        <p:nvSpPr>
          <p:cNvPr id="6" name="Footer Placeholder 5">
            <a:extLst>
              <a:ext uri="{FF2B5EF4-FFF2-40B4-BE49-F238E27FC236}">
                <a16:creationId xmlns:a16="http://schemas.microsoft.com/office/drawing/2014/main" id="{A0A2817F-A3C5-A145-B809-32C6986CBA6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29AA714-DCDB-4044-A0E5-7F310C8C32F5}"/>
              </a:ext>
            </a:extLst>
          </p:cNvPr>
          <p:cNvSpPr>
            <a:spLocks noGrp="1"/>
          </p:cNvSpPr>
          <p:nvPr>
            <p:ph type="sldNum" sz="quarter" idx="12"/>
          </p:nvPr>
        </p:nvSpPr>
        <p:spPr/>
        <p:txBody>
          <a:bodyPr/>
          <a:lstStyle/>
          <a:p>
            <a:fld id="{AD99EFC9-D41C-0142-B866-B86006C2E13B}" type="slidenum">
              <a:rPr lang="en-US" smtClean="0"/>
              <a:t>‹#›</a:t>
            </a:fld>
            <a:endParaRPr lang="en-US"/>
          </a:p>
        </p:txBody>
      </p:sp>
    </p:spTree>
    <p:extLst>
      <p:ext uri="{BB962C8B-B14F-4D97-AF65-F5344CB8AC3E}">
        <p14:creationId xmlns:p14="http://schemas.microsoft.com/office/powerpoint/2010/main" val="7013846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D25490-8663-9141-8220-74422D5A0B1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80110EA-6E6E-C04C-8FA4-65C10759CA8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2869059-7342-0446-B431-8F76D6BFBB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6C89C4F-4A91-FD4C-B2F3-D2398320FA0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16264-2FA8-B541-8350-7D3E3CD3C7F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7BC12B3-F1BB-8249-B2A2-4431229A78BE}"/>
              </a:ext>
            </a:extLst>
          </p:cNvPr>
          <p:cNvSpPr>
            <a:spLocks noGrp="1"/>
          </p:cNvSpPr>
          <p:nvPr>
            <p:ph type="dt" sz="half" idx="10"/>
          </p:nvPr>
        </p:nvSpPr>
        <p:spPr/>
        <p:txBody>
          <a:bodyPr/>
          <a:lstStyle/>
          <a:p>
            <a:fld id="{36FB6BA5-33AC-314D-A3DC-FF56F7DB7B9D}" type="datetimeFigureOut">
              <a:rPr lang="en-US" smtClean="0"/>
              <a:t>4/14/20</a:t>
            </a:fld>
            <a:endParaRPr lang="en-US"/>
          </a:p>
        </p:txBody>
      </p:sp>
      <p:sp>
        <p:nvSpPr>
          <p:cNvPr id="8" name="Footer Placeholder 7">
            <a:extLst>
              <a:ext uri="{FF2B5EF4-FFF2-40B4-BE49-F238E27FC236}">
                <a16:creationId xmlns:a16="http://schemas.microsoft.com/office/drawing/2014/main" id="{A5057724-51A5-A949-A500-3367480F5B4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51334EF-2D3D-2A46-92F5-ECE819B8EA2E}"/>
              </a:ext>
            </a:extLst>
          </p:cNvPr>
          <p:cNvSpPr>
            <a:spLocks noGrp="1"/>
          </p:cNvSpPr>
          <p:nvPr>
            <p:ph type="sldNum" sz="quarter" idx="12"/>
          </p:nvPr>
        </p:nvSpPr>
        <p:spPr/>
        <p:txBody>
          <a:bodyPr/>
          <a:lstStyle/>
          <a:p>
            <a:fld id="{AD99EFC9-D41C-0142-B866-B86006C2E13B}" type="slidenum">
              <a:rPr lang="en-US" smtClean="0"/>
              <a:t>‹#›</a:t>
            </a:fld>
            <a:endParaRPr lang="en-US"/>
          </a:p>
        </p:txBody>
      </p:sp>
    </p:spTree>
    <p:extLst>
      <p:ext uri="{BB962C8B-B14F-4D97-AF65-F5344CB8AC3E}">
        <p14:creationId xmlns:p14="http://schemas.microsoft.com/office/powerpoint/2010/main" val="6931196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2CDC4-D738-BD4D-936F-1453D799FBA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9672887-F477-BD49-8005-8DF8ADE1F221}"/>
              </a:ext>
            </a:extLst>
          </p:cNvPr>
          <p:cNvSpPr>
            <a:spLocks noGrp="1"/>
          </p:cNvSpPr>
          <p:nvPr>
            <p:ph type="dt" sz="half" idx="10"/>
          </p:nvPr>
        </p:nvSpPr>
        <p:spPr/>
        <p:txBody>
          <a:bodyPr/>
          <a:lstStyle/>
          <a:p>
            <a:fld id="{36FB6BA5-33AC-314D-A3DC-FF56F7DB7B9D}" type="datetimeFigureOut">
              <a:rPr lang="en-US" smtClean="0"/>
              <a:t>4/14/20</a:t>
            </a:fld>
            <a:endParaRPr lang="en-US"/>
          </a:p>
        </p:txBody>
      </p:sp>
      <p:sp>
        <p:nvSpPr>
          <p:cNvPr id="4" name="Footer Placeholder 3">
            <a:extLst>
              <a:ext uri="{FF2B5EF4-FFF2-40B4-BE49-F238E27FC236}">
                <a16:creationId xmlns:a16="http://schemas.microsoft.com/office/drawing/2014/main" id="{11421CCB-6A61-0543-BC15-60896DA5D64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3EE444A-6C89-8D4C-9628-3219F2F93550}"/>
              </a:ext>
            </a:extLst>
          </p:cNvPr>
          <p:cNvSpPr>
            <a:spLocks noGrp="1"/>
          </p:cNvSpPr>
          <p:nvPr>
            <p:ph type="sldNum" sz="quarter" idx="12"/>
          </p:nvPr>
        </p:nvSpPr>
        <p:spPr/>
        <p:txBody>
          <a:bodyPr/>
          <a:lstStyle/>
          <a:p>
            <a:fld id="{AD99EFC9-D41C-0142-B866-B86006C2E13B}" type="slidenum">
              <a:rPr lang="en-US" smtClean="0"/>
              <a:t>‹#›</a:t>
            </a:fld>
            <a:endParaRPr lang="en-US"/>
          </a:p>
        </p:txBody>
      </p:sp>
    </p:spTree>
    <p:extLst>
      <p:ext uri="{BB962C8B-B14F-4D97-AF65-F5344CB8AC3E}">
        <p14:creationId xmlns:p14="http://schemas.microsoft.com/office/powerpoint/2010/main" val="12544187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02C431A-A039-DF45-A7CD-9DF12D84B488}"/>
              </a:ext>
            </a:extLst>
          </p:cNvPr>
          <p:cNvSpPr>
            <a:spLocks noGrp="1"/>
          </p:cNvSpPr>
          <p:nvPr>
            <p:ph type="dt" sz="half" idx="10"/>
          </p:nvPr>
        </p:nvSpPr>
        <p:spPr/>
        <p:txBody>
          <a:bodyPr/>
          <a:lstStyle/>
          <a:p>
            <a:fld id="{36FB6BA5-33AC-314D-A3DC-FF56F7DB7B9D}" type="datetimeFigureOut">
              <a:rPr lang="en-US" smtClean="0"/>
              <a:t>4/14/20</a:t>
            </a:fld>
            <a:endParaRPr lang="en-US"/>
          </a:p>
        </p:txBody>
      </p:sp>
      <p:sp>
        <p:nvSpPr>
          <p:cNvPr id="3" name="Footer Placeholder 2">
            <a:extLst>
              <a:ext uri="{FF2B5EF4-FFF2-40B4-BE49-F238E27FC236}">
                <a16:creationId xmlns:a16="http://schemas.microsoft.com/office/drawing/2014/main" id="{D94A1552-9343-2C41-98E2-A2CF611C3C9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1F969E0-9600-B742-80C3-4374C8274112}"/>
              </a:ext>
            </a:extLst>
          </p:cNvPr>
          <p:cNvSpPr>
            <a:spLocks noGrp="1"/>
          </p:cNvSpPr>
          <p:nvPr>
            <p:ph type="sldNum" sz="quarter" idx="12"/>
          </p:nvPr>
        </p:nvSpPr>
        <p:spPr/>
        <p:txBody>
          <a:bodyPr/>
          <a:lstStyle/>
          <a:p>
            <a:fld id="{AD99EFC9-D41C-0142-B866-B86006C2E13B}" type="slidenum">
              <a:rPr lang="en-US" smtClean="0"/>
              <a:t>‹#›</a:t>
            </a:fld>
            <a:endParaRPr lang="en-US"/>
          </a:p>
        </p:txBody>
      </p:sp>
    </p:spTree>
    <p:extLst>
      <p:ext uri="{BB962C8B-B14F-4D97-AF65-F5344CB8AC3E}">
        <p14:creationId xmlns:p14="http://schemas.microsoft.com/office/powerpoint/2010/main" val="39758543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B27284-2DCF-9640-AE26-D57933B046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2CE4022-4A3D-5A4B-B2C5-31ED004BFF0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9D58141-928C-AC45-B000-49BCD4F42A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747D772-D8E7-CC48-81EA-25A08E1584B2}"/>
              </a:ext>
            </a:extLst>
          </p:cNvPr>
          <p:cNvSpPr>
            <a:spLocks noGrp="1"/>
          </p:cNvSpPr>
          <p:nvPr>
            <p:ph type="dt" sz="half" idx="10"/>
          </p:nvPr>
        </p:nvSpPr>
        <p:spPr/>
        <p:txBody>
          <a:bodyPr/>
          <a:lstStyle/>
          <a:p>
            <a:fld id="{36FB6BA5-33AC-314D-A3DC-FF56F7DB7B9D}" type="datetimeFigureOut">
              <a:rPr lang="en-US" smtClean="0"/>
              <a:t>4/14/20</a:t>
            </a:fld>
            <a:endParaRPr lang="en-US"/>
          </a:p>
        </p:txBody>
      </p:sp>
      <p:sp>
        <p:nvSpPr>
          <p:cNvPr id="6" name="Footer Placeholder 5">
            <a:extLst>
              <a:ext uri="{FF2B5EF4-FFF2-40B4-BE49-F238E27FC236}">
                <a16:creationId xmlns:a16="http://schemas.microsoft.com/office/drawing/2014/main" id="{8EB9A83A-21FA-E24F-AF3A-414EE69CB5F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6F1D38F-2EDF-7A42-A6C1-E3A7CE8715D2}"/>
              </a:ext>
            </a:extLst>
          </p:cNvPr>
          <p:cNvSpPr>
            <a:spLocks noGrp="1"/>
          </p:cNvSpPr>
          <p:nvPr>
            <p:ph type="sldNum" sz="quarter" idx="12"/>
          </p:nvPr>
        </p:nvSpPr>
        <p:spPr/>
        <p:txBody>
          <a:bodyPr/>
          <a:lstStyle/>
          <a:p>
            <a:fld id="{AD99EFC9-D41C-0142-B866-B86006C2E13B}" type="slidenum">
              <a:rPr lang="en-US" smtClean="0"/>
              <a:t>‹#›</a:t>
            </a:fld>
            <a:endParaRPr lang="en-US"/>
          </a:p>
        </p:txBody>
      </p:sp>
    </p:spTree>
    <p:extLst>
      <p:ext uri="{BB962C8B-B14F-4D97-AF65-F5344CB8AC3E}">
        <p14:creationId xmlns:p14="http://schemas.microsoft.com/office/powerpoint/2010/main" val="3399802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E22A7E-C320-9A4F-BFEA-A277B198526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D4ED18E-8E38-7940-B7FD-2E7DEB984D6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8216236-2434-B74D-BF86-FCA821D77A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864365A-A80E-7141-A3AF-51360BB6DE7D}"/>
              </a:ext>
            </a:extLst>
          </p:cNvPr>
          <p:cNvSpPr>
            <a:spLocks noGrp="1"/>
          </p:cNvSpPr>
          <p:nvPr>
            <p:ph type="dt" sz="half" idx="10"/>
          </p:nvPr>
        </p:nvSpPr>
        <p:spPr/>
        <p:txBody>
          <a:bodyPr/>
          <a:lstStyle/>
          <a:p>
            <a:fld id="{36FB6BA5-33AC-314D-A3DC-FF56F7DB7B9D}" type="datetimeFigureOut">
              <a:rPr lang="en-US" smtClean="0"/>
              <a:t>4/14/20</a:t>
            </a:fld>
            <a:endParaRPr lang="en-US"/>
          </a:p>
        </p:txBody>
      </p:sp>
      <p:sp>
        <p:nvSpPr>
          <p:cNvPr id="6" name="Footer Placeholder 5">
            <a:extLst>
              <a:ext uri="{FF2B5EF4-FFF2-40B4-BE49-F238E27FC236}">
                <a16:creationId xmlns:a16="http://schemas.microsoft.com/office/drawing/2014/main" id="{1BD16E98-0AC5-624F-84E2-B277EB31553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E8D4B8-22E5-D147-96CC-378BAC23E489}"/>
              </a:ext>
            </a:extLst>
          </p:cNvPr>
          <p:cNvSpPr>
            <a:spLocks noGrp="1"/>
          </p:cNvSpPr>
          <p:nvPr>
            <p:ph type="sldNum" sz="quarter" idx="12"/>
          </p:nvPr>
        </p:nvSpPr>
        <p:spPr/>
        <p:txBody>
          <a:bodyPr/>
          <a:lstStyle/>
          <a:p>
            <a:fld id="{AD99EFC9-D41C-0142-B866-B86006C2E13B}" type="slidenum">
              <a:rPr lang="en-US" smtClean="0"/>
              <a:t>‹#›</a:t>
            </a:fld>
            <a:endParaRPr lang="en-US"/>
          </a:p>
        </p:txBody>
      </p:sp>
    </p:spTree>
    <p:extLst>
      <p:ext uri="{BB962C8B-B14F-4D97-AF65-F5344CB8AC3E}">
        <p14:creationId xmlns:p14="http://schemas.microsoft.com/office/powerpoint/2010/main" val="11141186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EEA9FED-E69F-6340-A8C5-9B2C9F09035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DF77639-BA76-D64D-83B6-140B4BA1BBA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702B31-BB53-5A4D-A72D-1B81B136C38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FB6BA5-33AC-314D-A3DC-FF56F7DB7B9D}" type="datetimeFigureOut">
              <a:rPr lang="en-US" smtClean="0"/>
              <a:t>4/14/20</a:t>
            </a:fld>
            <a:endParaRPr lang="en-US"/>
          </a:p>
        </p:txBody>
      </p:sp>
      <p:sp>
        <p:nvSpPr>
          <p:cNvPr id="5" name="Footer Placeholder 4">
            <a:extLst>
              <a:ext uri="{FF2B5EF4-FFF2-40B4-BE49-F238E27FC236}">
                <a16:creationId xmlns:a16="http://schemas.microsoft.com/office/drawing/2014/main" id="{CFDE7E67-A422-E84F-A0EE-5EBA7EE7CEF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79757B7-1A1F-404C-BC44-1C3BE9506A9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99EFC9-D41C-0142-B866-B86006C2E13B}" type="slidenum">
              <a:rPr lang="en-US" smtClean="0"/>
              <a:t>‹#›</a:t>
            </a:fld>
            <a:endParaRPr lang="en-US"/>
          </a:p>
        </p:txBody>
      </p:sp>
    </p:spTree>
    <p:extLst>
      <p:ext uri="{BB962C8B-B14F-4D97-AF65-F5344CB8AC3E}">
        <p14:creationId xmlns:p14="http://schemas.microsoft.com/office/powerpoint/2010/main" val="6854377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openxmlformats.org/officeDocument/2006/relationships/image" Target="../media/image10.png"/><Relationship Id="rId13" Type="http://schemas.openxmlformats.org/officeDocument/2006/relationships/image" Target="../media/image15.pn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4.png"/><Relationship Id="rId17" Type="http://schemas.openxmlformats.org/officeDocument/2006/relationships/image" Target="../media/image19.png"/><Relationship Id="rId2" Type="http://schemas.openxmlformats.org/officeDocument/2006/relationships/image" Target="../media/image4.png"/><Relationship Id="rId16" Type="http://schemas.openxmlformats.org/officeDocument/2006/relationships/image" Target="../media/image18.png"/><Relationship Id="rId1" Type="http://schemas.openxmlformats.org/officeDocument/2006/relationships/slideLayout" Target="../slideLayouts/slideLayout7.xml"/><Relationship Id="rId6" Type="http://schemas.openxmlformats.org/officeDocument/2006/relationships/image" Target="../media/image8.png"/><Relationship Id="rId11" Type="http://schemas.openxmlformats.org/officeDocument/2006/relationships/image" Target="../media/image13.png"/><Relationship Id="rId5" Type="http://schemas.openxmlformats.org/officeDocument/2006/relationships/image" Target="../media/image7.png"/><Relationship Id="rId15" Type="http://schemas.openxmlformats.org/officeDocument/2006/relationships/image" Target="../media/image17.png"/><Relationship Id="rId10" Type="http://schemas.openxmlformats.org/officeDocument/2006/relationships/image" Target="../media/image12.png"/><Relationship Id="rId4" Type="http://schemas.openxmlformats.org/officeDocument/2006/relationships/image" Target="../media/image6.png"/><Relationship Id="rId9" Type="http://schemas.openxmlformats.org/officeDocument/2006/relationships/image" Target="../media/image11.png"/><Relationship Id="rId14" Type="http://schemas.openxmlformats.org/officeDocument/2006/relationships/image" Target="../media/image16.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CCC4A7B1-F1C5-824C-8A0E-6B5242E1BD7E}"/>
              </a:ext>
            </a:extLst>
          </p:cNvPr>
          <p:cNvPicPr>
            <a:picLocks noChangeAspect="1"/>
          </p:cNvPicPr>
          <p:nvPr/>
        </p:nvPicPr>
        <p:blipFill>
          <a:blip r:embed="rId2"/>
          <a:stretch>
            <a:fillRect/>
          </a:stretch>
        </p:blipFill>
        <p:spPr>
          <a:xfrm>
            <a:off x="0" y="0"/>
            <a:ext cx="12192000" cy="6858000"/>
          </a:xfrm>
          <a:prstGeom prst="rect">
            <a:avLst/>
          </a:prstGeom>
        </p:spPr>
      </p:pic>
      <p:sp>
        <p:nvSpPr>
          <p:cNvPr id="9" name="Rectangle 8">
            <a:extLst>
              <a:ext uri="{FF2B5EF4-FFF2-40B4-BE49-F238E27FC236}">
                <a16:creationId xmlns:a16="http://schemas.microsoft.com/office/drawing/2014/main" id="{AB4E972A-25DC-8F48-A645-5968ACA3794D}"/>
              </a:ext>
            </a:extLst>
          </p:cNvPr>
          <p:cNvSpPr/>
          <p:nvPr/>
        </p:nvSpPr>
        <p:spPr>
          <a:xfrm>
            <a:off x="1557159" y="2147937"/>
            <a:ext cx="8483926" cy="1107996"/>
          </a:xfrm>
          <a:prstGeom prst="rect">
            <a:avLst/>
          </a:prstGeom>
          <a:noFill/>
        </p:spPr>
        <p:txBody>
          <a:bodyPr wrap="none" lIns="91440" tIns="45720" rIns="91440" bIns="45720">
            <a:spAutoFit/>
          </a:bodyPr>
          <a:lstStyle/>
          <a:p>
            <a:pPr algn="ctr"/>
            <a:r>
              <a:rPr lang="en-US" sz="66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Times New Roman" panose="02020603050405020304" pitchFamily="18" charset="0"/>
                <a:cs typeface="Times New Roman" panose="02020603050405020304" pitchFamily="18" charset="0"/>
              </a:rPr>
              <a:t>ÔN TẬP TIẾNG VIỆT</a:t>
            </a:r>
          </a:p>
        </p:txBody>
      </p:sp>
    </p:spTree>
    <p:extLst>
      <p:ext uri="{BB962C8B-B14F-4D97-AF65-F5344CB8AC3E}">
        <p14:creationId xmlns:p14="http://schemas.microsoft.com/office/powerpoint/2010/main" val="3020186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A553A62-93E4-274F-8B3D-D56B4CC05F5D}"/>
              </a:ext>
            </a:extLst>
          </p:cNvPr>
          <p:cNvSpPr txBox="1"/>
          <p:nvPr/>
        </p:nvSpPr>
        <p:spPr>
          <a:xfrm>
            <a:off x="228600" y="182880"/>
            <a:ext cx="11673840" cy="2062103"/>
          </a:xfrm>
          <a:prstGeom prst="rect">
            <a:avLst/>
          </a:prstGeom>
          <a:noFill/>
        </p:spPr>
        <p:txBody>
          <a:bodyPr wrap="square" rtlCol="0">
            <a:spAutoFit/>
          </a:bodyPr>
          <a:lstStyle/>
          <a:p>
            <a:pPr algn="just"/>
            <a:r>
              <a:rPr lang="vi-VN" sz="3200" b="1" i="1" u="sng" dirty="0">
                <a:latin typeface="Times New Roman" panose="02020603050405020304" pitchFamily="18" charset="0"/>
                <a:cs typeface="Times New Roman" panose="02020603050405020304" pitchFamily="18" charset="0"/>
              </a:rPr>
              <a:t>Bài tập 3: </a:t>
            </a:r>
            <a:r>
              <a:rPr lang="vi-VN" sz="3200" dirty="0">
                <a:latin typeface="Times New Roman" panose="02020603050405020304" pitchFamily="18" charset="0"/>
                <a:cs typeface="Times New Roman" panose="02020603050405020304" pitchFamily="18" charset="0"/>
              </a:rPr>
              <a:t>Đặt mỗi câu có một trong các trạng ngữ sau: trạng ngữ chỉ thời gian, trạng ngữ chỉ nơi chốn, trạng ngữ chỉ nguyên nhân, trạng ngữ chỉ mục đích, trạng ngữ chỉ phương tiện và trạng ngữ chỉ cách thức diễn ra sự việc.</a:t>
            </a:r>
            <a:endParaRPr lang="en-US"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342152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693562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07D023B-41AE-CD47-9B3C-5EBDC554221F}"/>
              </a:ext>
            </a:extLst>
          </p:cNvPr>
          <p:cNvSpPr txBox="1"/>
          <p:nvPr/>
        </p:nvSpPr>
        <p:spPr>
          <a:xfrm>
            <a:off x="451262" y="273132"/>
            <a:ext cx="4239491" cy="523220"/>
          </a:xfrm>
          <a:prstGeom prst="rect">
            <a:avLst/>
          </a:prstGeom>
          <a:noFill/>
        </p:spPr>
        <p:txBody>
          <a:bodyPr wrap="square" rtlCol="0">
            <a:spAutoFit/>
          </a:bodyPr>
          <a:lstStyle/>
          <a:p>
            <a:r>
              <a:rPr lang="en-US" sz="2800" b="1" dirty="0">
                <a:solidFill>
                  <a:srgbClr val="FF0000"/>
                </a:solidFill>
                <a:latin typeface="Times New Roman" panose="02020603050405020304" pitchFamily="18" charset="0"/>
                <a:cs typeface="Times New Roman" panose="02020603050405020304" pitchFamily="18" charset="0"/>
              </a:rPr>
              <a:t>I</a:t>
            </a:r>
            <a:r>
              <a:rPr lang="en-US" sz="2800" b="1" u="sng" dirty="0">
                <a:solidFill>
                  <a:srgbClr val="FF0000"/>
                </a:solidFill>
                <a:latin typeface="Times New Roman" panose="02020603050405020304" pitchFamily="18" charset="0"/>
                <a:cs typeface="Times New Roman" panose="02020603050405020304" pitchFamily="18" charset="0"/>
              </a:rPr>
              <a:t>. </a:t>
            </a:r>
            <a:r>
              <a:rPr lang="en-US" sz="2800" b="1" u="sng" dirty="0" err="1">
                <a:solidFill>
                  <a:srgbClr val="FF0000"/>
                </a:solidFill>
                <a:latin typeface="Times New Roman" panose="02020603050405020304" pitchFamily="18" charset="0"/>
                <a:cs typeface="Times New Roman" panose="02020603050405020304" pitchFamily="18" charset="0"/>
              </a:rPr>
              <a:t>Ôn</a:t>
            </a:r>
            <a:r>
              <a:rPr lang="en-US" sz="2800" b="1" u="sng" dirty="0">
                <a:solidFill>
                  <a:srgbClr val="FF0000"/>
                </a:solidFill>
                <a:latin typeface="Times New Roman" panose="02020603050405020304" pitchFamily="18" charset="0"/>
                <a:cs typeface="Times New Roman" panose="02020603050405020304" pitchFamily="18" charset="0"/>
              </a:rPr>
              <a:t> </a:t>
            </a:r>
            <a:r>
              <a:rPr lang="en-US" sz="2800" b="1" u="sng" dirty="0" err="1">
                <a:solidFill>
                  <a:srgbClr val="FF0000"/>
                </a:solidFill>
                <a:latin typeface="Times New Roman" panose="02020603050405020304" pitchFamily="18" charset="0"/>
                <a:cs typeface="Times New Roman" panose="02020603050405020304" pitchFamily="18" charset="0"/>
              </a:rPr>
              <a:t>tập</a:t>
            </a:r>
            <a:r>
              <a:rPr lang="en-US" sz="2800" b="1" u="sng" dirty="0">
                <a:solidFill>
                  <a:srgbClr val="FF0000"/>
                </a:solidFill>
                <a:latin typeface="Times New Roman" panose="02020603050405020304" pitchFamily="18" charset="0"/>
                <a:cs typeface="Times New Roman" panose="02020603050405020304" pitchFamily="18" charset="0"/>
              </a:rPr>
              <a:t> </a:t>
            </a:r>
            <a:r>
              <a:rPr lang="en-US" sz="2800" b="1" u="sng" dirty="0" err="1">
                <a:solidFill>
                  <a:srgbClr val="FF0000"/>
                </a:solidFill>
                <a:latin typeface="Times New Roman" panose="02020603050405020304" pitchFamily="18" charset="0"/>
                <a:cs typeface="Times New Roman" panose="02020603050405020304" pitchFamily="18" charset="0"/>
              </a:rPr>
              <a:t>lý</a:t>
            </a:r>
            <a:r>
              <a:rPr lang="en-US" sz="2800" b="1" u="sng" dirty="0">
                <a:solidFill>
                  <a:srgbClr val="FF0000"/>
                </a:solidFill>
                <a:latin typeface="Times New Roman" panose="02020603050405020304" pitchFamily="18" charset="0"/>
                <a:cs typeface="Times New Roman" panose="02020603050405020304" pitchFamily="18" charset="0"/>
              </a:rPr>
              <a:t> </a:t>
            </a:r>
            <a:r>
              <a:rPr lang="en-US" sz="2800" b="1" u="sng" dirty="0" err="1">
                <a:solidFill>
                  <a:srgbClr val="FF0000"/>
                </a:solidFill>
                <a:latin typeface="Times New Roman" panose="02020603050405020304" pitchFamily="18" charset="0"/>
                <a:cs typeface="Times New Roman" panose="02020603050405020304" pitchFamily="18" charset="0"/>
              </a:rPr>
              <a:t>thuyết</a:t>
            </a:r>
            <a:r>
              <a:rPr lang="en-US" sz="2800" b="1" u="sng" dirty="0">
                <a:solidFill>
                  <a:srgbClr val="FF0000"/>
                </a:solidFill>
                <a:latin typeface="Times New Roman" panose="02020603050405020304" pitchFamily="18" charset="0"/>
                <a:cs typeface="Times New Roman" panose="02020603050405020304" pitchFamily="18" charset="0"/>
              </a:rPr>
              <a:t>:</a:t>
            </a:r>
          </a:p>
        </p:txBody>
      </p:sp>
      <p:sp>
        <p:nvSpPr>
          <p:cNvPr id="3" name="Wave 2">
            <a:extLst>
              <a:ext uri="{FF2B5EF4-FFF2-40B4-BE49-F238E27FC236}">
                <a16:creationId xmlns:a16="http://schemas.microsoft.com/office/drawing/2014/main" id="{04C4AD6A-CC5E-7D4E-A9E6-6824514FBCF8}"/>
              </a:ext>
            </a:extLst>
          </p:cNvPr>
          <p:cNvSpPr/>
          <p:nvPr/>
        </p:nvSpPr>
        <p:spPr>
          <a:xfrm>
            <a:off x="2327564" y="1235034"/>
            <a:ext cx="7528955" cy="1092530"/>
          </a:xfrm>
          <a:prstGeom prst="wav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3200" b="1" dirty="0">
                <a:solidFill>
                  <a:schemeClr val="accent1"/>
                </a:solidFill>
                <a:latin typeface="Times New Roman" panose="02020603050405020304" pitchFamily="18" charset="0"/>
                <a:cs typeface="Times New Roman" panose="02020603050405020304" pitchFamily="18" charset="0"/>
              </a:rPr>
              <a:t>CÂU RÚT GỌN</a:t>
            </a:r>
          </a:p>
        </p:txBody>
      </p:sp>
      <p:sp>
        <p:nvSpPr>
          <p:cNvPr id="4" name="Wave 3">
            <a:extLst>
              <a:ext uri="{FF2B5EF4-FFF2-40B4-BE49-F238E27FC236}">
                <a16:creationId xmlns:a16="http://schemas.microsoft.com/office/drawing/2014/main" id="{F01BB211-4EA8-004C-AFBD-699E784B6A51}"/>
              </a:ext>
            </a:extLst>
          </p:cNvPr>
          <p:cNvSpPr/>
          <p:nvPr/>
        </p:nvSpPr>
        <p:spPr>
          <a:xfrm>
            <a:off x="2966853" y="2882735"/>
            <a:ext cx="7528955" cy="1092530"/>
          </a:xfrm>
          <a:prstGeom prst="wav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200" b="1" dirty="0">
                <a:solidFill>
                  <a:schemeClr val="accent2">
                    <a:lumMod val="75000"/>
                  </a:schemeClr>
                </a:solidFill>
                <a:latin typeface="Times New Roman" panose="02020603050405020304" pitchFamily="18" charset="0"/>
                <a:cs typeface="Times New Roman" panose="02020603050405020304" pitchFamily="18" charset="0"/>
              </a:rPr>
              <a:t>CÂU ĐẶC BIỆT</a:t>
            </a:r>
          </a:p>
        </p:txBody>
      </p:sp>
      <p:sp>
        <p:nvSpPr>
          <p:cNvPr id="5" name="Wave 4">
            <a:extLst>
              <a:ext uri="{FF2B5EF4-FFF2-40B4-BE49-F238E27FC236}">
                <a16:creationId xmlns:a16="http://schemas.microsoft.com/office/drawing/2014/main" id="{D360A890-C82B-534B-B496-131689609CEC}"/>
              </a:ext>
            </a:extLst>
          </p:cNvPr>
          <p:cNvSpPr/>
          <p:nvPr/>
        </p:nvSpPr>
        <p:spPr>
          <a:xfrm>
            <a:off x="3881252" y="4542312"/>
            <a:ext cx="7528955" cy="1092530"/>
          </a:xfrm>
          <a:prstGeom prst="wav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3200" b="1" dirty="0">
                <a:solidFill>
                  <a:schemeClr val="tx1"/>
                </a:solidFill>
                <a:latin typeface="Times New Roman" panose="02020603050405020304" pitchFamily="18" charset="0"/>
                <a:cs typeface="Times New Roman" panose="02020603050405020304" pitchFamily="18" charset="0"/>
              </a:rPr>
              <a:t>THÊM TRẠNG NGỮ CHO CÂU</a:t>
            </a:r>
          </a:p>
        </p:txBody>
      </p:sp>
      <p:pic>
        <p:nvPicPr>
          <p:cNvPr id="6" name="Picture 13" descr="14">
            <a:extLst>
              <a:ext uri="{FF2B5EF4-FFF2-40B4-BE49-F238E27FC236}">
                <a16:creationId xmlns:a16="http://schemas.microsoft.com/office/drawing/2014/main" id="{67724C4C-096E-A241-9767-4AFBCFCC06FD}"/>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451262" y="3975265"/>
            <a:ext cx="1981200" cy="2590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10527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800" decel="100000"/>
                                        <p:tgtEl>
                                          <p:spTgt spid="6"/>
                                        </p:tgtEl>
                                      </p:cBhvr>
                                    </p:animEffect>
                                    <p:anim calcmode="lin" valueType="num">
                                      <p:cBhvr>
                                        <p:cTn id="8" dur="800" decel="100000" fill="hold"/>
                                        <p:tgtEl>
                                          <p:spTgt spid="6"/>
                                        </p:tgtEl>
                                        <p:attrNameLst>
                                          <p:attrName>style.rotation</p:attrName>
                                        </p:attrNameLst>
                                      </p:cBhvr>
                                      <p:tavLst>
                                        <p:tav tm="0">
                                          <p:val>
                                            <p:fltVal val="-90"/>
                                          </p:val>
                                        </p:tav>
                                        <p:tav tm="100000">
                                          <p:val>
                                            <p:fltVal val="0"/>
                                          </p:val>
                                        </p:tav>
                                      </p:tavLst>
                                    </p:anim>
                                    <p:anim calcmode="lin" valueType="num">
                                      <p:cBhvr>
                                        <p:cTn id="9" dur="800" decel="100000" fill="hold"/>
                                        <p:tgtEl>
                                          <p:spTgt spid="6"/>
                                        </p:tgtEl>
                                        <p:attrNameLst>
                                          <p:attrName>ppt_x</p:attrName>
                                        </p:attrNameLst>
                                      </p:cBhvr>
                                      <p:tavLst>
                                        <p:tav tm="0">
                                          <p:val>
                                            <p:strVal val="#ppt_x+0.4"/>
                                          </p:val>
                                        </p:tav>
                                        <p:tav tm="100000">
                                          <p:val>
                                            <p:strVal val="#ppt_x-0.05"/>
                                          </p:val>
                                        </p:tav>
                                      </p:tavLst>
                                    </p:anim>
                                    <p:anim calcmode="lin" valueType="num">
                                      <p:cBhvr>
                                        <p:cTn id="10" dur="800" decel="100000" fill="hold"/>
                                        <p:tgtEl>
                                          <p:spTgt spid="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dissolve">
                                      <p:cBhvr>
                                        <p:cTn id="17" dur="5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dissolve">
                                      <p:cBhvr>
                                        <p:cTn id="22" dur="500"/>
                                        <p:tgtEl>
                                          <p:spTgt spid="3"/>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dissolve">
                                      <p:cBhvr>
                                        <p:cTn id="27" dur="500"/>
                                        <p:tgtEl>
                                          <p:spTgt spid="4"/>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dissolve">
                                      <p:cBhvr>
                                        <p:cTn id="3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4" grpId="0" animBg="1"/>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Picture125">
            <a:extLst>
              <a:ext uri="{FF2B5EF4-FFF2-40B4-BE49-F238E27FC236}">
                <a16:creationId xmlns:a16="http://schemas.microsoft.com/office/drawing/2014/main" id="{54F9D6F7-FA6C-9541-98B1-94CE66CC7A9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70856" y="4046420"/>
            <a:ext cx="2273300" cy="26670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C0D1BCFC-0210-7447-9C83-259F0FFD6293}"/>
              </a:ext>
            </a:extLst>
          </p:cNvPr>
          <p:cNvSpPr txBox="1"/>
          <p:nvPr/>
        </p:nvSpPr>
        <p:spPr>
          <a:xfrm>
            <a:off x="114300" y="285750"/>
            <a:ext cx="3014663" cy="584775"/>
          </a:xfrm>
          <a:prstGeom prst="rect">
            <a:avLst/>
          </a:prstGeom>
          <a:noFill/>
        </p:spPr>
        <p:txBody>
          <a:bodyPr wrap="square" rtlCol="0">
            <a:spAutoFit/>
          </a:bodyPr>
          <a:lstStyle/>
          <a:p>
            <a:r>
              <a:rPr lang="en-US" sz="3200" b="1" dirty="0">
                <a:solidFill>
                  <a:srgbClr val="FF0000"/>
                </a:solidFill>
                <a:latin typeface="Times New Roman" panose="02020603050405020304" pitchFamily="18" charset="0"/>
                <a:cs typeface="Times New Roman" panose="02020603050405020304" pitchFamily="18" charset="0"/>
              </a:rPr>
              <a:t>1. </a:t>
            </a:r>
            <a:r>
              <a:rPr lang="en-US" sz="3200" b="1" dirty="0" err="1">
                <a:solidFill>
                  <a:srgbClr val="FF0000"/>
                </a:solidFill>
                <a:latin typeface="Times New Roman" panose="02020603050405020304" pitchFamily="18" charset="0"/>
                <a:cs typeface="Times New Roman" panose="02020603050405020304" pitchFamily="18" charset="0"/>
              </a:rPr>
              <a:t>Câu</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rút</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gọn</a:t>
            </a:r>
            <a:r>
              <a:rPr lang="en-US" sz="3200" b="1" dirty="0">
                <a:solidFill>
                  <a:srgbClr val="FF0000"/>
                </a:solidFill>
                <a:latin typeface="Times New Roman" panose="02020603050405020304" pitchFamily="18" charset="0"/>
                <a:cs typeface="Times New Roman" panose="02020603050405020304" pitchFamily="18" charset="0"/>
              </a:rPr>
              <a:t>:</a:t>
            </a:r>
          </a:p>
        </p:txBody>
      </p:sp>
      <p:sp>
        <p:nvSpPr>
          <p:cNvPr id="8" name="Cloud Callout 7">
            <a:extLst>
              <a:ext uri="{FF2B5EF4-FFF2-40B4-BE49-F238E27FC236}">
                <a16:creationId xmlns:a16="http://schemas.microsoft.com/office/drawing/2014/main" id="{F2036D7E-3F9E-C94E-B10F-281DC1799A91}"/>
              </a:ext>
            </a:extLst>
          </p:cNvPr>
          <p:cNvSpPr/>
          <p:nvPr/>
        </p:nvSpPr>
        <p:spPr>
          <a:xfrm>
            <a:off x="4735319" y="796276"/>
            <a:ext cx="6072187" cy="2314575"/>
          </a:xfrm>
          <a:prstGeom prst="cloudCallout">
            <a:avLst>
              <a:gd name="adj1" fmla="val 39590"/>
              <a:gd name="adj2" fmla="val 106327"/>
            </a:avLst>
          </a:prstGeom>
        </p:spPr>
        <p:style>
          <a:lnRef idx="1">
            <a:schemeClr val="accent5"/>
          </a:lnRef>
          <a:fillRef idx="2">
            <a:schemeClr val="accent5"/>
          </a:fillRef>
          <a:effectRef idx="1">
            <a:schemeClr val="accent5"/>
          </a:effectRef>
          <a:fontRef idx="minor">
            <a:schemeClr val="dk1"/>
          </a:fontRef>
        </p:style>
        <p:txBody>
          <a:bodyPr rtlCol="0" anchor="ctr"/>
          <a:lstStyle/>
          <a:p>
            <a:r>
              <a:rPr lang="en-US" sz="3600" b="1" i="1" dirty="0" err="1">
                <a:solidFill>
                  <a:schemeClr val="tx1"/>
                </a:solidFill>
                <a:latin typeface="Times New Roman" panose="02020603050405020304" pitchFamily="18" charset="0"/>
                <a:cs typeface="Times New Roman" panose="02020603050405020304" pitchFamily="18" charset="0"/>
              </a:rPr>
              <a:t>Thế</a:t>
            </a:r>
            <a:r>
              <a:rPr lang="en-US" sz="3600" b="1" i="1" dirty="0">
                <a:solidFill>
                  <a:schemeClr val="tx1"/>
                </a:solidFill>
                <a:latin typeface="Times New Roman" panose="02020603050405020304" pitchFamily="18" charset="0"/>
                <a:cs typeface="Times New Roman" panose="02020603050405020304" pitchFamily="18" charset="0"/>
              </a:rPr>
              <a:t> </a:t>
            </a:r>
            <a:r>
              <a:rPr lang="en-US" sz="3600" b="1" i="1" dirty="0" err="1">
                <a:solidFill>
                  <a:schemeClr val="tx1"/>
                </a:solidFill>
                <a:latin typeface="Times New Roman" panose="02020603050405020304" pitchFamily="18" charset="0"/>
                <a:cs typeface="Times New Roman" panose="02020603050405020304" pitchFamily="18" charset="0"/>
              </a:rPr>
              <a:t>nào</a:t>
            </a:r>
            <a:r>
              <a:rPr lang="en-US" sz="3600" b="1" i="1" dirty="0">
                <a:solidFill>
                  <a:schemeClr val="tx1"/>
                </a:solidFill>
                <a:latin typeface="Times New Roman" panose="02020603050405020304" pitchFamily="18" charset="0"/>
                <a:cs typeface="Times New Roman" panose="02020603050405020304" pitchFamily="18" charset="0"/>
              </a:rPr>
              <a:t> </a:t>
            </a:r>
            <a:r>
              <a:rPr lang="en-US" sz="3600" b="1" i="1" dirty="0" err="1">
                <a:solidFill>
                  <a:schemeClr val="tx1"/>
                </a:solidFill>
                <a:latin typeface="Times New Roman" panose="02020603050405020304" pitchFamily="18" charset="0"/>
                <a:cs typeface="Times New Roman" panose="02020603050405020304" pitchFamily="18" charset="0"/>
              </a:rPr>
              <a:t>là</a:t>
            </a:r>
            <a:r>
              <a:rPr lang="en-US" sz="3600" b="1" i="1" dirty="0">
                <a:solidFill>
                  <a:schemeClr val="tx1"/>
                </a:solidFill>
                <a:latin typeface="Times New Roman" panose="02020603050405020304" pitchFamily="18" charset="0"/>
                <a:cs typeface="Times New Roman" panose="02020603050405020304" pitchFamily="18" charset="0"/>
              </a:rPr>
              <a:t> </a:t>
            </a:r>
            <a:r>
              <a:rPr lang="en-US" sz="3600" b="1" i="1" dirty="0" err="1">
                <a:solidFill>
                  <a:schemeClr val="tx1"/>
                </a:solidFill>
                <a:latin typeface="Times New Roman" panose="02020603050405020304" pitchFamily="18" charset="0"/>
                <a:cs typeface="Times New Roman" panose="02020603050405020304" pitchFamily="18" charset="0"/>
              </a:rPr>
              <a:t>rút</a:t>
            </a:r>
            <a:r>
              <a:rPr lang="en-US" sz="3600" b="1" i="1" dirty="0">
                <a:solidFill>
                  <a:schemeClr val="tx1"/>
                </a:solidFill>
                <a:latin typeface="Times New Roman" panose="02020603050405020304" pitchFamily="18" charset="0"/>
                <a:cs typeface="Times New Roman" panose="02020603050405020304" pitchFamily="18" charset="0"/>
              </a:rPr>
              <a:t> </a:t>
            </a:r>
            <a:r>
              <a:rPr lang="en-US" sz="3600" b="1" i="1" dirty="0" err="1">
                <a:solidFill>
                  <a:schemeClr val="tx1"/>
                </a:solidFill>
                <a:latin typeface="Times New Roman" panose="02020603050405020304" pitchFamily="18" charset="0"/>
                <a:cs typeface="Times New Roman" panose="02020603050405020304" pitchFamily="18" charset="0"/>
              </a:rPr>
              <a:t>gọn</a:t>
            </a:r>
            <a:r>
              <a:rPr lang="en-US" sz="3600" b="1" i="1" dirty="0">
                <a:solidFill>
                  <a:schemeClr val="tx1"/>
                </a:solidFill>
                <a:latin typeface="Times New Roman" panose="02020603050405020304" pitchFamily="18" charset="0"/>
                <a:cs typeface="Times New Roman" panose="02020603050405020304" pitchFamily="18" charset="0"/>
              </a:rPr>
              <a:t> </a:t>
            </a:r>
            <a:r>
              <a:rPr lang="en-US" sz="3600" b="1" i="1" dirty="0" err="1">
                <a:solidFill>
                  <a:schemeClr val="tx1"/>
                </a:solidFill>
                <a:latin typeface="Times New Roman" panose="02020603050405020304" pitchFamily="18" charset="0"/>
                <a:cs typeface="Times New Roman" panose="02020603050405020304" pitchFamily="18" charset="0"/>
              </a:rPr>
              <a:t>câu</a:t>
            </a:r>
            <a:r>
              <a:rPr lang="en-US" sz="3600" b="1" i="1" dirty="0">
                <a:solidFill>
                  <a:schemeClr val="tx1"/>
                </a:solidFill>
                <a:latin typeface="Times New Roman" panose="02020603050405020304" pitchFamily="18" charset="0"/>
                <a:cs typeface="Times New Roman" panose="02020603050405020304" pitchFamily="18" charset="0"/>
              </a:rPr>
              <a:t>?</a:t>
            </a:r>
          </a:p>
        </p:txBody>
      </p:sp>
      <p:sp>
        <p:nvSpPr>
          <p:cNvPr id="9" name="Rectangle 8">
            <a:extLst>
              <a:ext uri="{FF2B5EF4-FFF2-40B4-BE49-F238E27FC236}">
                <a16:creationId xmlns:a16="http://schemas.microsoft.com/office/drawing/2014/main" id="{B16133F5-24CF-1F4B-BCE8-91E3036623BA}"/>
              </a:ext>
            </a:extLst>
          </p:cNvPr>
          <p:cNvSpPr/>
          <p:nvPr/>
        </p:nvSpPr>
        <p:spPr>
          <a:xfrm>
            <a:off x="221454" y="3008887"/>
            <a:ext cx="2521745" cy="1119188"/>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2400" b="1" dirty="0">
                <a:solidFill>
                  <a:srgbClr val="0070C0"/>
                </a:solidFill>
                <a:latin typeface="Times New Roman" panose="02020603050405020304" pitchFamily="18" charset="0"/>
                <a:cs typeface="Times New Roman" panose="02020603050405020304" pitchFamily="18" charset="0"/>
              </a:rPr>
              <a:t>CÂU RÚT GỌN</a:t>
            </a:r>
          </a:p>
        </p:txBody>
      </p:sp>
      <p:cxnSp>
        <p:nvCxnSpPr>
          <p:cNvPr id="12" name="Straight Arrow Connector 11">
            <a:extLst>
              <a:ext uri="{FF2B5EF4-FFF2-40B4-BE49-F238E27FC236}">
                <a16:creationId xmlns:a16="http://schemas.microsoft.com/office/drawing/2014/main" id="{2AAB66AA-E29B-944F-9DD1-0122730676C7}"/>
              </a:ext>
            </a:extLst>
          </p:cNvPr>
          <p:cNvCxnSpPr>
            <a:cxnSpLocks/>
          </p:cNvCxnSpPr>
          <p:nvPr/>
        </p:nvCxnSpPr>
        <p:spPr>
          <a:xfrm flipV="1">
            <a:off x="2743199" y="971551"/>
            <a:ext cx="1128714" cy="2314574"/>
          </a:xfrm>
          <a:prstGeom prst="straightConnector1">
            <a:avLst/>
          </a:prstGeom>
          <a:ln w="38100">
            <a:tailEnd type="triangle"/>
          </a:ln>
        </p:spPr>
        <p:style>
          <a:lnRef idx="2">
            <a:schemeClr val="accent1"/>
          </a:lnRef>
          <a:fillRef idx="0">
            <a:schemeClr val="accent1"/>
          </a:fillRef>
          <a:effectRef idx="1">
            <a:schemeClr val="accent1"/>
          </a:effectRef>
          <a:fontRef idx="minor">
            <a:schemeClr val="tx1"/>
          </a:fontRef>
        </p:style>
      </p:cxnSp>
      <p:sp>
        <p:nvSpPr>
          <p:cNvPr id="14" name="Rectangle 13">
            <a:extLst>
              <a:ext uri="{FF2B5EF4-FFF2-40B4-BE49-F238E27FC236}">
                <a16:creationId xmlns:a16="http://schemas.microsoft.com/office/drawing/2014/main" id="{7CFABEF4-5253-7645-908D-5809EC43A450}"/>
              </a:ext>
            </a:extLst>
          </p:cNvPr>
          <p:cNvSpPr/>
          <p:nvPr/>
        </p:nvSpPr>
        <p:spPr>
          <a:xfrm>
            <a:off x="3871913" y="411957"/>
            <a:ext cx="1900237" cy="716756"/>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800" b="1" dirty="0" err="1">
                <a:solidFill>
                  <a:schemeClr val="tx1"/>
                </a:solidFill>
                <a:latin typeface="Times New Roman" panose="02020603050405020304" pitchFamily="18" charset="0"/>
                <a:cs typeface="Times New Roman" panose="02020603050405020304" pitchFamily="18" charset="0"/>
              </a:rPr>
              <a:t>Khái</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niệm</a:t>
            </a:r>
            <a:endParaRPr lang="en-US" sz="2800" b="1" dirty="0">
              <a:solidFill>
                <a:schemeClr val="tx1"/>
              </a:solidFill>
              <a:latin typeface="Times New Roman" panose="02020603050405020304" pitchFamily="18" charset="0"/>
              <a:cs typeface="Times New Roman" panose="02020603050405020304" pitchFamily="18" charset="0"/>
            </a:endParaRPr>
          </a:p>
        </p:txBody>
      </p:sp>
      <p:cxnSp>
        <p:nvCxnSpPr>
          <p:cNvPr id="15" name="Straight Arrow Connector 14">
            <a:extLst>
              <a:ext uri="{FF2B5EF4-FFF2-40B4-BE49-F238E27FC236}">
                <a16:creationId xmlns:a16="http://schemas.microsoft.com/office/drawing/2014/main" id="{B90E1123-1276-A048-B970-2F2FC97103F1}"/>
              </a:ext>
            </a:extLst>
          </p:cNvPr>
          <p:cNvCxnSpPr>
            <a:cxnSpLocks/>
            <a:endCxn id="18" idx="1"/>
          </p:cNvCxnSpPr>
          <p:nvPr/>
        </p:nvCxnSpPr>
        <p:spPr>
          <a:xfrm>
            <a:off x="5773339" y="770335"/>
            <a:ext cx="579043" cy="0"/>
          </a:xfrm>
          <a:prstGeom prst="straightConnector1">
            <a:avLst/>
          </a:prstGeom>
          <a:ln w="38100">
            <a:tailEnd type="triangle"/>
          </a:ln>
        </p:spPr>
        <p:style>
          <a:lnRef idx="2">
            <a:schemeClr val="accent1"/>
          </a:lnRef>
          <a:fillRef idx="0">
            <a:schemeClr val="accent1"/>
          </a:fillRef>
          <a:effectRef idx="1">
            <a:schemeClr val="accent1"/>
          </a:effectRef>
          <a:fontRef idx="minor">
            <a:schemeClr val="tx1"/>
          </a:fontRef>
        </p:style>
      </p:cxnSp>
      <p:sp>
        <p:nvSpPr>
          <p:cNvPr id="18" name="Rectangle 17">
            <a:extLst>
              <a:ext uri="{FF2B5EF4-FFF2-40B4-BE49-F238E27FC236}">
                <a16:creationId xmlns:a16="http://schemas.microsoft.com/office/drawing/2014/main" id="{779075EA-E7E9-EA4B-BAF4-0216D85A10DF}"/>
              </a:ext>
            </a:extLst>
          </p:cNvPr>
          <p:cNvSpPr/>
          <p:nvPr/>
        </p:nvSpPr>
        <p:spPr>
          <a:xfrm>
            <a:off x="6352382" y="120254"/>
            <a:ext cx="5725317" cy="1300161"/>
          </a:xfrm>
          <a:prstGeom prst="rect">
            <a:avLst/>
          </a:prstGeom>
          <a:noFill/>
          <a:ln w="9525" cap="flat" cmpd="sng" algn="ctr">
            <a:solidFill>
              <a:schemeClr val="accent6"/>
            </a:solidFill>
            <a:prstDash val="solid"/>
            <a:round/>
            <a:headEnd type="none" w="med" len="med"/>
            <a:tailEnd type="none" w="med" len="med"/>
          </a:ln>
        </p:spPr>
        <p:style>
          <a:lnRef idx="0">
            <a:scrgbClr r="0" g="0" b="0"/>
          </a:lnRef>
          <a:fillRef idx="0">
            <a:scrgbClr r="0" g="0" b="0"/>
          </a:fillRef>
          <a:effectRef idx="0">
            <a:scrgbClr r="0" g="0" b="0"/>
          </a:effectRef>
          <a:fontRef idx="minor">
            <a:schemeClr val="accent6"/>
          </a:fontRef>
        </p:style>
        <p:txBody>
          <a:bodyPr rtlCol="0" anchor="ctr"/>
          <a:lstStyle/>
          <a:p>
            <a:pPr algn="just"/>
            <a:r>
              <a:rPr lang="en-US" sz="2800" i="1" dirty="0" err="1">
                <a:solidFill>
                  <a:schemeClr val="tx1"/>
                </a:solidFill>
                <a:latin typeface="Times New Roman" panose="02020603050405020304" pitchFamily="18" charset="0"/>
                <a:cs typeface="Times New Roman" panose="02020603050405020304" pitchFamily="18" charset="0"/>
              </a:rPr>
              <a:t>Khi</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nói</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hoặc</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viết</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có</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thể</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lược</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bỏ</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một</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số</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thành</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phần</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của</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câu</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tạo</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thành</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câu</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rút</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gọn</a:t>
            </a:r>
            <a:r>
              <a:rPr lang="en-US" sz="2800" i="1" dirty="0">
                <a:solidFill>
                  <a:schemeClr val="tx1"/>
                </a:solidFill>
                <a:latin typeface="Times New Roman" panose="02020603050405020304" pitchFamily="18" charset="0"/>
                <a:cs typeface="Times New Roman" panose="02020603050405020304" pitchFamily="18" charset="0"/>
              </a:rPr>
              <a:t>. </a:t>
            </a:r>
          </a:p>
        </p:txBody>
      </p:sp>
      <p:sp>
        <p:nvSpPr>
          <p:cNvPr id="19" name="Cloud Callout 18">
            <a:extLst>
              <a:ext uri="{FF2B5EF4-FFF2-40B4-BE49-F238E27FC236}">
                <a16:creationId xmlns:a16="http://schemas.microsoft.com/office/drawing/2014/main" id="{1DF142EA-B317-374D-81B7-35A883C211DE}"/>
              </a:ext>
            </a:extLst>
          </p:cNvPr>
          <p:cNvSpPr/>
          <p:nvPr/>
        </p:nvSpPr>
        <p:spPr>
          <a:xfrm>
            <a:off x="3177087" y="113287"/>
            <a:ext cx="7369969" cy="3449063"/>
          </a:xfrm>
          <a:prstGeom prst="cloudCallout">
            <a:avLst>
              <a:gd name="adj1" fmla="val 39590"/>
              <a:gd name="adj2" fmla="val 106327"/>
            </a:avLst>
          </a:prstGeom>
        </p:spPr>
        <p:style>
          <a:lnRef idx="1">
            <a:schemeClr val="accent5"/>
          </a:lnRef>
          <a:fillRef idx="2">
            <a:schemeClr val="accent5"/>
          </a:fillRef>
          <a:effectRef idx="1">
            <a:schemeClr val="accent5"/>
          </a:effectRef>
          <a:fontRef idx="minor">
            <a:schemeClr val="dk1"/>
          </a:fontRef>
        </p:style>
        <p:txBody>
          <a:bodyPr rtlCol="0" anchor="ctr"/>
          <a:lstStyle/>
          <a:p>
            <a:pPr algn="just"/>
            <a:r>
              <a:rPr lang="en-US" sz="3600" b="1" i="1" dirty="0" err="1">
                <a:solidFill>
                  <a:schemeClr val="tx1"/>
                </a:solidFill>
                <a:latin typeface="Times New Roman" panose="02020603050405020304" pitchFamily="18" charset="0"/>
                <a:cs typeface="Times New Roman" panose="02020603050405020304" pitchFamily="18" charset="0"/>
              </a:rPr>
              <a:t>Mục</a:t>
            </a:r>
            <a:r>
              <a:rPr lang="en-US" sz="3600" b="1" i="1" dirty="0">
                <a:solidFill>
                  <a:schemeClr val="tx1"/>
                </a:solidFill>
                <a:latin typeface="Times New Roman" panose="02020603050405020304" pitchFamily="18" charset="0"/>
                <a:cs typeface="Times New Roman" panose="02020603050405020304" pitchFamily="18" charset="0"/>
              </a:rPr>
              <a:t> </a:t>
            </a:r>
            <a:r>
              <a:rPr lang="en-US" sz="3600" b="1" i="1" dirty="0" err="1">
                <a:solidFill>
                  <a:schemeClr val="tx1"/>
                </a:solidFill>
                <a:latin typeface="Times New Roman" panose="02020603050405020304" pitchFamily="18" charset="0"/>
                <a:cs typeface="Times New Roman" panose="02020603050405020304" pitchFamily="18" charset="0"/>
              </a:rPr>
              <a:t>đích</a:t>
            </a:r>
            <a:r>
              <a:rPr lang="en-US" sz="3600" b="1" i="1" dirty="0">
                <a:solidFill>
                  <a:schemeClr val="tx1"/>
                </a:solidFill>
                <a:latin typeface="Times New Roman" panose="02020603050405020304" pitchFamily="18" charset="0"/>
                <a:cs typeface="Times New Roman" panose="02020603050405020304" pitchFamily="18" charset="0"/>
              </a:rPr>
              <a:t> </a:t>
            </a:r>
            <a:r>
              <a:rPr lang="en-US" sz="3600" b="1" i="1" dirty="0" err="1">
                <a:solidFill>
                  <a:schemeClr val="tx1"/>
                </a:solidFill>
                <a:latin typeface="Times New Roman" panose="02020603050405020304" pitchFamily="18" charset="0"/>
                <a:cs typeface="Times New Roman" panose="02020603050405020304" pitchFamily="18" charset="0"/>
              </a:rPr>
              <a:t>của</a:t>
            </a:r>
            <a:r>
              <a:rPr lang="en-US" sz="3600" b="1" i="1" dirty="0">
                <a:solidFill>
                  <a:schemeClr val="tx1"/>
                </a:solidFill>
                <a:latin typeface="Times New Roman" panose="02020603050405020304" pitchFamily="18" charset="0"/>
                <a:cs typeface="Times New Roman" panose="02020603050405020304" pitchFamily="18" charset="0"/>
              </a:rPr>
              <a:t> </a:t>
            </a:r>
            <a:r>
              <a:rPr lang="en-US" sz="3600" b="1" i="1" dirty="0" err="1">
                <a:solidFill>
                  <a:schemeClr val="tx1"/>
                </a:solidFill>
                <a:latin typeface="Times New Roman" panose="02020603050405020304" pitchFamily="18" charset="0"/>
                <a:cs typeface="Times New Roman" panose="02020603050405020304" pitchFamily="18" charset="0"/>
              </a:rPr>
              <a:t>việc</a:t>
            </a:r>
            <a:r>
              <a:rPr lang="en-US" sz="3600" b="1" i="1" dirty="0">
                <a:solidFill>
                  <a:schemeClr val="tx1"/>
                </a:solidFill>
                <a:latin typeface="Times New Roman" panose="02020603050405020304" pitchFamily="18" charset="0"/>
                <a:cs typeface="Times New Roman" panose="02020603050405020304" pitchFamily="18" charset="0"/>
              </a:rPr>
              <a:t> </a:t>
            </a:r>
            <a:r>
              <a:rPr lang="en-US" sz="3600" b="1" i="1" dirty="0" err="1">
                <a:solidFill>
                  <a:schemeClr val="tx1"/>
                </a:solidFill>
                <a:latin typeface="Times New Roman" panose="02020603050405020304" pitchFamily="18" charset="0"/>
                <a:cs typeface="Times New Roman" panose="02020603050405020304" pitchFamily="18" charset="0"/>
              </a:rPr>
              <a:t>rút</a:t>
            </a:r>
            <a:r>
              <a:rPr lang="en-US" sz="3600" b="1" i="1" dirty="0">
                <a:solidFill>
                  <a:schemeClr val="tx1"/>
                </a:solidFill>
                <a:latin typeface="Times New Roman" panose="02020603050405020304" pitchFamily="18" charset="0"/>
                <a:cs typeface="Times New Roman" panose="02020603050405020304" pitchFamily="18" charset="0"/>
              </a:rPr>
              <a:t> </a:t>
            </a:r>
            <a:r>
              <a:rPr lang="en-US" sz="3600" b="1" i="1" dirty="0" err="1">
                <a:solidFill>
                  <a:schemeClr val="tx1"/>
                </a:solidFill>
                <a:latin typeface="Times New Roman" panose="02020603050405020304" pitchFamily="18" charset="0"/>
                <a:cs typeface="Times New Roman" panose="02020603050405020304" pitchFamily="18" charset="0"/>
              </a:rPr>
              <a:t>gọn</a:t>
            </a:r>
            <a:r>
              <a:rPr lang="en-US" sz="3600" b="1" i="1" dirty="0">
                <a:solidFill>
                  <a:schemeClr val="tx1"/>
                </a:solidFill>
                <a:latin typeface="Times New Roman" panose="02020603050405020304" pitchFamily="18" charset="0"/>
                <a:cs typeface="Times New Roman" panose="02020603050405020304" pitchFamily="18" charset="0"/>
              </a:rPr>
              <a:t> </a:t>
            </a:r>
            <a:r>
              <a:rPr lang="en-US" sz="3600" b="1" i="1" dirty="0" err="1">
                <a:solidFill>
                  <a:schemeClr val="tx1"/>
                </a:solidFill>
                <a:latin typeface="Times New Roman" panose="02020603050405020304" pitchFamily="18" charset="0"/>
                <a:cs typeface="Times New Roman" panose="02020603050405020304" pitchFamily="18" charset="0"/>
              </a:rPr>
              <a:t>câu</a:t>
            </a:r>
            <a:r>
              <a:rPr lang="en-US" sz="3600" b="1" i="1" dirty="0">
                <a:solidFill>
                  <a:schemeClr val="tx1"/>
                </a:solidFill>
                <a:latin typeface="Times New Roman" panose="02020603050405020304" pitchFamily="18" charset="0"/>
                <a:cs typeface="Times New Roman" panose="02020603050405020304" pitchFamily="18" charset="0"/>
              </a:rPr>
              <a:t>?</a:t>
            </a:r>
          </a:p>
          <a:p>
            <a:pPr algn="just"/>
            <a:r>
              <a:rPr lang="en-US" sz="3600" b="1" i="1" dirty="0" err="1">
                <a:solidFill>
                  <a:schemeClr val="tx1"/>
                </a:solidFill>
                <a:latin typeface="Times New Roman" panose="02020603050405020304" pitchFamily="18" charset="0"/>
                <a:cs typeface="Times New Roman" panose="02020603050405020304" pitchFamily="18" charset="0"/>
              </a:rPr>
              <a:t>Khi</a:t>
            </a:r>
            <a:r>
              <a:rPr lang="en-US" sz="3600" b="1" i="1" dirty="0">
                <a:solidFill>
                  <a:schemeClr val="tx1"/>
                </a:solidFill>
                <a:latin typeface="Times New Roman" panose="02020603050405020304" pitchFamily="18" charset="0"/>
                <a:cs typeface="Times New Roman" panose="02020603050405020304" pitchFamily="18" charset="0"/>
              </a:rPr>
              <a:t> </a:t>
            </a:r>
            <a:r>
              <a:rPr lang="en-US" sz="3600" b="1" i="1" dirty="0" err="1">
                <a:solidFill>
                  <a:schemeClr val="tx1"/>
                </a:solidFill>
                <a:latin typeface="Times New Roman" panose="02020603050405020304" pitchFamily="18" charset="0"/>
                <a:cs typeface="Times New Roman" panose="02020603050405020304" pitchFamily="18" charset="0"/>
              </a:rPr>
              <a:t>rút</a:t>
            </a:r>
            <a:r>
              <a:rPr lang="en-US" sz="3600" b="1" i="1" dirty="0">
                <a:solidFill>
                  <a:schemeClr val="tx1"/>
                </a:solidFill>
                <a:latin typeface="Times New Roman" panose="02020603050405020304" pitchFamily="18" charset="0"/>
                <a:cs typeface="Times New Roman" panose="02020603050405020304" pitchFamily="18" charset="0"/>
              </a:rPr>
              <a:t> </a:t>
            </a:r>
            <a:r>
              <a:rPr lang="en-US" sz="3600" b="1" i="1" dirty="0" err="1">
                <a:solidFill>
                  <a:schemeClr val="tx1"/>
                </a:solidFill>
                <a:latin typeface="Times New Roman" panose="02020603050405020304" pitchFamily="18" charset="0"/>
                <a:cs typeface="Times New Roman" panose="02020603050405020304" pitchFamily="18" charset="0"/>
              </a:rPr>
              <a:t>gọn</a:t>
            </a:r>
            <a:r>
              <a:rPr lang="en-US" sz="3600" b="1" i="1" dirty="0">
                <a:solidFill>
                  <a:schemeClr val="tx1"/>
                </a:solidFill>
                <a:latin typeface="Times New Roman" panose="02020603050405020304" pitchFamily="18" charset="0"/>
                <a:cs typeface="Times New Roman" panose="02020603050405020304" pitchFamily="18" charset="0"/>
              </a:rPr>
              <a:t> </a:t>
            </a:r>
            <a:r>
              <a:rPr lang="en-US" sz="3600" b="1" i="1" dirty="0" err="1">
                <a:solidFill>
                  <a:schemeClr val="tx1"/>
                </a:solidFill>
                <a:latin typeface="Times New Roman" panose="02020603050405020304" pitchFamily="18" charset="0"/>
                <a:cs typeface="Times New Roman" panose="02020603050405020304" pitchFamily="18" charset="0"/>
              </a:rPr>
              <a:t>câu</a:t>
            </a:r>
            <a:r>
              <a:rPr lang="en-US" sz="3600" b="1" i="1" dirty="0">
                <a:solidFill>
                  <a:schemeClr val="tx1"/>
                </a:solidFill>
                <a:latin typeface="Times New Roman" panose="02020603050405020304" pitchFamily="18" charset="0"/>
                <a:cs typeface="Times New Roman" panose="02020603050405020304" pitchFamily="18" charset="0"/>
              </a:rPr>
              <a:t> </a:t>
            </a:r>
            <a:r>
              <a:rPr lang="en-US" sz="3600" b="1" i="1" dirty="0" err="1">
                <a:solidFill>
                  <a:schemeClr val="tx1"/>
                </a:solidFill>
                <a:latin typeface="Times New Roman" panose="02020603050405020304" pitchFamily="18" charset="0"/>
                <a:cs typeface="Times New Roman" panose="02020603050405020304" pitchFamily="18" charset="0"/>
              </a:rPr>
              <a:t>cần</a:t>
            </a:r>
            <a:r>
              <a:rPr lang="en-US" sz="3600" b="1" i="1" dirty="0">
                <a:solidFill>
                  <a:schemeClr val="tx1"/>
                </a:solidFill>
                <a:latin typeface="Times New Roman" panose="02020603050405020304" pitchFamily="18" charset="0"/>
                <a:cs typeface="Times New Roman" panose="02020603050405020304" pitchFamily="18" charset="0"/>
              </a:rPr>
              <a:t> </a:t>
            </a:r>
            <a:r>
              <a:rPr lang="en-US" sz="3600" b="1" i="1" dirty="0" err="1">
                <a:solidFill>
                  <a:schemeClr val="tx1"/>
                </a:solidFill>
                <a:latin typeface="Times New Roman" panose="02020603050405020304" pitchFamily="18" charset="0"/>
                <a:cs typeface="Times New Roman" panose="02020603050405020304" pitchFamily="18" charset="0"/>
              </a:rPr>
              <a:t>lưu</a:t>
            </a:r>
            <a:r>
              <a:rPr lang="en-US" sz="3600" b="1" i="1" dirty="0">
                <a:solidFill>
                  <a:schemeClr val="tx1"/>
                </a:solidFill>
                <a:latin typeface="Times New Roman" panose="02020603050405020304" pitchFamily="18" charset="0"/>
                <a:cs typeface="Times New Roman" panose="02020603050405020304" pitchFamily="18" charset="0"/>
              </a:rPr>
              <a:t> </a:t>
            </a:r>
            <a:r>
              <a:rPr lang="en-US" sz="3600" b="1" i="1" dirty="0" err="1">
                <a:solidFill>
                  <a:schemeClr val="tx1"/>
                </a:solidFill>
                <a:latin typeface="Times New Roman" panose="02020603050405020304" pitchFamily="18" charset="0"/>
                <a:cs typeface="Times New Roman" panose="02020603050405020304" pitchFamily="18" charset="0"/>
              </a:rPr>
              <a:t>ý</a:t>
            </a:r>
            <a:r>
              <a:rPr lang="en-US" sz="3600" b="1" i="1" dirty="0">
                <a:solidFill>
                  <a:schemeClr val="tx1"/>
                </a:solidFill>
                <a:latin typeface="Times New Roman" panose="02020603050405020304" pitchFamily="18" charset="0"/>
                <a:cs typeface="Times New Roman" panose="02020603050405020304" pitchFamily="18" charset="0"/>
              </a:rPr>
              <a:t> </a:t>
            </a:r>
            <a:r>
              <a:rPr lang="en-US" sz="3600" b="1" i="1" dirty="0" err="1">
                <a:solidFill>
                  <a:schemeClr val="tx1"/>
                </a:solidFill>
                <a:latin typeface="Times New Roman" panose="02020603050405020304" pitchFamily="18" charset="0"/>
                <a:cs typeface="Times New Roman" panose="02020603050405020304" pitchFamily="18" charset="0"/>
              </a:rPr>
              <a:t>điều</a:t>
            </a:r>
            <a:r>
              <a:rPr lang="en-US" sz="3600" b="1" i="1" dirty="0">
                <a:solidFill>
                  <a:schemeClr val="tx1"/>
                </a:solidFill>
                <a:latin typeface="Times New Roman" panose="02020603050405020304" pitchFamily="18" charset="0"/>
                <a:cs typeface="Times New Roman" panose="02020603050405020304" pitchFamily="18" charset="0"/>
              </a:rPr>
              <a:t> </a:t>
            </a:r>
            <a:r>
              <a:rPr lang="en-US" sz="3600" b="1" i="1" dirty="0" err="1">
                <a:solidFill>
                  <a:schemeClr val="tx1"/>
                </a:solidFill>
                <a:latin typeface="Times New Roman" panose="02020603050405020304" pitchFamily="18" charset="0"/>
                <a:cs typeface="Times New Roman" panose="02020603050405020304" pitchFamily="18" charset="0"/>
              </a:rPr>
              <a:t>gì</a:t>
            </a:r>
            <a:r>
              <a:rPr lang="en-US" sz="3600" b="1" i="1" dirty="0">
                <a:solidFill>
                  <a:schemeClr val="tx1"/>
                </a:solidFill>
                <a:latin typeface="Times New Roman" panose="02020603050405020304" pitchFamily="18" charset="0"/>
                <a:cs typeface="Times New Roman" panose="02020603050405020304" pitchFamily="18" charset="0"/>
              </a:rPr>
              <a:t>? </a:t>
            </a:r>
          </a:p>
        </p:txBody>
      </p:sp>
      <p:cxnSp>
        <p:nvCxnSpPr>
          <p:cNvPr id="20" name="Straight Arrow Connector 19">
            <a:extLst>
              <a:ext uri="{FF2B5EF4-FFF2-40B4-BE49-F238E27FC236}">
                <a16:creationId xmlns:a16="http://schemas.microsoft.com/office/drawing/2014/main" id="{5CC21D3F-70C1-5A44-9D2B-5AF9ECFA1D50}"/>
              </a:ext>
            </a:extLst>
          </p:cNvPr>
          <p:cNvCxnSpPr>
            <a:cxnSpLocks/>
          </p:cNvCxnSpPr>
          <p:nvPr/>
        </p:nvCxnSpPr>
        <p:spPr>
          <a:xfrm>
            <a:off x="2743199" y="3295650"/>
            <a:ext cx="912017" cy="0"/>
          </a:xfrm>
          <a:prstGeom prst="straightConnector1">
            <a:avLst/>
          </a:prstGeom>
          <a:ln w="38100">
            <a:tailEnd type="triangle"/>
          </a:ln>
        </p:spPr>
        <p:style>
          <a:lnRef idx="2">
            <a:schemeClr val="accent1"/>
          </a:lnRef>
          <a:fillRef idx="0">
            <a:schemeClr val="accent1"/>
          </a:fillRef>
          <a:effectRef idx="1">
            <a:schemeClr val="accent1"/>
          </a:effectRef>
          <a:fontRef idx="minor">
            <a:schemeClr val="tx1"/>
          </a:fontRef>
        </p:style>
      </p:cxnSp>
      <p:sp>
        <p:nvSpPr>
          <p:cNvPr id="22" name="Rectangle 21">
            <a:extLst>
              <a:ext uri="{FF2B5EF4-FFF2-40B4-BE49-F238E27FC236}">
                <a16:creationId xmlns:a16="http://schemas.microsoft.com/office/drawing/2014/main" id="{581B757B-40E2-BB48-A917-114701DBCA02}"/>
              </a:ext>
            </a:extLst>
          </p:cNvPr>
          <p:cNvSpPr/>
          <p:nvPr/>
        </p:nvSpPr>
        <p:spPr>
          <a:xfrm>
            <a:off x="3682795" y="2868217"/>
            <a:ext cx="1900237" cy="716756"/>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2800" b="1" dirty="0" err="1">
                <a:solidFill>
                  <a:schemeClr val="tx1"/>
                </a:solidFill>
                <a:latin typeface="Times New Roman" panose="02020603050405020304" pitchFamily="18" charset="0"/>
                <a:cs typeface="Times New Roman" panose="02020603050405020304" pitchFamily="18" charset="0"/>
              </a:rPr>
              <a:t>Mục</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đích</a:t>
            </a:r>
            <a:endParaRPr lang="en-US" sz="2800" b="1" dirty="0">
              <a:solidFill>
                <a:schemeClr val="tx1"/>
              </a:solidFill>
              <a:latin typeface="Times New Roman" panose="02020603050405020304" pitchFamily="18" charset="0"/>
              <a:cs typeface="Times New Roman" panose="02020603050405020304" pitchFamily="18" charset="0"/>
            </a:endParaRPr>
          </a:p>
        </p:txBody>
      </p:sp>
      <p:cxnSp>
        <p:nvCxnSpPr>
          <p:cNvPr id="24" name="Straight Arrow Connector 23">
            <a:extLst>
              <a:ext uri="{FF2B5EF4-FFF2-40B4-BE49-F238E27FC236}">
                <a16:creationId xmlns:a16="http://schemas.microsoft.com/office/drawing/2014/main" id="{E723DE60-90B0-FC46-BFBF-881A5803A907}"/>
              </a:ext>
            </a:extLst>
          </p:cNvPr>
          <p:cNvCxnSpPr>
            <a:cxnSpLocks/>
          </p:cNvCxnSpPr>
          <p:nvPr/>
        </p:nvCxnSpPr>
        <p:spPr>
          <a:xfrm>
            <a:off x="5634433" y="3226595"/>
            <a:ext cx="645321" cy="0"/>
          </a:xfrm>
          <a:prstGeom prst="straightConnector1">
            <a:avLst/>
          </a:prstGeom>
          <a:ln w="38100">
            <a:tailEnd type="triangle"/>
          </a:ln>
        </p:spPr>
        <p:style>
          <a:lnRef idx="2">
            <a:schemeClr val="accent1"/>
          </a:lnRef>
          <a:fillRef idx="0">
            <a:schemeClr val="accent1"/>
          </a:fillRef>
          <a:effectRef idx="1">
            <a:schemeClr val="accent1"/>
          </a:effectRef>
          <a:fontRef idx="minor">
            <a:schemeClr val="tx1"/>
          </a:fontRef>
        </p:style>
      </p:cxnSp>
      <p:sp>
        <p:nvSpPr>
          <p:cNvPr id="28" name="Rectangle 27">
            <a:extLst>
              <a:ext uri="{FF2B5EF4-FFF2-40B4-BE49-F238E27FC236}">
                <a16:creationId xmlns:a16="http://schemas.microsoft.com/office/drawing/2014/main" id="{EA58C2F0-94AE-7E4C-87C3-15A1A11132BA}"/>
              </a:ext>
            </a:extLst>
          </p:cNvPr>
          <p:cNvSpPr/>
          <p:nvPr/>
        </p:nvSpPr>
        <p:spPr>
          <a:xfrm>
            <a:off x="6352381" y="1640335"/>
            <a:ext cx="5725317" cy="2605004"/>
          </a:xfrm>
          <a:prstGeom prst="rect">
            <a:avLst/>
          </a:prstGeom>
          <a:noFill/>
          <a:ln w="9525" cap="flat" cmpd="sng" algn="ctr">
            <a:solidFill>
              <a:schemeClr val="accent6"/>
            </a:solidFill>
            <a:prstDash val="solid"/>
            <a:round/>
            <a:headEnd type="none" w="med" len="med"/>
            <a:tailEnd type="none" w="med" len="med"/>
          </a:ln>
        </p:spPr>
        <p:style>
          <a:lnRef idx="0">
            <a:scrgbClr r="0" g="0" b="0"/>
          </a:lnRef>
          <a:fillRef idx="0">
            <a:scrgbClr r="0" g="0" b="0"/>
          </a:fillRef>
          <a:effectRef idx="0">
            <a:scrgbClr r="0" g="0" b="0"/>
          </a:effectRef>
          <a:fontRef idx="minor">
            <a:schemeClr val="accent6"/>
          </a:fontRef>
        </p:style>
        <p:txBody>
          <a:bodyPr rtlCol="0" anchor="ctr"/>
          <a:lstStyle/>
          <a:p>
            <a:pPr algn="just"/>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Làm</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cho</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câu</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văn</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trở</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nên</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ngắn</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ngọn</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hơn</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thông</a:t>
            </a:r>
            <a:r>
              <a:rPr lang="en-US" sz="2800" i="1" dirty="0">
                <a:solidFill>
                  <a:schemeClr val="tx1"/>
                </a:solidFill>
                <a:latin typeface="Times New Roman" panose="02020603050405020304" pitchFamily="18" charset="0"/>
                <a:cs typeface="Times New Roman" panose="02020603050405020304" pitchFamily="18" charset="0"/>
              </a:rPr>
              <a:t> tin </a:t>
            </a:r>
            <a:r>
              <a:rPr lang="en-US" sz="2800" i="1" dirty="0" err="1">
                <a:solidFill>
                  <a:schemeClr val="tx1"/>
                </a:solidFill>
                <a:latin typeface="Times New Roman" panose="02020603050405020304" pitchFamily="18" charset="0"/>
                <a:cs typeface="Times New Roman" panose="02020603050405020304" pitchFamily="18" charset="0"/>
              </a:rPr>
              <a:t>được</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nhanh</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tránh</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lặp</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từ</a:t>
            </a:r>
            <a:r>
              <a:rPr lang="en-US" sz="2800" i="1" dirty="0">
                <a:solidFill>
                  <a:schemeClr val="tx1"/>
                </a:solidFill>
                <a:latin typeface="Times New Roman" panose="02020603050405020304" pitchFamily="18" charset="0"/>
                <a:cs typeface="Times New Roman" panose="02020603050405020304" pitchFamily="18" charset="0"/>
              </a:rPr>
              <a:t>.</a:t>
            </a:r>
          </a:p>
          <a:p>
            <a:pPr algn="just"/>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Ngụ</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ý</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hành</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động</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đặc</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điểm</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nói</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trong</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câu</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là</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của</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chung</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mọi</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người</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lược</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bỏ</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chủ</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ngữ</a:t>
            </a:r>
            <a:r>
              <a:rPr lang="en-US" sz="2800" i="1" dirty="0">
                <a:solidFill>
                  <a:schemeClr val="tx1"/>
                </a:solidFill>
                <a:latin typeface="Times New Roman" panose="02020603050405020304" pitchFamily="18" charset="0"/>
                <a:cs typeface="Times New Roman" panose="02020603050405020304" pitchFamily="18" charset="0"/>
              </a:rPr>
              <a:t>).</a:t>
            </a:r>
          </a:p>
        </p:txBody>
      </p:sp>
      <p:cxnSp>
        <p:nvCxnSpPr>
          <p:cNvPr id="30" name="Straight Arrow Connector 29">
            <a:extLst>
              <a:ext uri="{FF2B5EF4-FFF2-40B4-BE49-F238E27FC236}">
                <a16:creationId xmlns:a16="http://schemas.microsoft.com/office/drawing/2014/main" id="{E52ADC6F-0490-D542-8B34-19D9D3E95A05}"/>
              </a:ext>
            </a:extLst>
          </p:cNvPr>
          <p:cNvCxnSpPr>
            <a:cxnSpLocks/>
          </p:cNvCxnSpPr>
          <p:nvPr/>
        </p:nvCxnSpPr>
        <p:spPr>
          <a:xfrm>
            <a:off x="2743199" y="3338183"/>
            <a:ext cx="939596" cy="2385152"/>
          </a:xfrm>
          <a:prstGeom prst="straightConnector1">
            <a:avLst/>
          </a:prstGeom>
          <a:ln w="38100">
            <a:tailEnd type="triangle"/>
          </a:ln>
        </p:spPr>
        <p:style>
          <a:lnRef idx="2">
            <a:schemeClr val="accent1"/>
          </a:lnRef>
          <a:fillRef idx="0">
            <a:schemeClr val="accent1"/>
          </a:fillRef>
          <a:effectRef idx="1">
            <a:schemeClr val="accent1"/>
          </a:effectRef>
          <a:fontRef idx="minor">
            <a:schemeClr val="tx1"/>
          </a:fontRef>
        </p:style>
      </p:cxnSp>
      <p:sp>
        <p:nvSpPr>
          <p:cNvPr id="33" name="Rectangle 32">
            <a:extLst>
              <a:ext uri="{FF2B5EF4-FFF2-40B4-BE49-F238E27FC236}">
                <a16:creationId xmlns:a16="http://schemas.microsoft.com/office/drawing/2014/main" id="{962CC882-DAB9-974A-97E1-532653CDFFFC}"/>
              </a:ext>
            </a:extLst>
          </p:cNvPr>
          <p:cNvSpPr/>
          <p:nvPr/>
        </p:nvSpPr>
        <p:spPr>
          <a:xfrm>
            <a:off x="3734196" y="5593051"/>
            <a:ext cx="1900237" cy="716756"/>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800" b="1" dirty="0" err="1">
                <a:solidFill>
                  <a:schemeClr val="tx1"/>
                </a:solidFill>
                <a:latin typeface="Times New Roman" panose="02020603050405020304" pitchFamily="18" charset="0"/>
                <a:cs typeface="Times New Roman" panose="02020603050405020304" pitchFamily="18" charset="0"/>
              </a:rPr>
              <a:t>Cách</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dùng</a:t>
            </a:r>
            <a:endParaRPr lang="en-US" sz="2800" b="1" dirty="0">
              <a:solidFill>
                <a:schemeClr val="tx1"/>
              </a:solidFill>
              <a:latin typeface="Times New Roman" panose="02020603050405020304" pitchFamily="18" charset="0"/>
              <a:cs typeface="Times New Roman" panose="02020603050405020304" pitchFamily="18" charset="0"/>
            </a:endParaRPr>
          </a:p>
        </p:txBody>
      </p:sp>
      <p:cxnSp>
        <p:nvCxnSpPr>
          <p:cNvPr id="35" name="Straight Arrow Connector 34">
            <a:extLst>
              <a:ext uri="{FF2B5EF4-FFF2-40B4-BE49-F238E27FC236}">
                <a16:creationId xmlns:a16="http://schemas.microsoft.com/office/drawing/2014/main" id="{FD566473-CB70-844D-8667-B6900874C893}"/>
              </a:ext>
            </a:extLst>
          </p:cNvPr>
          <p:cNvCxnSpPr>
            <a:cxnSpLocks/>
          </p:cNvCxnSpPr>
          <p:nvPr/>
        </p:nvCxnSpPr>
        <p:spPr>
          <a:xfrm>
            <a:off x="5634433" y="5916901"/>
            <a:ext cx="579043" cy="0"/>
          </a:xfrm>
          <a:prstGeom prst="straightConnector1">
            <a:avLst/>
          </a:prstGeom>
          <a:ln w="38100">
            <a:tailEnd type="triangle"/>
          </a:ln>
        </p:spPr>
        <p:style>
          <a:lnRef idx="2">
            <a:schemeClr val="accent1"/>
          </a:lnRef>
          <a:fillRef idx="0">
            <a:schemeClr val="accent1"/>
          </a:fillRef>
          <a:effectRef idx="1">
            <a:schemeClr val="accent1"/>
          </a:effectRef>
          <a:fontRef idx="minor">
            <a:schemeClr val="tx1"/>
          </a:fontRef>
        </p:style>
      </p:cxnSp>
      <p:sp>
        <p:nvSpPr>
          <p:cNvPr id="38" name="Rectangle 37">
            <a:extLst>
              <a:ext uri="{FF2B5EF4-FFF2-40B4-BE49-F238E27FC236}">
                <a16:creationId xmlns:a16="http://schemas.microsoft.com/office/drawing/2014/main" id="{20341F2B-0A9E-0849-A11E-2AA57EEA2446}"/>
              </a:ext>
            </a:extLst>
          </p:cNvPr>
          <p:cNvSpPr/>
          <p:nvPr/>
        </p:nvSpPr>
        <p:spPr>
          <a:xfrm>
            <a:off x="6279753" y="4461613"/>
            <a:ext cx="5797945" cy="2110646"/>
          </a:xfrm>
          <a:prstGeom prst="rect">
            <a:avLst/>
          </a:prstGeom>
          <a:noFill/>
          <a:ln w="9525" cap="flat" cmpd="sng" algn="ctr">
            <a:solidFill>
              <a:schemeClr val="accent6"/>
            </a:solidFill>
            <a:prstDash val="solid"/>
            <a:round/>
            <a:headEnd type="none" w="med" len="med"/>
            <a:tailEnd type="none" w="med" len="med"/>
          </a:ln>
        </p:spPr>
        <p:style>
          <a:lnRef idx="0">
            <a:scrgbClr r="0" g="0" b="0"/>
          </a:lnRef>
          <a:fillRef idx="0">
            <a:scrgbClr r="0" g="0" b="0"/>
          </a:fillRef>
          <a:effectRef idx="0">
            <a:scrgbClr r="0" g="0" b="0"/>
          </a:effectRef>
          <a:fontRef idx="minor">
            <a:schemeClr val="accent6"/>
          </a:fontRef>
        </p:style>
        <p:txBody>
          <a:bodyPr rtlCol="0" anchor="ctr"/>
          <a:lstStyle/>
          <a:p>
            <a:pPr marL="457200" indent="-457200" algn="just">
              <a:buFontTx/>
              <a:buChar char="-"/>
            </a:pPr>
            <a:r>
              <a:rPr lang="en-US" sz="2800" i="1" dirty="0" err="1">
                <a:solidFill>
                  <a:schemeClr val="tx1"/>
                </a:solidFill>
                <a:latin typeface="Times New Roman" panose="02020603050405020304" pitchFamily="18" charset="0"/>
                <a:cs typeface="Times New Roman" panose="02020603050405020304" pitchFamily="18" charset="0"/>
              </a:rPr>
              <a:t>Không</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làm</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cho</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người</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đọc</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người</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nghe</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hiểu</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sai</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hoặc</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không</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đầy</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đủ</a:t>
            </a:r>
            <a:r>
              <a:rPr lang="en-US" sz="2800" i="1" dirty="0">
                <a:solidFill>
                  <a:schemeClr val="tx1"/>
                </a:solidFill>
                <a:latin typeface="Times New Roman" panose="02020603050405020304" pitchFamily="18" charset="0"/>
                <a:cs typeface="Times New Roman" panose="02020603050405020304" pitchFamily="18" charset="0"/>
              </a:rPr>
              <a:t> ND </a:t>
            </a:r>
            <a:r>
              <a:rPr lang="en-US" sz="2800" i="1" dirty="0" err="1">
                <a:solidFill>
                  <a:schemeClr val="tx1"/>
                </a:solidFill>
                <a:latin typeface="Times New Roman" panose="02020603050405020304" pitchFamily="18" charset="0"/>
                <a:cs typeface="Times New Roman" panose="02020603050405020304" pitchFamily="18" charset="0"/>
              </a:rPr>
              <a:t>câu</a:t>
            </a:r>
            <a:r>
              <a:rPr lang="en-US" sz="2800" i="1" dirty="0">
                <a:solidFill>
                  <a:schemeClr val="tx1"/>
                </a:solidFill>
                <a:latin typeface="Times New Roman" panose="02020603050405020304" pitchFamily="18" charset="0"/>
                <a:cs typeface="Times New Roman" panose="02020603050405020304" pitchFamily="18" charset="0"/>
              </a:rPr>
              <a:t>. </a:t>
            </a:r>
          </a:p>
          <a:p>
            <a:pPr marL="457200" indent="-457200" algn="just">
              <a:buFontTx/>
              <a:buChar char="-"/>
            </a:pPr>
            <a:r>
              <a:rPr lang="en-US" sz="2800" i="1" dirty="0" err="1">
                <a:solidFill>
                  <a:schemeClr val="tx1"/>
                </a:solidFill>
                <a:latin typeface="Times New Roman" panose="02020603050405020304" pitchFamily="18" charset="0"/>
                <a:cs typeface="Times New Roman" panose="02020603050405020304" pitchFamily="18" charset="0"/>
              </a:rPr>
              <a:t>Không</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biến</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câu</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nói</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thành</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câu</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cộc</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lốc</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khiếm</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nhã</a:t>
            </a:r>
            <a:endParaRPr lang="en-US" sz="2800" i="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78753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800" decel="100000"/>
                                        <p:tgtEl>
                                          <p:spTgt spid="4"/>
                                        </p:tgtEl>
                                      </p:cBhvr>
                                    </p:animEffect>
                                    <p:anim calcmode="lin" valueType="num">
                                      <p:cBhvr>
                                        <p:cTn id="8" dur="800" decel="100000" fill="hold"/>
                                        <p:tgtEl>
                                          <p:spTgt spid="4"/>
                                        </p:tgtEl>
                                        <p:attrNameLst>
                                          <p:attrName>style.rotation</p:attrName>
                                        </p:attrNameLst>
                                      </p:cBhvr>
                                      <p:tavLst>
                                        <p:tav tm="0">
                                          <p:val>
                                            <p:fltVal val="-90"/>
                                          </p:val>
                                        </p:tav>
                                        <p:tav tm="100000">
                                          <p:val>
                                            <p:fltVal val="0"/>
                                          </p:val>
                                        </p:tav>
                                      </p:tavLst>
                                    </p:anim>
                                    <p:anim calcmode="lin" valueType="num">
                                      <p:cBhvr>
                                        <p:cTn id="9" dur="800" decel="100000" fill="hold"/>
                                        <p:tgtEl>
                                          <p:spTgt spid="4"/>
                                        </p:tgtEl>
                                        <p:attrNameLst>
                                          <p:attrName>ppt_x</p:attrName>
                                        </p:attrNameLst>
                                      </p:cBhvr>
                                      <p:tavLst>
                                        <p:tav tm="0">
                                          <p:val>
                                            <p:strVal val="#ppt_x+0.4"/>
                                          </p:val>
                                        </p:tav>
                                        <p:tav tm="100000">
                                          <p:val>
                                            <p:strVal val="#ppt_x-0.05"/>
                                          </p:val>
                                        </p:tav>
                                      </p:tavLst>
                                    </p:anim>
                                    <p:anim calcmode="lin" valueType="num">
                                      <p:cBhvr>
                                        <p:cTn id="10" dur="800" decel="100000" fill="hold"/>
                                        <p:tgtEl>
                                          <p:spTgt spid="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
                                        </p:tgtEl>
                                        <p:attrNameLst>
                                          <p:attrName>ppt_y</p:attrName>
                                        </p:attrNameLst>
                                      </p:cBhvr>
                                      <p:tavLst>
                                        <p:tav tm="0">
                                          <p:val>
                                            <p:strVal val="#ppt_y+0.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chimes.wav"/>
                                        </p:tgtEl>
                                      </p:cMediaNode>
                                    </p:audio>
                                  </p:sub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dissolve">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dissolve">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xit" presetSubtype="10" fill="hold" grpId="1" nodeType="clickEffect">
                                  <p:stCondLst>
                                    <p:cond delay="0"/>
                                  </p:stCondLst>
                                  <p:childTnLst>
                                    <p:animEffect transition="out" filter="checkerboard(across)">
                                      <p:cBhvr>
                                        <p:cTn id="26" dur="500"/>
                                        <p:tgtEl>
                                          <p:spTgt spid="8"/>
                                        </p:tgtEl>
                                      </p:cBhvr>
                                    </p:animEffect>
                                    <p:set>
                                      <p:cBhvr>
                                        <p:cTn id="27" dur="1" fill="hold">
                                          <p:stCondLst>
                                            <p:cond delay="499"/>
                                          </p:stCondLst>
                                        </p:cTn>
                                        <p:tgtEl>
                                          <p:spTgt spid="8"/>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checkerboard(across)">
                                      <p:cBhvr>
                                        <p:cTn id="32" dur="5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dissolve">
                                      <p:cBhvr>
                                        <p:cTn id="37" dur="500"/>
                                        <p:tgtEl>
                                          <p:spTgt spid="12"/>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checkerboard(across)">
                                      <p:cBhvr>
                                        <p:cTn id="42" dur="500"/>
                                        <p:tgtEl>
                                          <p:spTgt spid="14"/>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nodeType="clickEffect">
                                  <p:stCondLst>
                                    <p:cond delay="0"/>
                                  </p:stCondLst>
                                  <p:childTnLst>
                                    <p:set>
                                      <p:cBhvr>
                                        <p:cTn id="46" dur="1" fill="hold">
                                          <p:stCondLst>
                                            <p:cond delay="0"/>
                                          </p:stCondLst>
                                        </p:cTn>
                                        <p:tgtEl>
                                          <p:spTgt spid="15"/>
                                        </p:tgtEl>
                                        <p:attrNameLst>
                                          <p:attrName>style.visibility</p:attrName>
                                        </p:attrNameLst>
                                      </p:cBhvr>
                                      <p:to>
                                        <p:strVal val="visible"/>
                                      </p:to>
                                    </p:set>
                                    <p:animEffect transition="in" filter="dissolve">
                                      <p:cBhvr>
                                        <p:cTn id="47" dur="500"/>
                                        <p:tgtEl>
                                          <p:spTgt spid="15"/>
                                        </p:tgtEl>
                                      </p:cBhvr>
                                    </p:animEffect>
                                  </p:childTnLst>
                                </p:cTn>
                              </p:par>
                            </p:childTnLst>
                          </p:cTn>
                        </p:par>
                      </p:childTnLst>
                    </p:cTn>
                  </p:par>
                  <p:par>
                    <p:cTn id="48" fill="hold">
                      <p:stCondLst>
                        <p:cond delay="indefinite"/>
                      </p:stCondLst>
                      <p:childTnLst>
                        <p:par>
                          <p:cTn id="49" fill="hold">
                            <p:stCondLst>
                              <p:cond delay="0"/>
                            </p:stCondLst>
                            <p:childTnLst>
                              <p:par>
                                <p:cTn id="50" presetID="5" presetClass="entr" presetSubtype="10" fill="hold" grpId="0" nodeType="clickEffect">
                                  <p:stCondLst>
                                    <p:cond delay="0"/>
                                  </p:stCondLst>
                                  <p:childTnLst>
                                    <p:set>
                                      <p:cBhvr>
                                        <p:cTn id="51" dur="1" fill="hold">
                                          <p:stCondLst>
                                            <p:cond delay="0"/>
                                          </p:stCondLst>
                                        </p:cTn>
                                        <p:tgtEl>
                                          <p:spTgt spid="18"/>
                                        </p:tgtEl>
                                        <p:attrNameLst>
                                          <p:attrName>style.visibility</p:attrName>
                                        </p:attrNameLst>
                                      </p:cBhvr>
                                      <p:to>
                                        <p:strVal val="visible"/>
                                      </p:to>
                                    </p:set>
                                    <p:animEffect transition="in" filter="checkerboard(across)">
                                      <p:cBhvr>
                                        <p:cTn id="52" dur="500"/>
                                        <p:tgtEl>
                                          <p:spTgt spid="18"/>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19"/>
                                        </p:tgtEl>
                                        <p:attrNameLst>
                                          <p:attrName>style.visibility</p:attrName>
                                        </p:attrNameLst>
                                      </p:cBhvr>
                                      <p:to>
                                        <p:strVal val="visible"/>
                                      </p:to>
                                    </p:set>
                                    <p:animEffect transition="in" filter="dissolve">
                                      <p:cBhvr>
                                        <p:cTn id="57" dur="500"/>
                                        <p:tgtEl>
                                          <p:spTgt spid="19"/>
                                        </p:tgtEl>
                                      </p:cBhvr>
                                    </p:animEffect>
                                  </p:childTnLst>
                                </p:cTn>
                              </p:par>
                            </p:childTnLst>
                          </p:cTn>
                        </p:par>
                      </p:childTnLst>
                    </p:cTn>
                  </p:par>
                  <p:par>
                    <p:cTn id="58" fill="hold">
                      <p:stCondLst>
                        <p:cond delay="indefinite"/>
                      </p:stCondLst>
                      <p:childTnLst>
                        <p:par>
                          <p:cTn id="59" fill="hold">
                            <p:stCondLst>
                              <p:cond delay="0"/>
                            </p:stCondLst>
                            <p:childTnLst>
                              <p:par>
                                <p:cTn id="60" presetID="5" presetClass="exit" presetSubtype="10" fill="hold" grpId="1" nodeType="clickEffect">
                                  <p:stCondLst>
                                    <p:cond delay="0"/>
                                  </p:stCondLst>
                                  <p:childTnLst>
                                    <p:animEffect transition="out" filter="checkerboard(across)">
                                      <p:cBhvr>
                                        <p:cTn id="61" dur="500"/>
                                        <p:tgtEl>
                                          <p:spTgt spid="19"/>
                                        </p:tgtEl>
                                      </p:cBhvr>
                                    </p:animEffect>
                                    <p:set>
                                      <p:cBhvr>
                                        <p:cTn id="62" dur="1" fill="hold">
                                          <p:stCondLst>
                                            <p:cond delay="499"/>
                                          </p:stCondLst>
                                        </p:cTn>
                                        <p:tgtEl>
                                          <p:spTgt spid="19"/>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3" presetClass="exit" presetSubtype="10" fill="hold" nodeType="clickEffect">
                                  <p:stCondLst>
                                    <p:cond delay="0"/>
                                  </p:stCondLst>
                                  <p:childTnLst>
                                    <p:animEffect transition="out" filter="blinds(horizontal)">
                                      <p:cBhvr>
                                        <p:cTn id="66" dur="500"/>
                                        <p:tgtEl>
                                          <p:spTgt spid="4"/>
                                        </p:tgtEl>
                                      </p:cBhvr>
                                    </p:animEffect>
                                    <p:set>
                                      <p:cBhvr>
                                        <p:cTn id="67" dur="1" fill="hold">
                                          <p:stCondLst>
                                            <p:cond delay="499"/>
                                          </p:stCondLst>
                                        </p:cTn>
                                        <p:tgtEl>
                                          <p:spTgt spid="4"/>
                                        </p:tgtEl>
                                        <p:attrNameLst>
                                          <p:attrName>style.visibility</p:attrName>
                                        </p:attrNameLst>
                                      </p:cBhvr>
                                      <p:to>
                                        <p:strVal val="hidden"/>
                                      </p:to>
                                    </p:set>
                                  </p:childTnLst>
                                </p:cTn>
                              </p:par>
                            </p:childTnLst>
                          </p:cTn>
                        </p:par>
                      </p:childTnLst>
                    </p:cTn>
                  </p:par>
                  <p:par>
                    <p:cTn id="68" fill="hold">
                      <p:stCondLst>
                        <p:cond delay="indefinite"/>
                      </p:stCondLst>
                      <p:childTnLst>
                        <p:par>
                          <p:cTn id="69" fill="hold">
                            <p:stCondLst>
                              <p:cond delay="0"/>
                            </p:stCondLst>
                            <p:childTnLst>
                              <p:par>
                                <p:cTn id="70" presetID="9" presetClass="entr" presetSubtype="0" fill="hold" nodeType="clickEffect">
                                  <p:stCondLst>
                                    <p:cond delay="0"/>
                                  </p:stCondLst>
                                  <p:childTnLst>
                                    <p:set>
                                      <p:cBhvr>
                                        <p:cTn id="71" dur="1" fill="hold">
                                          <p:stCondLst>
                                            <p:cond delay="0"/>
                                          </p:stCondLst>
                                        </p:cTn>
                                        <p:tgtEl>
                                          <p:spTgt spid="20"/>
                                        </p:tgtEl>
                                        <p:attrNameLst>
                                          <p:attrName>style.visibility</p:attrName>
                                        </p:attrNameLst>
                                      </p:cBhvr>
                                      <p:to>
                                        <p:strVal val="visible"/>
                                      </p:to>
                                    </p:set>
                                    <p:animEffect transition="in" filter="dissolve">
                                      <p:cBhvr>
                                        <p:cTn id="72" dur="500"/>
                                        <p:tgtEl>
                                          <p:spTgt spid="20"/>
                                        </p:tgtEl>
                                      </p:cBhvr>
                                    </p:animEffect>
                                  </p:childTnLst>
                                </p:cTn>
                              </p:par>
                            </p:childTnLst>
                          </p:cTn>
                        </p:par>
                      </p:childTnLst>
                    </p:cTn>
                  </p:par>
                  <p:par>
                    <p:cTn id="73" fill="hold">
                      <p:stCondLst>
                        <p:cond delay="indefinite"/>
                      </p:stCondLst>
                      <p:childTnLst>
                        <p:par>
                          <p:cTn id="74" fill="hold">
                            <p:stCondLst>
                              <p:cond delay="0"/>
                            </p:stCondLst>
                            <p:childTnLst>
                              <p:par>
                                <p:cTn id="75" presetID="5" presetClass="entr" presetSubtype="10" fill="hold" grpId="0" nodeType="clickEffect">
                                  <p:stCondLst>
                                    <p:cond delay="0"/>
                                  </p:stCondLst>
                                  <p:childTnLst>
                                    <p:set>
                                      <p:cBhvr>
                                        <p:cTn id="76" dur="1" fill="hold">
                                          <p:stCondLst>
                                            <p:cond delay="0"/>
                                          </p:stCondLst>
                                        </p:cTn>
                                        <p:tgtEl>
                                          <p:spTgt spid="22"/>
                                        </p:tgtEl>
                                        <p:attrNameLst>
                                          <p:attrName>style.visibility</p:attrName>
                                        </p:attrNameLst>
                                      </p:cBhvr>
                                      <p:to>
                                        <p:strVal val="visible"/>
                                      </p:to>
                                    </p:set>
                                    <p:animEffect transition="in" filter="checkerboard(across)">
                                      <p:cBhvr>
                                        <p:cTn id="77" dur="500"/>
                                        <p:tgtEl>
                                          <p:spTgt spid="22"/>
                                        </p:tgtEl>
                                      </p:cBhvr>
                                    </p:animEffect>
                                  </p:childTnLst>
                                </p:cTn>
                              </p:par>
                            </p:childTnLst>
                          </p:cTn>
                        </p:par>
                      </p:childTnLst>
                    </p:cTn>
                  </p:par>
                  <p:par>
                    <p:cTn id="78" fill="hold">
                      <p:stCondLst>
                        <p:cond delay="indefinite"/>
                      </p:stCondLst>
                      <p:childTnLst>
                        <p:par>
                          <p:cTn id="79" fill="hold">
                            <p:stCondLst>
                              <p:cond delay="0"/>
                            </p:stCondLst>
                            <p:childTnLst>
                              <p:par>
                                <p:cTn id="80" presetID="9" presetClass="entr" presetSubtype="0" fill="hold" nodeType="clickEffect">
                                  <p:stCondLst>
                                    <p:cond delay="0"/>
                                  </p:stCondLst>
                                  <p:childTnLst>
                                    <p:set>
                                      <p:cBhvr>
                                        <p:cTn id="81" dur="1" fill="hold">
                                          <p:stCondLst>
                                            <p:cond delay="0"/>
                                          </p:stCondLst>
                                        </p:cTn>
                                        <p:tgtEl>
                                          <p:spTgt spid="24"/>
                                        </p:tgtEl>
                                        <p:attrNameLst>
                                          <p:attrName>style.visibility</p:attrName>
                                        </p:attrNameLst>
                                      </p:cBhvr>
                                      <p:to>
                                        <p:strVal val="visible"/>
                                      </p:to>
                                    </p:set>
                                    <p:animEffect transition="in" filter="dissolve">
                                      <p:cBhvr>
                                        <p:cTn id="82" dur="500"/>
                                        <p:tgtEl>
                                          <p:spTgt spid="24"/>
                                        </p:tgtEl>
                                      </p:cBhvr>
                                    </p:animEffect>
                                  </p:childTnLst>
                                </p:cTn>
                              </p:par>
                            </p:childTnLst>
                          </p:cTn>
                        </p:par>
                      </p:childTnLst>
                    </p:cTn>
                  </p:par>
                  <p:par>
                    <p:cTn id="83" fill="hold">
                      <p:stCondLst>
                        <p:cond delay="indefinite"/>
                      </p:stCondLst>
                      <p:childTnLst>
                        <p:par>
                          <p:cTn id="84" fill="hold">
                            <p:stCondLst>
                              <p:cond delay="0"/>
                            </p:stCondLst>
                            <p:childTnLst>
                              <p:par>
                                <p:cTn id="85" presetID="5" presetClass="entr" presetSubtype="10" fill="hold" grpId="0" nodeType="clickEffect">
                                  <p:stCondLst>
                                    <p:cond delay="0"/>
                                  </p:stCondLst>
                                  <p:childTnLst>
                                    <p:set>
                                      <p:cBhvr>
                                        <p:cTn id="86" dur="1" fill="hold">
                                          <p:stCondLst>
                                            <p:cond delay="0"/>
                                          </p:stCondLst>
                                        </p:cTn>
                                        <p:tgtEl>
                                          <p:spTgt spid="28"/>
                                        </p:tgtEl>
                                        <p:attrNameLst>
                                          <p:attrName>style.visibility</p:attrName>
                                        </p:attrNameLst>
                                      </p:cBhvr>
                                      <p:to>
                                        <p:strVal val="visible"/>
                                      </p:to>
                                    </p:set>
                                    <p:animEffect transition="in" filter="checkerboard(across)">
                                      <p:cBhvr>
                                        <p:cTn id="87" dur="500"/>
                                        <p:tgtEl>
                                          <p:spTgt spid="28"/>
                                        </p:tgtEl>
                                      </p:cBhvr>
                                    </p:animEffect>
                                  </p:childTnLst>
                                </p:cTn>
                              </p:par>
                            </p:childTnLst>
                          </p:cTn>
                        </p:par>
                      </p:childTnLst>
                    </p:cTn>
                  </p:par>
                  <p:par>
                    <p:cTn id="88" fill="hold">
                      <p:stCondLst>
                        <p:cond delay="indefinite"/>
                      </p:stCondLst>
                      <p:childTnLst>
                        <p:par>
                          <p:cTn id="89" fill="hold">
                            <p:stCondLst>
                              <p:cond delay="0"/>
                            </p:stCondLst>
                            <p:childTnLst>
                              <p:par>
                                <p:cTn id="90" presetID="9" presetClass="entr" presetSubtype="0" fill="hold" nodeType="clickEffect">
                                  <p:stCondLst>
                                    <p:cond delay="0"/>
                                  </p:stCondLst>
                                  <p:childTnLst>
                                    <p:set>
                                      <p:cBhvr>
                                        <p:cTn id="91" dur="1" fill="hold">
                                          <p:stCondLst>
                                            <p:cond delay="0"/>
                                          </p:stCondLst>
                                        </p:cTn>
                                        <p:tgtEl>
                                          <p:spTgt spid="30"/>
                                        </p:tgtEl>
                                        <p:attrNameLst>
                                          <p:attrName>style.visibility</p:attrName>
                                        </p:attrNameLst>
                                      </p:cBhvr>
                                      <p:to>
                                        <p:strVal val="visible"/>
                                      </p:to>
                                    </p:set>
                                    <p:animEffect transition="in" filter="dissolve">
                                      <p:cBhvr>
                                        <p:cTn id="92" dur="500"/>
                                        <p:tgtEl>
                                          <p:spTgt spid="30"/>
                                        </p:tgtEl>
                                      </p:cBhvr>
                                    </p:animEffect>
                                  </p:childTnLst>
                                </p:cTn>
                              </p:par>
                            </p:childTnLst>
                          </p:cTn>
                        </p:par>
                      </p:childTnLst>
                    </p:cTn>
                  </p:par>
                  <p:par>
                    <p:cTn id="93" fill="hold">
                      <p:stCondLst>
                        <p:cond delay="indefinite"/>
                      </p:stCondLst>
                      <p:childTnLst>
                        <p:par>
                          <p:cTn id="94" fill="hold">
                            <p:stCondLst>
                              <p:cond delay="0"/>
                            </p:stCondLst>
                            <p:childTnLst>
                              <p:par>
                                <p:cTn id="95" presetID="5" presetClass="entr" presetSubtype="10" fill="hold" grpId="0" nodeType="clickEffect">
                                  <p:stCondLst>
                                    <p:cond delay="0"/>
                                  </p:stCondLst>
                                  <p:childTnLst>
                                    <p:set>
                                      <p:cBhvr>
                                        <p:cTn id="96" dur="1" fill="hold">
                                          <p:stCondLst>
                                            <p:cond delay="0"/>
                                          </p:stCondLst>
                                        </p:cTn>
                                        <p:tgtEl>
                                          <p:spTgt spid="33"/>
                                        </p:tgtEl>
                                        <p:attrNameLst>
                                          <p:attrName>style.visibility</p:attrName>
                                        </p:attrNameLst>
                                      </p:cBhvr>
                                      <p:to>
                                        <p:strVal val="visible"/>
                                      </p:to>
                                    </p:set>
                                    <p:animEffect transition="in" filter="checkerboard(across)">
                                      <p:cBhvr>
                                        <p:cTn id="97" dur="500"/>
                                        <p:tgtEl>
                                          <p:spTgt spid="33"/>
                                        </p:tgtEl>
                                      </p:cBhvr>
                                    </p:animEffect>
                                  </p:childTnLst>
                                </p:cTn>
                              </p:par>
                            </p:childTnLst>
                          </p:cTn>
                        </p:par>
                      </p:childTnLst>
                    </p:cTn>
                  </p:par>
                  <p:par>
                    <p:cTn id="98" fill="hold">
                      <p:stCondLst>
                        <p:cond delay="indefinite"/>
                      </p:stCondLst>
                      <p:childTnLst>
                        <p:par>
                          <p:cTn id="99" fill="hold">
                            <p:stCondLst>
                              <p:cond delay="0"/>
                            </p:stCondLst>
                            <p:childTnLst>
                              <p:par>
                                <p:cTn id="100" presetID="9" presetClass="entr" presetSubtype="0" fill="hold" nodeType="clickEffect">
                                  <p:stCondLst>
                                    <p:cond delay="0"/>
                                  </p:stCondLst>
                                  <p:childTnLst>
                                    <p:set>
                                      <p:cBhvr>
                                        <p:cTn id="101" dur="1" fill="hold">
                                          <p:stCondLst>
                                            <p:cond delay="0"/>
                                          </p:stCondLst>
                                        </p:cTn>
                                        <p:tgtEl>
                                          <p:spTgt spid="35"/>
                                        </p:tgtEl>
                                        <p:attrNameLst>
                                          <p:attrName>style.visibility</p:attrName>
                                        </p:attrNameLst>
                                      </p:cBhvr>
                                      <p:to>
                                        <p:strVal val="visible"/>
                                      </p:to>
                                    </p:set>
                                    <p:animEffect transition="in" filter="dissolve">
                                      <p:cBhvr>
                                        <p:cTn id="102" dur="500"/>
                                        <p:tgtEl>
                                          <p:spTgt spid="35"/>
                                        </p:tgtEl>
                                      </p:cBhvr>
                                    </p:animEffect>
                                  </p:childTnLst>
                                </p:cTn>
                              </p:par>
                            </p:childTnLst>
                          </p:cTn>
                        </p:par>
                      </p:childTnLst>
                    </p:cTn>
                  </p:par>
                  <p:par>
                    <p:cTn id="103" fill="hold">
                      <p:stCondLst>
                        <p:cond delay="indefinite"/>
                      </p:stCondLst>
                      <p:childTnLst>
                        <p:par>
                          <p:cTn id="104" fill="hold">
                            <p:stCondLst>
                              <p:cond delay="0"/>
                            </p:stCondLst>
                            <p:childTnLst>
                              <p:par>
                                <p:cTn id="105" presetID="5" presetClass="entr" presetSubtype="10" fill="hold" grpId="0" nodeType="clickEffect">
                                  <p:stCondLst>
                                    <p:cond delay="0"/>
                                  </p:stCondLst>
                                  <p:childTnLst>
                                    <p:set>
                                      <p:cBhvr>
                                        <p:cTn id="106" dur="1" fill="hold">
                                          <p:stCondLst>
                                            <p:cond delay="0"/>
                                          </p:stCondLst>
                                        </p:cTn>
                                        <p:tgtEl>
                                          <p:spTgt spid="38"/>
                                        </p:tgtEl>
                                        <p:attrNameLst>
                                          <p:attrName>style.visibility</p:attrName>
                                        </p:attrNameLst>
                                      </p:cBhvr>
                                      <p:to>
                                        <p:strVal val="visible"/>
                                      </p:to>
                                    </p:set>
                                    <p:animEffect transition="in" filter="checkerboard(across)">
                                      <p:cBhvr>
                                        <p:cTn id="107"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animBg="1"/>
      <p:bldP spid="8" grpId="1" animBg="1"/>
      <p:bldP spid="9" grpId="0" animBg="1"/>
      <p:bldP spid="14" grpId="0" animBg="1"/>
      <p:bldP spid="18" grpId="0" animBg="1"/>
      <p:bldP spid="19" grpId="0" animBg="1"/>
      <p:bldP spid="19" grpId="1" animBg="1"/>
      <p:bldP spid="22" grpId="0" animBg="1"/>
      <p:bldP spid="28" grpId="0" animBg="1"/>
      <p:bldP spid="33" grpId="0" animBg="1"/>
      <p:bldP spid="3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CEBF68E-4A23-024B-9442-8A9968701AB3}"/>
              </a:ext>
            </a:extLst>
          </p:cNvPr>
          <p:cNvSpPr txBox="1"/>
          <p:nvPr/>
        </p:nvSpPr>
        <p:spPr>
          <a:xfrm>
            <a:off x="380011" y="285007"/>
            <a:ext cx="3218213" cy="523220"/>
          </a:xfrm>
          <a:prstGeom prst="rect">
            <a:avLst/>
          </a:prstGeom>
          <a:noFill/>
        </p:spPr>
        <p:txBody>
          <a:bodyPr wrap="square" rtlCol="0">
            <a:spAutoFit/>
          </a:bodyPr>
          <a:lstStyle/>
          <a:p>
            <a:r>
              <a:rPr lang="en-US" sz="2800" b="1" dirty="0">
                <a:solidFill>
                  <a:srgbClr val="FF0000"/>
                </a:solidFill>
                <a:latin typeface="Times New Roman" panose="02020603050405020304" pitchFamily="18" charset="0"/>
                <a:cs typeface="Times New Roman" panose="02020603050405020304" pitchFamily="18" charset="0"/>
              </a:rPr>
              <a:t>2. </a:t>
            </a:r>
            <a:r>
              <a:rPr lang="en-US" sz="2800" b="1" dirty="0" err="1">
                <a:solidFill>
                  <a:srgbClr val="FF0000"/>
                </a:solidFill>
                <a:latin typeface="Times New Roman" panose="02020603050405020304" pitchFamily="18" charset="0"/>
                <a:cs typeface="Times New Roman" panose="02020603050405020304" pitchFamily="18" charset="0"/>
              </a:rPr>
              <a:t>Câu</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đặc</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biệt</a:t>
            </a:r>
            <a:r>
              <a:rPr lang="en-US" sz="2800" b="1" dirty="0">
                <a:solidFill>
                  <a:srgbClr val="FF0000"/>
                </a:solidFill>
                <a:latin typeface="Times New Roman" panose="02020603050405020304" pitchFamily="18" charset="0"/>
                <a:cs typeface="Times New Roman" panose="02020603050405020304" pitchFamily="18" charset="0"/>
              </a:rPr>
              <a:t>: </a:t>
            </a:r>
          </a:p>
        </p:txBody>
      </p:sp>
      <p:pic>
        <p:nvPicPr>
          <p:cNvPr id="3" name="Picture 4" descr="Picture125">
            <a:extLst>
              <a:ext uri="{FF2B5EF4-FFF2-40B4-BE49-F238E27FC236}">
                <a16:creationId xmlns:a16="http://schemas.microsoft.com/office/drawing/2014/main" id="{89C9430C-1461-0A45-B2A3-70810FDDA80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9117" y="4072247"/>
            <a:ext cx="2273300" cy="2667000"/>
          </a:xfrm>
          <a:prstGeom prst="rect">
            <a:avLst/>
          </a:prstGeom>
          <a:noFill/>
          <a:extLst>
            <a:ext uri="{909E8E84-426E-40DD-AFC4-6F175D3DCCD1}">
              <a14:hiddenFill xmlns:a14="http://schemas.microsoft.com/office/drawing/2010/main">
                <a:solidFill>
                  <a:srgbClr val="FFFFFF"/>
                </a:solidFill>
              </a14:hiddenFill>
            </a:ext>
          </a:extLst>
        </p:spPr>
      </p:pic>
      <p:sp>
        <p:nvSpPr>
          <p:cNvPr id="4" name="Cloud Callout 3">
            <a:extLst>
              <a:ext uri="{FF2B5EF4-FFF2-40B4-BE49-F238E27FC236}">
                <a16:creationId xmlns:a16="http://schemas.microsoft.com/office/drawing/2014/main" id="{B383D3D2-6CAE-494E-85C9-6555FA948B55}"/>
              </a:ext>
            </a:extLst>
          </p:cNvPr>
          <p:cNvSpPr/>
          <p:nvPr/>
        </p:nvSpPr>
        <p:spPr>
          <a:xfrm>
            <a:off x="6644637" y="609670"/>
            <a:ext cx="4168240" cy="2239136"/>
          </a:xfrm>
          <a:prstGeom prst="cloudCallout">
            <a:avLst>
              <a:gd name="adj1" fmla="val 39590"/>
              <a:gd name="adj2" fmla="val 106327"/>
            </a:avLst>
          </a:prstGeom>
        </p:spPr>
        <p:style>
          <a:lnRef idx="1">
            <a:schemeClr val="accent5"/>
          </a:lnRef>
          <a:fillRef idx="2">
            <a:schemeClr val="accent5"/>
          </a:fillRef>
          <a:effectRef idx="1">
            <a:schemeClr val="accent5"/>
          </a:effectRef>
          <a:fontRef idx="minor">
            <a:schemeClr val="dk1"/>
          </a:fontRef>
        </p:style>
        <p:txBody>
          <a:bodyPr rtlCol="0" anchor="ctr"/>
          <a:lstStyle/>
          <a:p>
            <a:pPr algn="just"/>
            <a:r>
              <a:rPr lang="en-US" sz="3600" b="1" i="1" dirty="0" err="1">
                <a:solidFill>
                  <a:schemeClr val="tx1"/>
                </a:solidFill>
                <a:latin typeface="Times New Roman" panose="02020603050405020304" pitchFamily="18" charset="0"/>
                <a:cs typeface="Times New Roman" panose="02020603050405020304" pitchFamily="18" charset="0"/>
              </a:rPr>
              <a:t>Thế</a:t>
            </a:r>
            <a:r>
              <a:rPr lang="en-US" sz="3600" b="1" i="1" dirty="0">
                <a:solidFill>
                  <a:schemeClr val="tx1"/>
                </a:solidFill>
                <a:latin typeface="Times New Roman" panose="02020603050405020304" pitchFamily="18" charset="0"/>
                <a:cs typeface="Times New Roman" panose="02020603050405020304" pitchFamily="18" charset="0"/>
              </a:rPr>
              <a:t> </a:t>
            </a:r>
            <a:r>
              <a:rPr lang="en-US" sz="3600" b="1" i="1" dirty="0" err="1">
                <a:solidFill>
                  <a:schemeClr val="tx1"/>
                </a:solidFill>
                <a:latin typeface="Times New Roman" panose="02020603050405020304" pitchFamily="18" charset="0"/>
                <a:cs typeface="Times New Roman" panose="02020603050405020304" pitchFamily="18" charset="0"/>
              </a:rPr>
              <a:t>nào</a:t>
            </a:r>
            <a:r>
              <a:rPr lang="en-US" sz="3600" b="1" i="1" dirty="0">
                <a:solidFill>
                  <a:schemeClr val="tx1"/>
                </a:solidFill>
                <a:latin typeface="Times New Roman" panose="02020603050405020304" pitchFamily="18" charset="0"/>
                <a:cs typeface="Times New Roman" panose="02020603050405020304" pitchFamily="18" charset="0"/>
              </a:rPr>
              <a:t> </a:t>
            </a:r>
            <a:r>
              <a:rPr lang="en-US" sz="3600" b="1" i="1" dirty="0" err="1">
                <a:solidFill>
                  <a:schemeClr val="tx1"/>
                </a:solidFill>
                <a:latin typeface="Times New Roman" panose="02020603050405020304" pitchFamily="18" charset="0"/>
                <a:cs typeface="Times New Roman" panose="02020603050405020304" pitchFamily="18" charset="0"/>
              </a:rPr>
              <a:t>là</a:t>
            </a:r>
            <a:r>
              <a:rPr lang="en-US" sz="3600" b="1" i="1" dirty="0">
                <a:solidFill>
                  <a:schemeClr val="tx1"/>
                </a:solidFill>
                <a:latin typeface="Times New Roman" panose="02020603050405020304" pitchFamily="18" charset="0"/>
                <a:cs typeface="Times New Roman" panose="02020603050405020304" pitchFamily="18" charset="0"/>
              </a:rPr>
              <a:t> </a:t>
            </a:r>
            <a:r>
              <a:rPr lang="en-US" sz="3600" b="1" i="1" dirty="0" err="1">
                <a:solidFill>
                  <a:schemeClr val="tx1"/>
                </a:solidFill>
                <a:latin typeface="Times New Roman" panose="02020603050405020304" pitchFamily="18" charset="0"/>
                <a:cs typeface="Times New Roman" panose="02020603050405020304" pitchFamily="18" charset="0"/>
              </a:rPr>
              <a:t>câu</a:t>
            </a:r>
            <a:r>
              <a:rPr lang="en-US" sz="3600" b="1" i="1" dirty="0">
                <a:solidFill>
                  <a:schemeClr val="tx1"/>
                </a:solidFill>
                <a:latin typeface="Times New Roman" panose="02020603050405020304" pitchFamily="18" charset="0"/>
                <a:cs typeface="Times New Roman" panose="02020603050405020304" pitchFamily="18" charset="0"/>
              </a:rPr>
              <a:t> </a:t>
            </a:r>
            <a:r>
              <a:rPr lang="en-US" sz="3600" b="1" i="1" dirty="0" err="1">
                <a:solidFill>
                  <a:schemeClr val="tx1"/>
                </a:solidFill>
                <a:latin typeface="Times New Roman" panose="02020603050405020304" pitchFamily="18" charset="0"/>
                <a:cs typeface="Times New Roman" panose="02020603050405020304" pitchFamily="18" charset="0"/>
              </a:rPr>
              <a:t>đặc</a:t>
            </a:r>
            <a:r>
              <a:rPr lang="en-US" sz="3600" b="1" i="1" dirty="0">
                <a:solidFill>
                  <a:schemeClr val="tx1"/>
                </a:solidFill>
                <a:latin typeface="Times New Roman" panose="02020603050405020304" pitchFamily="18" charset="0"/>
                <a:cs typeface="Times New Roman" panose="02020603050405020304" pitchFamily="18" charset="0"/>
              </a:rPr>
              <a:t> </a:t>
            </a:r>
            <a:r>
              <a:rPr lang="en-US" sz="3600" b="1" i="1" dirty="0" err="1">
                <a:solidFill>
                  <a:schemeClr val="tx1"/>
                </a:solidFill>
                <a:latin typeface="Times New Roman" panose="02020603050405020304" pitchFamily="18" charset="0"/>
                <a:cs typeface="Times New Roman" panose="02020603050405020304" pitchFamily="18" charset="0"/>
              </a:rPr>
              <a:t>biệt</a:t>
            </a:r>
            <a:r>
              <a:rPr lang="en-US" sz="3600" b="1" i="1" dirty="0">
                <a:solidFill>
                  <a:schemeClr val="tx1"/>
                </a:solidFill>
                <a:latin typeface="Times New Roman" panose="02020603050405020304" pitchFamily="18" charset="0"/>
                <a:cs typeface="Times New Roman" panose="02020603050405020304" pitchFamily="18" charset="0"/>
              </a:rPr>
              <a:t>? </a:t>
            </a:r>
          </a:p>
        </p:txBody>
      </p:sp>
      <p:sp>
        <p:nvSpPr>
          <p:cNvPr id="5" name="Sun 4">
            <a:extLst>
              <a:ext uri="{FF2B5EF4-FFF2-40B4-BE49-F238E27FC236}">
                <a16:creationId xmlns:a16="http://schemas.microsoft.com/office/drawing/2014/main" id="{053C50EB-51EA-FF43-AE9C-C040F5B2147F}"/>
              </a:ext>
            </a:extLst>
          </p:cNvPr>
          <p:cNvSpPr/>
          <p:nvPr/>
        </p:nvSpPr>
        <p:spPr>
          <a:xfrm>
            <a:off x="2980706" y="190005"/>
            <a:ext cx="6230587" cy="1887824"/>
          </a:xfrm>
          <a:prstGeom prst="sun">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2000" b="1" dirty="0">
                <a:solidFill>
                  <a:schemeClr val="tx1"/>
                </a:solidFill>
                <a:latin typeface="Times New Roman" panose="02020603050405020304" pitchFamily="18" charset="0"/>
                <a:cs typeface="Times New Roman" panose="02020603050405020304" pitchFamily="18" charset="0"/>
              </a:rPr>
              <a:t>CÂU ĐẶC BIỆT</a:t>
            </a:r>
          </a:p>
        </p:txBody>
      </p:sp>
      <p:cxnSp>
        <p:nvCxnSpPr>
          <p:cNvPr id="9" name="Straight Arrow Connector 8">
            <a:extLst>
              <a:ext uri="{FF2B5EF4-FFF2-40B4-BE49-F238E27FC236}">
                <a16:creationId xmlns:a16="http://schemas.microsoft.com/office/drawing/2014/main" id="{52543D4C-2872-9746-B134-23984320A55F}"/>
              </a:ext>
            </a:extLst>
          </p:cNvPr>
          <p:cNvCxnSpPr>
            <a:cxnSpLocks/>
          </p:cNvCxnSpPr>
          <p:nvPr/>
        </p:nvCxnSpPr>
        <p:spPr>
          <a:xfrm flipH="1">
            <a:off x="2194560" y="1736711"/>
            <a:ext cx="3493722" cy="625988"/>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12" name="Rectangle 11">
            <a:extLst>
              <a:ext uri="{FF2B5EF4-FFF2-40B4-BE49-F238E27FC236}">
                <a16:creationId xmlns:a16="http://schemas.microsoft.com/office/drawing/2014/main" id="{222B82CE-A477-444C-B185-BB375C92DD31}"/>
              </a:ext>
            </a:extLst>
          </p:cNvPr>
          <p:cNvSpPr/>
          <p:nvPr/>
        </p:nvSpPr>
        <p:spPr>
          <a:xfrm>
            <a:off x="1539602" y="2406965"/>
            <a:ext cx="1900237" cy="716756"/>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800" b="1" dirty="0" err="1">
                <a:solidFill>
                  <a:schemeClr val="tx1"/>
                </a:solidFill>
                <a:latin typeface="Times New Roman" panose="02020603050405020304" pitchFamily="18" charset="0"/>
                <a:cs typeface="Times New Roman" panose="02020603050405020304" pitchFamily="18" charset="0"/>
              </a:rPr>
              <a:t>Khái</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niệm</a:t>
            </a:r>
            <a:endParaRPr lang="en-US" sz="2800" b="1" dirty="0">
              <a:solidFill>
                <a:schemeClr val="tx1"/>
              </a:solidFill>
              <a:latin typeface="Times New Roman" panose="02020603050405020304" pitchFamily="18" charset="0"/>
              <a:cs typeface="Times New Roman" panose="02020603050405020304" pitchFamily="18" charset="0"/>
            </a:endParaRPr>
          </a:p>
        </p:txBody>
      </p:sp>
      <p:sp>
        <p:nvSpPr>
          <p:cNvPr id="13" name="Down Arrow 12">
            <a:extLst>
              <a:ext uri="{FF2B5EF4-FFF2-40B4-BE49-F238E27FC236}">
                <a16:creationId xmlns:a16="http://schemas.microsoft.com/office/drawing/2014/main" id="{16505138-19BB-E74A-B2C9-8D99502B2A3D}"/>
              </a:ext>
            </a:extLst>
          </p:cNvPr>
          <p:cNvSpPr/>
          <p:nvPr/>
        </p:nvSpPr>
        <p:spPr>
          <a:xfrm>
            <a:off x="1968731" y="3164912"/>
            <a:ext cx="944880" cy="28486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A53E217-81E0-D349-96E5-1AF5BA5A30C7}"/>
              </a:ext>
            </a:extLst>
          </p:cNvPr>
          <p:cNvSpPr/>
          <p:nvPr/>
        </p:nvSpPr>
        <p:spPr>
          <a:xfrm>
            <a:off x="488974" y="3449781"/>
            <a:ext cx="4168240" cy="305306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just"/>
            <a:r>
              <a:rPr lang="en-US" sz="2800" b="1" i="1" dirty="0" err="1">
                <a:solidFill>
                  <a:schemeClr val="tx1"/>
                </a:solidFill>
                <a:latin typeface="Times New Roman" panose="02020603050405020304" pitchFamily="18" charset="0"/>
                <a:cs typeface="Times New Roman" panose="02020603050405020304" pitchFamily="18" charset="0"/>
              </a:rPr>
              <a:t>Câu</a:t>
            </a:r>
            <a:r>
              <a:rPr lang="en-US" sz="2800" b="1" i="1" dirty="0">
                <a:solidFill>
                  <a:schemeClr val="tx1"/>
                </a:solidFill>
                <a:latin typeface="Times New Roman" panose="02020603050405020304" pitchFamily="18" charset="0"/>
                <a:cs typeface="Times New Roman" panose="02020603050405020304" pitchFamily="18" charset="0"/>
              </a:rPr>
              <a:t> </a:t>
            </a:r>
            <a:r>
              <a:rPr lang="en-US" sz="2800" b="1" i="1" dirty="0" err="1">
                <a:solidFill>
                  <a:schemeClr val="tx1"/>
                </a:solidFill>
                <a:latin typeface="Times New Roman" panose="02020603050405020304" pitchFamily="18" charset="0"/>
                <a:cs typeface="Times New Roman" panose="02020603050405020304" pitchFamily="18" charset="0"/>
              </a:rPr>
              <a:t>đặc</a:t>
            </a:r>
            <a:r>
              <a:rPr lang="en-US" sz="2800" b="1" i="1" dirty="0">
                <a:solidFill>
                  <a:schemeClr val="tx1"/>
                </a:solidFill>
                <a:latin typeface="Times New Roman" panose="02020603050405020304" pitchFamily="18" charset="0"/>
                <a:cs typeface="Times New Roman" panose="02020603050405020304" pitchFamily="18" charset="0"/>
              </a:rPr>
              <a:t> </a:t>
            </a:r>
            <a:r>
              <a:rPr lang="en-US" sz="2800" b="1" i="1" dirty="0" err="1">
                <a:solidFill>
                  <a:schemeClr val="tx1"/>
                </a:solidFill>
                <a:latin typeface="Times New Roman" panose="02020603050405020304" pitchFamily="18" charset="0"/>
                <a:cs typeface="Times New Roman" panose="02020603050405020304" pitchFamily="18" charset="0"/>
              </a:rPr>
              <a:t>biệt</a:t>
            </a:r>
            <a:r>
              <a:rPr lang="en-US" sz="2800" b="1"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là</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câu</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không</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cấu</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tạo</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theo</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mô</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hình</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chủ</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ngữ</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vị</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ngữ</a:t>
            </a:r>
            <a:r>
              <a:rPr lang="en-US" sz="2800" i="1" dirty="0">
                <a:solidFill>
                  <a:schemeClr val="tx1"/>
                </a:solidFill>
                <a:latin typeface="Times New Roman" panose="02020603050405020304" pitchFamily="18" charset="0"/>
                <a:cs typeface="Times New Roman" panose="02020603050405020304" pitchFamily="18" charset="0"/>
              </a:rPr>
              <a:t>.</a:t>
            </a:r>
          </a:p>
          <a:p>
            <a:pPr algn="just"/>
            <a:r>
              <a:rPr lang="en-US" sz="2800" i="1" dirty="0">
                <a:solidFill>
                  <a:schemeClr val="tx1"/>
                </a:solidFill>
                <a:latin typeface="Times New Roman" panose="02020603050405020304" pitchFamily="18" charset="0"/>
                <a:cs typeface="Times New Roman" panose="02020603050405020304" pitchFamily="18" charset="0"/>
              </a:rPr>
              <a:t>VD: </a:t>
            </a:r>
            <a:r>
              <a:rPr lang="en-US" sz="2800" i="1" dirty="0" err="1">
                <a:solidFill>
                  <a:schemeClr val="tx1"/>
                </a:solidFill>
                <a:latin typeface="Times New Roman" panose="02020603050405020304" pitchFamily="18" charset="0"/>
                <a:cs typeface="Times New Roman" panose="02020603050405020304" pitchFamily="18" charset="0"/>
              </a:rPr>
              <a:t>Mưa</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Ôi</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em</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Thuỷ</a:t>
            </a:r>
            <a:r>
              <a:rPr lang="en-US" sz="2800" i="1" dirty="0">
                <a:solidFill>
                  <a:schemeClr val="tx1"/>
                </a:solidFill>
                <a:latin typeface="Times New Roman" panose="02020603050405020304" pitchFamily="18" charset="0"/>
                <a:cs typeface="Times New Roman" panose="02020603050405020304" pitchFamily="18" charset="0"/>
              </a:rPr>
              <a:t>!; ..</a:t>
            </a:r>
          </a:p>
        </p:txBody>
      </p:sp>
      <p:sp>
        <p:nvSpPr>
          <p:cNvPr id="18" name="Cloud Callout 17">
            <a:extLst>
              <a:ext uri="{FF2B5EF4-FFF2-40B4-BE49-F238E27FC236}">
                <a16:creationId xmlns:a16="http://schemas.microsoft.com/office/drawing/2014/main" id="{712E440E-47B7-F248-B159-839F2A1E154C}"/>
              </a:ext>
            </a:extLst>
          </p:cNvPr>
          <p:cNvSpPr/>
          <p:nvPr/>
        </p:nvSpPr>
        <p:spPr>
          <a:xfrm>
            <a:off x="6644637" y="656714"/>
            <a:ext cx="4168240" cy="2239136"/>
          </a:xfrm>
          <a:prstGeom prst="cloudCallout">
            <a:avLst>
              <a:gd name="adj1" fmla="val 39590"/>
              <a:gd name="adj2" fmla="val 106327"/>
            </a:avLst>
          </a:prstGeom>
        </p:spPr>
        <p:style>
          <a:lnRef idx="1">
            <a:schemeClr val="accent5"/>
          </a:lnRef>
          <a:fillRef idx="2">
            <a:schemeClr val="accent5"/>
          </a:fillRef>
          <a:effectRef idx="1">
            <a:schemeClr val="accent5"/>
          </a:effectRef>
          <a:fontRef idx="minor">
            <a:schemeClr val="dk1"/>
          </a:fontRef>
        </p:style>
        <p:txBody>
          <a:bodyPr rtlCol="0" anchor="ctr"/>
          <a:lstStyle/>
          <a:p>
            <a:pPr algn="just"/>
            <a:r>
              <a:rPr lang="en-US" sz="3600" b="1" i="1" dirty="0" err="1">
                <a:solidFill>
                  <a:schemeClr val="tx1"/>
                </a:solidFill>
                <a:latin typeface="Times New Roman" panose="02020603050405020304" pitchFamily="18" charset="0"/>
                <a:cs typeface="Times New Roman" panose="02020603050405020304" pitchFamily="18" charset="0"/>
              </a:rPr>
              <a:t>Câu</a:t>
            </a:r>
            <a:r>
              <a:rPr lang="en-US" sz="3600" b="1" i="1" dirty="0">
                <a:solidFill>
                  <a:schemeClr val="tx1"/>
                </a:solidFill>
                <a:latin typeface="Times New Roman" panose="02020603050405020304" pitchFamily="18" charset="0"/>
                <a:cs typeface="Times New Roman" panose="02020603050405020304" pitchFamily="18" charset="0"/>
              </a:rPr>
              <a:t> </a:t>
            </a:r>
            <a:r>
              <a:rPr lang="en-US" sz="3600" b="1" i="1" dirty="0" err="1">
                <a:solidFill>
                  <a:schemeClr val="tx1"/>
                </a:solidFill>
                <a:latin typeface="Times New Roman" panose="02020603050405020304" pitchFamily="18" charset="0"/>
                <a:cs typeface="Times New Roman" panose="02020603050405020304" pitchFamily="18" charset="0"/>
              </a:rPr>
              <a:t>đặc</a:t>
            </a:r>
            <a:r>
              <a:rPr lang="en-US" sz="3600" b="1" i="1" dirty="0">
                <a:solidFill>
                  <a:schemeClr val="tx1"/>
                </a:solidFill>
                <a:latin typeface="Times New Roman" panose="02020603050405020304" pitchFamily="18" charset="0"/>
                <a:cs typeface="Times New Roman" panose="02020603050405020304" pitchFamily="18" charset="0"/>
              </a:rPr>
              <a:t> </a:t>
            </a:r>
            <a:r>
              <a:rPr lang="en-US" sz="3600" b="1" i="1" dirty="0" err="1">
                <a:solidFill>
                  <a:schemeClr val="tx1"/>
                </a:solidFill>
                <a:latin typeface="Times New Roman" panose="02020603050405020304" pitchFamily="18" charset="0"/>
                <a:cs typeface="Times New Roman" panose="02020603050405020304" pitchFamily="18" charset="0"/>
              </a:rPr>
              <a:t>biệt</a:t>
            </a:r>
            <a:r>
              <a:rPr lang="en-US" sz="3600" b="1" i="1" dirty="0">
                <a:solidFill>
                  <a:schemeClr val="tx1"/>
                </a:solidFill>
                <a:latin typeface="Times New Roman" panose="02020603050405020304" pitchFamily="18" charset="0"/>
                <a:cs typeface="Times New Roman" panose="02020603050405020304" pitchFamily="18" charset="0"/>
              </a:rPr>
              <a:t> </a:t>
            </a:r>
            <a:r>
              <a:rPr lang="en-US" sz="3600" b="1" i="1" dirty="0" err="1">
                <a:solidFill>
                  <a:schemeClr val="tx1"/>
                </a:solidFill>
                <a:latin typeface="Times New Roman" panose="02020603050405020304" pitchFamily="18" charset="0"/>
                <a:cs typeface="Times New Roman" panose="02020603050405020304" pitchFamily="18" charset="0"/>
              </a:rPr>
              <a:t>có</a:t>
            </a:r>
            <a:r>
              <a:rPr lang="en-US" sz="3600" b="1" i="1" dirty="0">
                <a:solidFill>
                  <a:schemeClr val="tx1"/>
                </a:solidFill>
                <a:latin typeface="Times New Roman" panose="02020603050405020304" pitchFamily="18" charset="0"/>
                <a:cs typeface="Times New Roman" panose="02020603050405020304" pitchFamily="18" charset="0"/>
              </a:rPr>
              <a:t> </a:t>
            </a:r>
            <a:r>
              <a:rPr lang="en-US" sz="3600" b="1" i="1" dirty="0" err="1">
                <a:solidFill>
                  <a:schemeClr val="tx1"/>
                </a:solidFill>
                <a:latin typeface="Times New Roman" panose="02020603050405020304" pitchFamily="18" charset="0"/>
                <a:cs typeface="Times New Roman" panose="02020603050405020304" pitchFamily="18" charset="0"/>
              </a:rPr>
              <a:t>tác</a:t>
            </a:r>
            <a:r>
              <a:rPr lang="en-US" sz="3600" b="1" i="1" dirty="0">
                <a:solidFill>
                  <a:schemeClr val="tx1"/>
                </a:solidFill>
                <a:latin typeface="Times New Roman" panose="02020603050405020304" pitchFamily="18" charset="0"/>
                <a:cs typeface="Times New Roman" panose="02020603050405020304" pitchFamily="18" charset="0"/>
              </a:rPr>
              <a:t> </a:t>
            </a:r>
            <a:r>
              <a:rPr lang="en-US" sz="3600" b="1" i="1" dirty="0" err="1">
                <a:solidFill>
                  <a:schemeClr val="tx1"/>
                </a:solidFill>
                <a:latin typeface="Times New Roman" panose="02020603050405020304" pitchFamily="18" charset="0"/>
                <a:cs typeface="Times New Roman" panose="02020603050405020304" pitchFamily="18" charset="0"/>
              </a:rPr>
              <a:t>dụng</a:t>
            </a:r>
            <a:r>
              <a:rPr lang="en-US" sz="3600" b="1" i="1" dirty="0">
                <a:solidFill>
                  <a:schemeClr val="tx1"/>
                </a:solidFill>
                <a:latin typeface="Times New Roman" panose="02020603050405020304" pitchFamily="18" charset="0"/>
                <a:cs typeface="Times New Roman" panose="02020603050405020304" pitchFamily="18" charset="0"/>
              </a:rPr>
              <a:t> </a:t>
            </a:r>
            <a:r>
              <a:rPr lang="en-US" sz="3600" b="1" i="1" dirty="0" err="1">
                <a:solidFill>
                  <a:schemeClr val="tx1"/>
                </a:solidFill>
                <a:latin typeface="Times New Roman" panose="02020603050405020304" pitchFamily="18" charset="0"/>
                <a:cs typeface="Times New Roman" panose="02020603050405020304" pitchFamily="18" charset="0"/>
              </a:rPr>
              <a:t>gì</a:t>
            </a:r>
            <a:r>
              <a:rPr lang="en-US" sz="3600" b="1" i="1" dirty="0">
                <a:solidFill>
                  <a:schemeClr val="tx1"/>
                </a:solidFill>
                <a:latin typeface="Times New Roman" panose="02020603050405020304" pitchFamily="18" charset="0"/>
                <a:cs typeface="Times New Roman" panose="02020603050405020304" pitchFamily="18" charset="0"/>
              </a:rPr>
              <a:t>?</a:t>
            </a:r>
          </a:p>
        </p:txBody>
      </p:sp>
      <p:cxnSp>
        <p:nvCxnSpPr>
          <p:cNvPr id="19" name="Straight Arrow Connector 18">
            <a:extLst>
              <a:ext uri="{FF2B5EF4-FFF2-40B4-BE49-F238E27FC236}">
                <a16:creationId xmlns:a16="http://schemas.microsoft.com/office/drawing/2014/main" id="{AA64C494-33DF-BC44-B037-2BD7FDD8097C}"/>
              </a:ext>
            </a:extLst>
          </p:cNvPr>
          <p:cNvCxnSpPr>
            <a:cxnSpLocks/>
          </p:cNvCxnSpPr>
          <p:nvPr/>
        </p:nvCxnSpPr>
        <p:spPr>
          <a:xfrm>
            <a:off x="6503720" y="1705409"/>
            <a:ext cx="3493719" cy="625988"/>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23" name="Rectangle 22">
            <a:extLst>
              <a:ext uri="{FF2B5EF4-FFF2-40B4-BE49-F238E27FC236}">
                <a16:creationId xmlns:a16="http://schemas.microsoft.com/office/drawing/2014/main" id="{3B7170C6-F433-B64F-9FD3-2F6187CB5CC9}"/>
              </a:ext>
            </a:extLst>
          </p:cNvPr>
          <p:cNvSpPr/>
          <p:nvPr/>
        </p:nvSpPr>
        <p:spPr>
          <a:xfrm>
            <a:off x="8845529" y="2387743"/>
            <a:ext cx="1900237" cy="716756"/>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sz="2800" b="1" dirty="0" err="1">
                <a:solidFill>
                  <a:schemeClr val="tx1"/>
                </a:solidFill>
                <a:latin typeface="Times New Roman" panose="02020603050405020304" pitchFamily="18" charset="0"/>
                <a:cs typeface="Times New Roman" panose="02020603050405020304" pitchFamily="18" charset="0"/>
              </a:rPr>
              <a:t>Tác</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dụng</a:t>
            </a:r>
            <a:endParaRPr lang="en-US" sz="2800" b="1" dirty="0">
              <a:solidFill>
                <a:schemeClr val="tx1"/>
              </a:solidFill>
              <a:latin typeface="Times New Roman" panose="02020603050405020304" pitchFamily="18" charset="0"/>
              <a:cs typeface="Times New Roman" panose="02020603050405020304" pitchFamily="18" charset="0"/>
            </a:endParaRPr>
          </a:p>
        </p:txBody>
      </p:sp>
      <p:sp>
        <p:nvSpPr>
          <p:cNvPr id="25" name="Down Arrow 24">
            <a:extLst>
              <a:ext uri="{FF2B5EF4-FFF2-40B4-BE49-F238E27FC236}">
                <a16:creationId xmlns:a16="http://schemas.microsoft.com/office/drawing/2014/main" id="{E183F9DB-ACC4-A84C-8AD6-A9FF924EE337}"/>
              </a:ext>
            </a:extLst>
          </p:cNvPr>
          <p:cNvSpPr/>
          <p:nvPr/>
        </p:nvSpPr>
        <p:spPr>
          <a:xfrm>
            <a:off x="9323207" y="3123721"/>
            <a:ext cx="944880" cy="28486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F61D5AEC-3466-9A49-A758-D9AB77D131DB}"/>
              </a:ext>
            </a:extLst>
          </p:cNvPr>
          <p:cNvSpPr/>
          <p:nvPr/>
        </p:nvSpPr>
        <p:spPr>
          <a:xfrm>
            <a:off x="5665719" y="3429000"/>
            <a:ext cx="6358641" cy="305306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marL="457200" indent="-457200" algn="just">
              <a:buFontTx/>
              <a:buChar char="-"/>
            </a:pPr>
            <a:r>
              <a:rPr lang="en-US" sz="2800" i="1" dirty="0" err="1">
                <a:solidFill>
                  <a:schemeClr val="tx1"/>
                </a:solidFill>
                <a:latin typeface="Times New Roman" panose="02020603050405020304" pitchFamily="18" charset="0"/>
                <a:cs typeface="Times New Roman" panose="02020603050405020304" pitchFamily="18" charset="0"/>
              </a:rPr>
              <a:t>Xác</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định</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thời</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gian</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nơi</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chốn</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diễn</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ra</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sự</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việc</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được</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nói</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đến</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trong</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đoạn</a:t>
            </a:r>
            <a:r>
              <a:rPr lang="en-US" sz="2800" i="1" dirty="0">
                <a:solidFill>
                  <a:schemeClr val="tx1"/>
                </a:solidFill>
                <a:latin typeface="Times New Roman" panose="02020603050405020304" pitchFamily="18" charset="0"/>
                <a:cs typeface="Times New Roman" panose="02020603050405020304" pitchFamily="18" charset="0"/>
              </a:rPr>
              <a:t>.</a:t>
            </a:r>
          </a:p>
          <a:p>
            <a:pPr marL="457200" indent="-457200" algn="just">
              <a:buFontTx/>
              <a:buChar char="-"/>
            </a:pPr>
            <a:r>
              <a:rPr lang="en-US" sz="2800" i="1" dirty="0" err="1">
                <a:solidFill>
                  <a:schemeClr val="tx1"/>
                </a:solidFill>
                <a:latin typeface="Times New Roman" panose="02020603050405020304" pitchFamily="18" charset="0"/>
                <a:cs typeface="Times New Roman" panose="02020603050405020304" pitchFamily="18" charset="0"/>
              </a:rPr>
              <a:t>Liệt</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kê</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thông</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báo</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sự</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tồn</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tại</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của</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sự</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vật</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hiện</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tượng</a:t>
            </a:r>
            <a:endParaRPr lang="en-US" sz="2800" i="1" dirty="0">
              <a:solidFill>
                <a:schemeClr val="tx1"/>
              </a:solidFill>
              <a:latin typeface="Times New Roman" panose="02020603050405020304" pitchFamily="18" charset="0"/>
              <a:cs typeface="Times New Roman" panose="02020603050405020304" pitchFamily="18" charset="0"/>
            </a:endParaRPr>
          </a:p>
          <a:p>
            <a:pPr marL="457200" indent="-457200" algn="just">
              <a:buFontTx/>
              <a:buChar char="-"/>
            </a:pPr>
            <a:r>
              <a:rPr lang="en-US" sz="2800" i="1" dirty="0" err="1">
                <a:solidFill>
                  <a:schemeClr val="tx1"/>
                </a:solidFill>
                <a:latin typeface="Times New Roman" panose="02020603050405020304" pitchFamily="18" charset="0"/>
                <a:cs typeface="Times New Roman" panose="02020603050405020304" pitchFamily="18" charset="0"/>
              </a:rPr>
              <a:t>Bộc</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lộ</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cảm</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xúc</a:t>
            </a:r>
            <a:r>
              <a:rPr lang="en-US" sz="2800" i="1" dirty="0">
                <a:solidFill>
                  <a:schemeClr val="tx1"/>
                </a:solidFill>
                <a:latin typeface="Times New Roman" panose="02020603050405020304" pitchFamily="18" charset="0"/>
                <a:cs typeface="Times New Roman" panose="02020603050405020304" pitchFamily="18" charset="0"/>
              </a:rPr>
              <a:t>.</a:t>
            </a:r>
          </a:p>
          <a:p>
            <a:pPr marL="457200" indent="-457200" algn="just">
              <a:buFontTx/>
              <a:buChar char="-"/>
            </a:pPr>
            <a:r>
              <a:rPr lang="en-US" sz="2800" i="1" dirty="0" err="1">
                <a:solidFill>
                  <a:schemeClr val="tx1"/>
                </a:solidFill>
                <a:latin typeface="Times New Roman" panose="02020603050405020304" pitchFamily="18" charset="0"/>
                <a:cs typeface="Times New Roman" panose="02020603050405020304" pitchFamily="18" charset="0"/>
              </a:rPr>
              <a:t>Gọi</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đáp</a:t>
            </a:r>
            <a:r>
              <a:rPr lang="en-US" sz="2800" i="1" dirty="0">
                <a:solidFill>
                  <a:schemeClr val="tx1"/>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613625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par>
                          <p:cTn id="8" fill="hold">
                            <p:stCondLst>
                              <p:cond delay="500"/>
                            </p:stCondLst>
                            <p:childTnLst>
                              <p:par>
                                <p:cTn id="9" presetID="30" presetClass="entr" presetSubtype="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800" decel="100000"/>
                                        <p:tgtEl>
                                          <p:spTgt spid="3"/>
                                        </p:tgtEl>
                                      </p:cBhvr>
                                    </p:animEffect>
                                    <p:anim calcmode="lin" valueType="num">
                                      <p:cBhvr>
                                        <p:cTn id="12" dur="800" decel="100000" fill="hold"/>
                                        <p:tgtEl>
                                          <p:spTgt spid="3"/>
                                        </p:tgtEl>
                                        <p:attrNameLst>
                                          <p:attrName>style.rotation</p:attrName>
                                        </p:attrNameLst>
                                      </p:cBhvr>
                                      <p:tavLst>
                                        <p:tav tm="0">
                                          <p:val>
                                            <p:fltVal val="-90"/>
                                          </p:val>
                                        </p:tav>
                                        <p:tav tm="100000">
                                          <p:val>
                                            <p:fltVal val="0"/>
                                          </p:val>
                                        </p:tav>
                                      </p:tavLst>
                                    </p:anim>
                                    <p:anim calcmode="lin" valueType="num">
                                      <p:cBhvr>
                                        <p:cTn id="13" dur="800" decel="100000" fill="hold"/>
                                        <p:tgtEl>
                                          <p:spTgt spid="3"/>
                                        </p:tgtEl>
                                        <p:attrNameLst>
                                          <p:attrName>ppt_x</p:attrName>
                                        </p:attrNameLst>
                                      </p:cBhvr>
                                      <p:tavLst>
                                        <p:tav tm="0">
                                          <p:val>
                                            <p:strVal val="#ppt_x+0.4"/>
                                          </p:val>
                                        </p:tav>
                                        <p:tav tm="100000">
                                          <p:val>
                                            <p:strVal val="#ppt_x-0.05"/>
                                          </p:val>
                                        </p:tav>
                                      </p:tavLst>
                                    </p:anim>
                                    <p:anim calcmode="lin" valueType="num">
                                      <p:cBhvr>
                                        <p:cTn id="14" dur="800" decel="100000" fill="hold"/>
                                        <p:tgtEl>
                                          <p:spTgt spid="3"/>
                                        </p:tgtEl>
                                        <p:attrNameLst>
                                          <p:attrName>ppt_y</p:attrName>
                                        </p:attrNameLst>
                                      </p:cBhvr>
                                      <p:tavLst>
                                        <p:tav tm="0">
                                          <p:val>
                                            <p:strVal val="#ppt_y-0.4"/>
                                          </p:val>
                                        </p:tav>
                                        <p:tav tm="100000">
                                          <p:val>
                                            <p:strVal val="#ppt_y+0.1"/>
                                          </p:val>
                                        </p:tav>
                                      </p:tavLst>
                                    </p:anim>
                                    <p:anim calcmode="lin" valueType="num">
                                      <p:cBhvr>
                                        <p:cTn id="15" dur="200" accel="100000" fill="hold">
                                          <p:stCondLst>
                                            <p:cond delay="800"/>
                                          </p:stCondLst>
                                        </p:cTn>
                                        <p:tgtEl>
                                          <p:spTgt spid="3"/>
                                        </p:tgtEl>
                                        <p:attrNameLst>
                                          <p:attrName>ppt_x</p:attrName>
                                        </p:attrNameLst>
                                      </p:cBhvr>
                                      <p:tavLst>
                                        <p:tav tm="0">
                                          <p:val>
                                            <p:strVal val="#ppt_x-0.05"/>
                                          </p:val>
                                        </p:tav>
                                        <p:tav tm="100000">
                                          <p:val>
                                            <p:strVal val="#ppt_x"/>
                                          </p:val>
                                        </p:tav>
                                      </p:tavLst>
                                    </p:anim>
                                    <p:anim calcmode="lin" valueType="num">
                                      <p:cBhvr>
                                        <p:cTn id="16" dur="200" accel="100000" fill="hold">
                                          <p:stCondLst>
                                            <p:cond delay="800"/>
                                          </p:stCondLst>
                                        </p:cTn>
                                        <p:tgtEl>
                                          <p:spTgt spid="3"/>
                                        </p:tgtEl>
                                        <p:attrNameLst>
                                          <p:attrName>ppt_y</p:attrName>
                                        </p:attrNameLst>
                                      </p:cBhvr>
                                      <p:tavLst>
                                        <p:tav tm="0">
                                          <p:val>
                                            <p:strVal val="#ppt_y+0.1"/>
                                          </p:val>
                                        </p:tav>
                                        <p:tav tm="100000">
                                          <p:val>
                                            <p:strVal val="#ppt_y"/>
                                          </p:val>
                                        </p:tav>
                                      </p:tavLst>
                                    </p:anim>
                                  </p:childTnLst>
                                  <p:subTnLst>
                                    <p:audio>
                                      <p:cMediaNode>
                                        <p:cTn display="0" masterRel="sameClick">
                                          <p:stCondLst>
                                            <p:cond evt="begin" delay="0">
                                              <p:tn val="9"/>
                                            </p:cond>
                                          </p:stCondLst>
                                          <p:endCondLst>
                                            <p:cond evt="onStopAudio" delay="0">
                                              <p:tgtEl>
                                                <p:sldTgt/>
                                              </p:tgtEl>
                                            </p:cond>
                                          </p:endCondLst>
                                        </p:cTn>
                                        <p:tgtEl>
                                          <p:sndTgt r:embed="rId2" name="chimes.wav"/>
                                        </p:tgtEl>
                                      </p:cMediaNode>
                                    </p:audio>
                                  </p:subTnLst>
                                </p:cTn>
                              </p:par>
                            </p:childTnLst>
                          </p:cTn>
                        </p:par>
                      </p:childTnLst>
                    </p:cTn>
                  </p:par>
                  <p:par>
                    <p:cTn id="17" fill="hold">
                      <p:stCondLst>
                        <p:cond delay="indefinite"/>
                      </p:stCondLst>
                      <p:childTnLst>
                        <p:par>
                          <p:cTn id="18" fill="hold">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dissolve">
                                      <p:cBhvr>
                                        <p:cTn id="21" dur="500"/>
                                        <p:tgtEl>
                                          <p:spTgt spid="4"/>
                                        </p:tgtEl>
                                      </p:cBhvr>
                                    </p:animEffect>
                                  </p:childTnLst>
                                </p:cTn>
                              </p:par>
                            </p:childTnLst>
                          </p:cTn>
                        </p:par>
                      </p:childTnLst>
                    </p:cTn>
                  </p:par>
                  <p:par>
                    <p:cTn id="22" fill="hold">
                      <p:stCondLst>
                        <p:cond delay="indefinite"/>
                      </p:stCondLst>
                      <p:childTnLst>
                        <p:par>
                          <p:cTn id="23" fill="hold">
                            <p:stCondLst>
                              <p:cond delay="0"/>
                            </p:stCondLst>
                            <p:childTnLst>
                              <p:par>
                                <p:cTn id="24" presetID="5" presetClass="exit" presetSubtype="10" fill="hold" grpId="1" nodeType="clickEffect">
                                  <p:stCondLst>
                                    <p:cond delay="0"/>
                                  </p:stCondLst>
                                  <p:childTnLst>
                                    <p:animEffect transition="out" filter="checkerboard(across)">
                                      <p:cBhvr>
                                        <p:cTn id="25" dur="500"/>
                                        <p:tgtEl>
                                          <p:spTgt spid="4"/>
                                        </p:tgtEl>
                                      </p:cBhvr>
                                    </p:animEffect>
                                    <p:set>
                                      <p:cBhvr>
                                        <p:cTn id="26" dur="1" fill="hold">
                                          <p:stCondLst>
                                            <p:cond delay="499"/>
                                          </p:stCondLst>
                                        </p:cTn>
                                        <p:tgtEl>
                                          <p:spTgt spid="4"/>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5" presetClass="entr" presetSubtype="10"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animEffect transition="in" filter="checkerboard(across)">
                                      <p:cBhvr>
                                        <p:cTn id="31" dur="500"/>
                                        <p:tgtEl>
                                          <p:spTgt spid="5"/>
                                        </p:tgtEl>
                                      </p:cBhvr>
                                    </p:animEffect>
                                  </p:childTnLst>
                                </p:cTn>
                              </p:par>
                            </p:childTnLst>
                          </p:cTn>
                        </p:par>
                      </p:childTnLst>
                    </p:cTn>
                  </p:par>
                  <p:par>
                    <p:cTn id="32" fill="hold">
                      <p:stCondLst>
                        <p:cond delay="indefinite"/>
                      </p:stCondLst>
                      <p:childTnLst>
                        <p:par>
                          <p:cTn id="33" fill="hold">
                            <p:stCondLst>
                              <p:cond delay="0"/>
                            </p:stCondLst>
                            <p:childTnLst>
                              <p:par>
                                <p:cTn id="34" presetID="9" presetClass="entr" presetSubtype="0" fill="hold" nodeType="clickEffect">
                                  <p:stCondLst>
                                    <p:cond delay="0"/>
                                  </p:stCondLst>
                                  <p:childTnLst>
                                    <p:set>
                                      <p:cBhvr>
                                        <p:cTn id="35" dur="1" fill="hold">
                                          <p:stCondLst>
                                            <p:cond delay="0"/>
                                          </p:stCondLst>
                                        </p:cTn>
                                        <p:tgtEl>
                                          <p:spTgt spid="9"/>
                                        </p:tgtEl>
                                        <p:attrNameLst>
                                          <p:attrName>style.visibility</p:attrName>
                                        </p:attrNameLst>
                                      </p:cBhvr>
                                      <p:to>
                                        <p:strVal val="visible"/>
                                      </p:to>
                                    </p:set>
                                    <p:animEffect transition="in" filter="dissolve">
                                      <p:cBhvr>
                                        <p:cTn id="36" dur="500"/>
                                        <p:tgtEl>
                                          <p:spTgt spid="9"/>
                                        </p:tgtEl>
                                      </p:cBhvr>
                                    </p:animEffect>
                                  </p:childTnLst>
                                </p:cTn>
                              </p:par>
                            </p:childTnLst>
                          </p:cTn>
                        </p:par>
                      </p:childTnLst>
                    </p:cTn>
                  </p:par>
                  <p:par>
                    <p:cTn id="37" fill="hold">
                      <p:stCondLst>
                        <p:cond delay="indefinite"/>
                      </p:stCondLst>
                      <p:childTnLst>
                        <p:par>
                          <p:cTn id="38" fill="hold">
                            <p:stCondLst>
                              <p:cond delay="0"/>
                            </p:stCondLst>
                            <p:childTnLst>
                              <p:par>
                                <p:cTn id="39" presetID="5" presetClass="entr" presetSubtype="10" fill="hold" grpId="0" nodeType="clickEffect">
                                  <p:stCondLst>
                                    <p:cond delay="0"/>
                                  </p:stCondLst>
                                  <p:childTnLst>
                                    <p:set>
                                      <p:cBhvr>
                                        <p:cTn id="40" dur="1" fill="hold">
                                          <p:stCondLst>
                                            <p:cond delay="0"/>
                                          </p:stCondLst>
                                        </p:cTn>
                                        <p:tgtEl>
                                          <p:spTgt spid="12"/>
                                        </p:tgtEl>
                                        <p:attrNameLst>
                                          <p:attrName>style.visibility</p:attrName>
                                        </p:attrNameLst>
                                      </p:cBhvr>
                                      <p:to>
                                        <p:strVal val="visible"/>
                                      </p:to>
                                    </p:set>
                                    <p:animEffect transition="in" filter="checkerboard(across)">
                                      <p:cBhvr>
                                        <p:cTn id="41" dur="500"/>
                                        <p:tgtEl>
                                          <p:spTgt spid="12"/>
                                        </p:tgtEl>
                                      </p:cBhvr>
                                    </p:animEffect>
                                  </p:childTnLst>
                                </p:cTn>
                              </p:par>
                            </p:childTnLst>
                          </p:cTn>
                        </p:par>
                      </p:childTnLst>
                    </p:cTn>
                  </p:par>
                  <p:par>
                    <p:cTn id="42" fill="hold">
                      <p:stCondLst>
                        <p:cond delay="indefinite"/>
                      </p:stCondLst>
                      <p:childTnLst>
                        <p:par>
                          <p:cTn id="43" fill="hold">
                            <p:stCondLst>
                              <p:cond delay="0"/>
                            </p:stCondLst>
                            <p:childTnLst>
                              <p:par>
                                <p:cTn id="44" presetID="9" presetClass="entr" presetSubtype="0" fill="hold" grpId="0" nodeType="clickEffect">
                                  <p:stCondLst>
                                    <p:cond delay="0"/>
                                  </p:stCondLst>
                                  <p:childTnLst>
                                    <p:set>
                                      <p:cBhvr>
                                        <p:cTn id="45" dur="1" fill="hold">
                                          <p:stCondLst>
                                            <p:cond delay="0"/>
                                          </p:stCondLst>
                                        </p:cTn>
                                        <p:tgtEl>
                                          <p:spTgt spid="13"/>
                                        </p:tgtEl>
                                        <p:attrNameLst>
                                          <p:attrName>style.visibility</p:attrName>
                                        </p:attrNameLst>
                                      </p:cBhvr>
                                      <p:to>
                                        <p:strVal val="visible"/>
                                      </p:to>
                                    </p:set>
                                    <p:animEffect transition="in" filter="dissolve">
                                      <p:cBhvr>
                                        <p:cTn id="46" dur="500"/>
                                        <p:tgtEl>
                                          <p:spTgt spid="13"/>
                                        </p:tgtEl>
                                      </p:cBhvr>
                                    </p:animEffect>
                                  </p:childTnLst>
                                </p:cTn>
                              </p:par>
                            </p:childTnLst>
                          </p:cTn>
                        </p:par>
                      </p:childTnLst>
                    </p:cTn>
                  </p:par>
                  <p:par>
                    <p:cTn id="47" fill="hold">
                      <p:stCondLst>
                        <p:cond delay="indefinite"/>
                      </p:stCondLst>
                      <p:childTnLst>
                        <p:par>
                          <p:cTn id="48" fill="hold">
                            <p:stCondLst>
                              <p:cond delay="0"/>
                            </p:stCondLst>
                            <p:childTnLst>
                              <p:par>
                                <p:cTn id="49" presetID="5" presetClass="entr" presetSubtype="10" fill="hold" grpId="0" nodeType="clickEffect">
                                  <p:stCondLst>
                                    <p:cond delay="0"/>
                                  </p:stCondLst>
                                  <p:childTnLst>
                                    <p:set>
                                      <p:cBhvr>
                                        <p:cTn id="50" dur="1" fill="hold">
                                          <p:stCondLst>
                                            <p:cond delay="0"/>
                                          </p:stCondLst>
                                        </p:cTn>
                                        <p:tgtEl>
                                          <p:spTgt spid="14"/>
                                        </p:tgtEl>
                                        <p:attrNameLst>
                                          <p:attrName>style.visibility</p:attrName>
                                        </p:attrNameLst>
                                      </p:cBhvr>
                                      <p:to>
                                        <p:strVal val="visible"/>
                                      </p:to>
                                    </p:set>
                                    <p:animEffect transition="in" filter="checkerboard(across)">
                                      <p:cBhvr>
                                        <p:cTn id="51" dur="500"/>
                                        <p:tgtEl>
                                          <p:spTgt spid="14"/>
                                        </p:tgtEl>
                                      </p:cBhvr>
                                    </p:animEffect>
                                  </p:childTnLst>
                                </p:cTn>
                              </p:par>
                            </p:childTnLst>
                          </p:cTn>
                        </p:par>
                      </p:childTnLst>
                    </p:cTn>
                  </p:par>
                  <p:par>
                    <p:cTn id="52" fill="hold">
                      <p:stCondLst>
                        <p:cond delay="indefinite"/>
                      </p:stCondLst>
                      <p:childTnLst>
                        <p:par>
                          <p:cTn id="53" fill="hold">
                            <p:stCondLst>
                              <p:cond delay="0"/>
                            </p:stCondLst>
                            <p:childTnLst>
                              <p:par>
                                <p:cTn id="54" presetID="9" presetClass="entr" presetSubtype="0" fill="hold" grpId="0" nodeType="clickEffect">
                                  <p:stCondLst>
                                    <p:cond delay="0"/>
                                  </p:stCondLst>
                                  <p:childTnLst>
                                    <p:set>
                                      <p:cBhvr>
                                        <p:cTn id="55" dur="1" fill="hold">
                                          <p:stCondLst>
                                            <p:cond delay="0"/>
                                          </p:stCondLst>
                                        </p:cTn>
                                        <p:tgtEl>
                                          <p:spTgt spid="18"/>
                                        </p:tgtEl>
                                        <p:attrNameLst>
                                          <p:attrName>style.visibility</p:attrName>
                                        </p:attrNameLst>
                                      </p:cBhvr>
                                      <p:to>
                                        <p:strVal val="visible"/>
                                      </p:to>
                                    </p:set>
                                    <p:animEffect transition="in" filter="dissolve">
                                      <p:cBhvr>
                                        <p:cTn id="56" dur="500"/>
                                        <p:tgtEl>
                                          <p:spTgt spid="18"/>
                                        </p:tgtEl>
                                      </p:cBhvr>
                                    </p:animEffect>
                                  </p:childTnLst>
                                </p:cTn>
                              </p:par>
                            </p:childTnLst>
                          </p:cTn>
                        </p:par>
                      </p:childTnLst>
                    </p:cTn>
                  </p:par>
                  <p:par>
                    <p:cTn id="57" fill="hold">
                      <p:stCondLst>
                        <p:cond delay="indefinite"/>
                      </p:stCondLst>
                      <p:childTnLst>
                        <p:par>
                          <p:cTn id="58" fill="hold">
                            <p:stCondLst>
                              <p:cond delay="0"/>
                            </p:stCondLst>
                            <p:childTnLst>
                              <p:par>
                                <p:cTn id="59" presetID="5" presetClass="exit" presetSubtype="10" fill="hold" grpId="1" nodeType="clickEffect">
                                  <p:stCondLst>
                                    <p:cond delay="0"/>
                                  </p:stCondLst>
                                  <p:childTnLst>
                                    <p:animEffect transition="out" filter="checkerboard(across)">
                                      <p:cBhvr>
                                        <p:cTn id="60" dur="500"/>
                                        <p:tgtEl>
                                          <p:spTgt spid="18"/>
                                        </p:tgtEl>
                                      </p:cBhvr>
                                    </p:animEffect>
                                    <p:set>
                                      <p:cBhvr>
                                        <p:cTn id="61" dur="1" fill="hold">
                                          <p:stCondLst>
                                            <p:cond delay="499"/>
                                          </p:stCondLst>
                                        </p:cTn>
                                        <p:tgtEl>
                                          <p:spTgt spid="18"/>
                                        </p:tgtEl>
                                        <p:attrNameLst>
                                          <p:attrName>style.visibility</p:attrName>
                                        </p:attrNameLst>
                                      </p:cBhvr>
                                      <p:to>
                                        <p:strVal val="hidden"/>
                                      </p:to>
                                    </p:set>
                                  </p:childTnLst>
                                </p:cTn>
                              </p:par>
                            </p:childTnLst>
                          </p:cTn>
                        </p:par>
                      </p:childTnLst>
                    </p:cTn>
                  </p:par>
                  <p:par>
                    <p:cTn id="62" fill="hold">
                      <p:stCondLst>
                        <p:cond delay="indefinite"/>
                      </p:stCondLst>
                      <p:childTnLst>
                        <p:par>
                          <p:cTn id="63" fill="hold">
                            <p:stCondLst>
                              <p:cond delay="0"/>
                            </p:stCondLst>
                            <p:childTnLst>
                              <p:par>
                                <p:cTn id="64" presetID="3" presetClass="exit" presetSubtype="10" fill="hold" nodeType="clickEffect">
                                  <p:stCondLst>
                                    <p:cond delay="0"/>
                                  </p:stCondLst>
                                  <p:childTnLst>
                                    <p:animEffect transition="out" filter="blinds(horizontal)">
                                      <p:cBhvr>
                                        <p:cTn id="65" dur="500"/>
                                        <p:tgtEl>
                                          <p:spTgt spid="3"/>
                                        </p:tgtEl>
                                      </p:cBhvr>
                                    </p:animEffect>
                                    <p:set>
                                      <p:cBhvr>
                                        <p:cTn id="66" dur="1" fill="hold">
                                          <p:stCondLst>
                                            <p:cond delay="499"/>
                                          </p:stCondLst>
                                        </p:cTn>
                                        <p:tgtEl>
                                          <p:spTgt spid="3"/>
                                        </p:tgtEl>
                                        <p:attrNameLst>
                                          <p:attrName>style.visibility</p:attrName>
                                        </p:attrNameLst>
                                      </p:cBhvr>
                                      <p:to>
                                        <p:strVal val="hidden"/>
                                      </p:to>
                                    </p:set>
                                  </p:childTnLst>
                                </p:cTn>
                              </p:par>
                            </p:childTnLst>
                          </p:cTn>
                        </p:par>
                      </p:childTnLst>
                    </p:cTn>
                  </p:par>
                  <p:par>
                    <p:cTn id="67" fill="hold">
                      <p:stCondLst>
                        <p:cond delay="indefinite"/>
                      </p:stCondLst>
                      <p:childTnLst>
                        <p:par>
                          <p:cTn id="68" fill="hold">
                            <p:stCondLst>
                              <p:cond delay="0"/>
                            </p:stCondLst>
                            <p:childTnLst>
                              <p:par>
                                <p:cTn id="69" presetID="9" presetClass="entr" presetSubtype="0" fill="hold" nodeType="clickEffect">
                                  <p:stCondLst>
                                    <p:cond delay="0"/>
                                  </p:stCondLst>
                                  <p:childTnLst>
                                    <p:set>
                                      <p:cBhvr>
                                        <p:cTn id="70" dur="1" fill="hold">
                                          <p:stCondLst>
                                            <p:cond delay="0"/>
                                          </p:stCondLst>
                                        </p:cTn>
                                        <p:tgtEl>
                                          <p:spTgt spid="19"/>
                                        </p:tgtEl>
                                        <p:attrNameLst>
                                          <p:attrName>style.visibility</p:attrName>
                                        </p:attrNameLst>
                                      </p:cBhvr>
                                      <p:to>
                                        <p:strVal val="visible"/>
                                      </p:to>
                                    </p:set>
                                    <p:animEffect transition="in" filter="dissolve">
                                      <p:cBhvr>
                                        <p:cTn id="71" dur="500"/>
                                        <p:tgtEl>
                                          <p:spTgt spid="19"/>
                                        </p:tgtEl>
                                      </p:cBhvr>
                                    </p:animEffect>
                                  </p:childTnLst>
                                </p:cTn>
                              </p:par>
                            </p:childTnLst>
                          </p:cTn>
                        </p:par>
                      </p:childTnLst>
                    </p:cTn>
                  </p:par>
                  <p:par>
                    <p:cTn id="72" fill="hold">
                      <p:stCondLst>
                        <p:cond delay="indefinite"/>
                      </p:stCondLst>
                      <p:childTnLst>
                        <p:par>
                          <p:cTn id="73" fill="hold">
                            <p:stCondLst>
                              <p:cond delay="0"/>
                            </p:stCondLst>
                            <p:childTnLst>
                              <p:par>
                                <p:cTn id="74" presetID="5" presetClass="entr" presetSubtype="10" fill="hold" grpId="0" nodeType="clickEffect">
                                  <p:stCondLst>
                                    <p:cond delay="0"/>
                                  </p:stCondLst>
                                  <p:childTnLst>
                                    <p:set>
                                      <p:cBhvr>
                                        <p:cTn id="75" dur="1" fill="hold">
                                          <p:stCondLst>
                                            <p:cond delay="0"/>
                                          </p:stCondLst>
                                        </p:cTn>
                                        <p:tgtEl>
                                          <p:spTgt spid="23"/>
                                        </p:tgtEl>
                                        <p:attrNameLst>
                                          <p:attrName>style.visibility</p:attrName>
                                        </p:attrNameLst>
                                      </p:cBhvr>
                                      <p:to>
                                        <p:strVal val="visible"/>
                                      </p:to>
                                    </p:set>
                                    <p:animEffect transition="in" filter="checkerboard(across)">
                                      <p:cBhvr>
                                        <p:cTn id="76" dur="500"/>
                                        <p:tgtEl>
                                          <p:spTgt spid="23"/>
                                        </p:tgtEl>
                                      </p:cBhvr>
                                    </p:animEffect>
                                  </p:childTnLst>
                                </p:cTn>
                              </p:par>
                            </p:childTnLst>
                          </p:cTn>
                        </p:par>
                      </p:childTnLst>
                    </p:cTn>
                  </p:par>
                  <p:par>
                    <p:cTn id="77" fill="hold">
                      <p:stCondLst>
                        <p:cond delay="indefinite"/>
                      </p:stCondLst>
                      <p:childTnLst>
                        <p:par>
                          <p:cTn id="78" fill="hold">
                            <p:stCondLst>
                              <p:cond delay="0"/>
                            </p:stCondLst>
                            <p:childTnLst>
                              <p:par>
                                <p:cTn id="79" presetID="9" presetClass="entr" presetSubtype="0" fill="hold" grpId="0" nodeType="clickEffect">
                                  <p:stCondLst>
                                    <p:cond delay="0"/>
                                  </p:stCondLst>
                                  <p:childTnLst>
                                    <p:set>
                                      <p:cBhvr>
                                        <p:cTn id="80" dur="1" fill="hold">
                                          <p:stCondLst>
                                            <p:cond delay="0"/>
                                          </p:stCondLst>
                                        </p:cTn>
                                        <p:tgtEl>
                                          <p:spTgt spid="25"/>
                                        </p:tgtEl>
                                        <p:attrNameLst>
                                          <p:attrName>style.visibility</p:attrName>
                                        </p:attrNameLst>
                                      </p:cBhvr>
                                      <p:to>
                                        <p:strVal val="visible"/>
                                      </p:to>
                                    </p:set>
                                    <p:animEffect transition="in" filter="dissolve">
                                      <p:cBhvr>
                                        <p:cTn id="81" dur="500"/>
                                        <p:tgtEl>
                                          <p:spTgt spid="25"/>
                                        </p:tgtEl>
                                      </p:cBhvr>
                                    </p:animEffect>
                                  </p:childTnLst>
                                </p:cTn>
                              </p:par>
                            </p:childTnLst>
                          </p:cTn>
                        </p:par>
                      </p:childTnLst>
                    </p:cTn>
                  </p:par>
                  <p:par>
                    <p:cTn id="82" fill="hold">
                      <p:stCondLst>
                        <p:cond delay="indefinite"/>
                      </p:stCondLst>
                      <p:childTnLst>
                        <p:par>
                          <p:cTn id="83" fill="hold">
                            <p:stCondLst>
                              <p:cond delay="0"/>
                            </p:stCondLst>
                            <p:childTnLst>
                              <p:par>
                                <p:cTn id="84" presetID="5" presetClass="entr" presetSubtype="10" fill="hold" grpId="0" nodeType="clickEffect">
                                  <p:stCondLst>
                                    <p:cond delay="0"/>
                                  </p:stCondLst>
                                  <p:childTnLst>
                                    <p:set>
                                      <p:cBhvr>
                                        <p:cTn id="85" dur="1" fill="hold">
                                          <p:stCondLst>
                                            <p:cond delay="0"/>
                                          </p:stCondLst>
                                        </p:cTn>
                                        <p:tgtEl>
                                          <p:spTgt spid="26"/>
                                        </p:tgtEl>
                                        <p:attrNameLst>
                                          <p:attrName>style.visibility</p:attrName>
                                        </p:attrNameLst>
                                      </p:cBhvr>
                                      <p:to>
                                        <p:strVal val="visible"/>
                                      </p:to>
                                    </p:set>
                                    <p:animEffect transition="in" filter="checkerboard(across)">
                                      <p:cBhvr>
                                        <p:cTn id="86"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4" grpId="1" animBg="1"/>
      <p:bldP spid="5" grpId="0" animBg="1"/>
      <p:bldP spid="12" grpId="0" animBg="1"/>
      <p:bldP spid="13" grpId="0" animBg="1"/>
      <p:bldP spid="14" grpId="0" animBg="1"/>
      <p:bldP spid="18" grpId="0" animBg="1"/>
      <p:bldP spid="18" grpId="1" animBg="1"/>
      <p:bldP spid="23" grpId="0" animBg="1"/>
      <p:bldP spid="25" grpId="0" animBg="1"/>
      <p:bldP spid="2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5B9BB92-D84D-6C4A-B2E1-715FAAAE2864}"/>
              </a:ext>
            </a:extLst>
          </p:cNvPr>
          <p:cNvSpPr txBox="1"/>
          <p:nvPr/>
        </p:nvSpPr>
        <p:spPr>
          <a:xfrm>
            <a:off x="380011" y="285007"/>
            <a:ext cx="4603469" cy="523220"/>
          </a:xfrm>
          <a:prstGeom prst="rect">
            <a:avLst/>
          </a:prstGeom>
          <a:noFill/>
        </p:spPr>
        <p:txBody>
          <a:bodyPr wrap="square" rtlCol="0">
            <a:spAutoFit/>
          </a:bodyPr>
          <a:lstStyle/>
          <a:p>
            <a:r>
              <a:rPr lang="en-US" sz="2800" b="1" dirty="0">
                <a:solidFill>
                  <a:srgbClr val="FF0000"/>
                </a:solidFill>
                <a:latin typeface="Times New Roman" panose="02020603050405020304" pitchFamily="18" charset="0"/>
                <a:cs typeface="Times New Roman" panose="02020603050405020304" pitchFamily="18" charset="0"/>
              </a:rPr>
              <a:t>3. </a:t>
            </a:r>
            <a:r>
              <a:rPr lang="en-US" sz="2800" b="1" dirty="0" err="1">
                <a:solidFill>
                  <a:srgbClr val="FF0000"/>
                </a:solidFill>
                <a:latin typeface="Times New Roman" panose="02020603050405020304" pitchFamily="18" charset="0"/>
                <a:cs typeface="Times New Roman" panose="02020603050405020304" pitchFamily="18" charset="0"/>
              </a:rPr>
              <a:t>Thêm</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trạng</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ngữ</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cho</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câu</a:t>
            </a:r>
            <a:r>
              <a:rPr lang="en-US" sz="2800" b="1" dirty="0">
                <a:solidFill>
                  <a:srgbClr val="FF0000"/>
                </a:solidFill>
                <a:latin typeface="Times New Roman" panose="02020603050405020304" pitchFamily="18" charset="0"/>
                <a:cs typeface="Times New Roman" panose="02020603050405020304" pitchFamily="18" charset="0"/>
              </a:rPr>
              <a:t>: </a:t>
            </a:r>
          </a:p>
        </p:txBody>
      </p:sp>
      <p:pic>
        <p:nvPicPr>
          <p:cNvPr id="3" name="Picture 17" descr="image001">
            <a:extLst>
              <a:ext uri="{FF2B5EF4-FFF2-40B4-BE49-F238E27FC236}">
                <a16:creationId xmlns:a16="http://schemas.microsoft.com/office/drawing/2014/main" id="{54E16CF2-1CDC-B742-A189-7322B7EECD7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26854" y="3292793"/>
            <a:ext cx="3722687"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9" descr="image009">
            <a:extLst>
              <a:ext uri="{FF2B5EF4-FFF2-40B4-BE49-F238E27FC236}">
                <a16:creationId xmlns:a16="http://schemas.microsoft.com/office/drawing/2014/main" id="{916CACCE-F8A3-1049-A4CD-224E4562EC8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53291" y="2148840"/>
            <a:ext cx="2530190" cy="19059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10" descr="image010">
            <a:extLst>
              <a:ext uri="{FF2B5EF4-FFF2-40B4-BE49-F238E27FC236}">
                <a16:creationId xmlns:a16="http://schemas.microsoft.com/office/drawing/2014/main" id="{7813513C-A3B8-B54C-BF27-04EC06AFE64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23953" y="2200783"/>
            <a:ext cx="1614331" cy="633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14" descr="image014">
            <a:extLst>
              <a:ext uri="{FF2B5EF4-FFF2-40B4-BE49-F238E27FC236}">
                <a16:creationId xmlns:a16="http://schemas.microsoft.com/office/drawing/2014/main" id="{79E3C630-AD7E-244C-A5D8-148876ADAE2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18615" y="2161142"/>
            <a:ext cx="1637558" cy="23469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11" descr="image011">
            <a:extLst>
              <a:ext uri="{FF2B5EF4-FFF2-40B4-BE49-F238E27FC236}">
                <a16:creationId xmlns:a16="http://schemas.microsoft.com/office/drawing/2014/main" id="{3593DC15-9685-774F-AF09-C7116178CBDD}"/>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1867" y="1483288"/>
            <a:ext cx="2233212" cy="1363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13" descr="image013">
            <a:extLst>
              <a:ext uri="{FF2B5EF4-FFF2-40B4-BE49-F238E27FC236}">
                <a16:creationId xmlns:a16="http://schemas.microsoft.com/office/drawing/2014/main" id="{265CDCEE-52E6-9640-83DD-F8EF6308BE9D}"/>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0895" y="2279529"/>
            <a:ext cx="2037230" cy="1363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12" descr="image012">
            <a:extLst>
              <a:ext uri="{FF2B5EF4-FFF2-40B4-BE49-F238E27FC236}">
                <a16:creationId xmlns:a16="http://schemas.microsoft.com/office/drawing/2014/main" id="{30450F7D-0BBD-3E4B-BDF4-FB61D9674B96}"/>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61887" y="2279529"/>
            <a:ext cx="2233212" cy="50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15" descr="image015">
            <a:extLst>
              <a:ext uri="{FF2B5EF4-FFF2-40B4-BE49-F238E27FC236}">
                <a16:creationId xmlns:a16="http://schemas.microsoft.com/office/drawing/2014/main" id="{66508770-7241-C043-B2E6-2CF3334FAB62}"/>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8777" y="3422045"/>
            <a:ext cx="2316855" cy="10756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 name="Picture 16" descr="image016">
            <a:extLst>
              <a:ext uri="{FF2B5EF4-FFF2-40B4-BE49-F238E27FC236}">
                <a16:creationId xmlns:a16="http://schemas.microsoft.com/office/drawing/2014/main" id="{0403EC7A-B8E0-0848-A21A-1DE30759C22D}"/>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61517" y="3980283"/>
            <a:ext cx="2738692" cy="13042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 name="Picture 2" descr="image002">
            <a:extLst>
              <a:ext uri="{FF2B5EF4-FFF2-40B4-BE49-F238E27FC236}">
                <a16:creationId xmlns:a16="http://schemas.microsoft.com/office/drawing/2014/main" id="{973EE5BF-9D47-6843-AB9D-8D772ED26C30}"/>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855295" y="2086488"/>
            <a:ext cx="2929853" cy="20264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6" name="Picture 3" descr="image003">
            <a:extLst>
              <a:ext uri="{FF2B5EF4-FFF2-40B4-BE49-F238E27FC236}">
                <a16:creationId xmlns:a16="http://schemas.microsoft.com/office/drawing/2014/main" id="{17EA1100-0604-874B-9293-2FD2757B7FA9}"/>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9256713" y="1145453"/>
            <a:ext cx="1975167" cy="1700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7" name="Picture 4" descr="image004">
            <a:extLst>
              <a:ext uri="{FF2B5EF4-FFF2-40B4-BE49-F238E27FC236}">
                <a16:creationId xmlns:a16="http://schemas.microsoft.com/office/drawing/2014/main" id="{4BFE3FD5-726B-A94E-9F97-6AB328608386}"/>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021229" y="1995895"/>
            <a:ext cx="2974571" cy="9014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8" name="Picture 5" descr="image005">
            <a:extLst>
              <a:ext uri="{FF2B5EF4-FFF2-40B4-BE49-F238E27FC236}">
                <a16:creationId xmlns:a16="http://schemas.microsoft.com/office/drawing/2014/main" id="{6A9ACB42-C6AC-D547-B7CD-580ED980C9FB}"/>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9179095" y="2216419"/>
            <a:ext cx="2780758" cy="981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 name="Picture 6" descr="image006">
            <a:extLst>
              <a:ext uri="{FF2B5EF4-FFF2-40B4-BE49-F238E27FC236}">
                <a16:creationId xmlns:a16="http://schemas.microsoft.com/office/drawing/2014/main" id="{01B6A49A-77E1-5C46-BC48-4B93C3ED4B5D}"/>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9148407" y="2190366"/>
            <a:ext cx="3092667" cy="16913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 name="Picture 7" descr="image007">
            <a:extLst>
              <a:ext uri="{FF2B5EF4-FFF2-40B4-BE49-F238E27FC236}">
                <a16:creationId xmlns:a16="http://schemas.microsoft.com/office/drawing/2014/main" id="{2066E6D5-FBBA-FF40-BE45-336E50DE8490}"/>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9190697" y="2282358"/>
            <a:ext cx="3034549" cy="2396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2" name="Picture 8" descr="image008">
            <a:extLst>
              <a:ext uri="{FF2B5EF4-FFF2-40B4-BE49-F238E27FC236}">
                <a16:creationId xmlns:a16="http://schemas.microsoft.com/office/drawing/2014/main" id="{75843661-FC22-1C44-A0E3-00B6FEAAE817}"/>
              </a:ext>
            </a:extLst>
          </p:cNvPr>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9240884" y="2354770"/>
            <a:ext cx="3217251" cy="3116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3" name="Rounded Rectangular Callout 22">
            <a:extLst>
              <a:ext uri="{FF2B5EF4-FFF2-40B4-BE49-F238E27FC236}">
                <a16:creationId xmlns:a16="http://schemas.microsoft.com/office/drawing/2014/main" id="{4503103B-FC46-9546-94A9-9C51D20452D1}"/>
              </a:ext>
            </a:extLst>
          </p:cNvPr>
          <p:cNvSpPr/>
          <p:nvPr/>
        </p:nvSpPr>
        <p:spPr>
          <a:xfrm>
            <a:off x="5211261" y="286807"/>
            <a:ext cx="6217920" cy="1408192"/>
          </a:xfrm>
          <a:prstGeom prst="wedgeRoundRectCallout">
            <a:avLst>
              <a:gd name="adj1" fmla="val -41911"/>
              <a:gd name="adj2" fmla="val 103625"/>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pPr algn="just"/>
            <a:r>
              <a:rPr lang="en-US" sz="3600" b="1" i="1" dirty="0" err="1">
                <a:latin typeface="Times New Roman" panose="02020603050405020304" pitchFamily="18" charset="0"/>
                <a:cs typeface="Times New Roman" panose="02020603050405020304" pitchFamily="18" charset="0"/>
              </a:rPr>
              <a:t>Em</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hãy</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nêu</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đặc</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điểm</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của</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trạng</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ngữ</a:t>
            </a:r>
            <a:r>
              <a:rPr lang="en-US" sz="3600" b="1" i="1" dirty="0">
                <a:latin typeface="Times New Roman" panose="02020603050405020304" pitchFamily="18" charset="0"/>
                <a:cs typeface="Times New Roman" panose="02020603050405020304" pitchFamily="18" charset="0"/>
              </a:rPr>
              <a:t>? </a:t>
            </a:r>
          </a:p>
        </p:txBody>
      </p:sp>
      <p:sp>
        <p:nvSpPr>
          <p:cNvPr id="25" name="TextBox 24">
            <a:extLst>
              <a:ext uri="{FF2B5EF4-FFF2-40B4-BE49-F238E27FC236}">
                <a16:creationId xmlns:a16="http://schemas.microsoft.com/office/drawing/2014/main" id="{B72AE076-C3FA-F347-9C0B-8EDCEC2F4FDD}"/>
              </a:ext>
            </a:extLst>
          </p:cNvPr>
          <p:cNvSpPr txBox="1"/>
          <p:nvPr/>
        </p:nvSpPr>
        <p:spPr>
          <a:xfrm>
            <a:off x="921913" y="834470"/>
            <a:ext cx="4603469" cy="523220"/>
          </a:xfrm>
          <a:prstGeom prst="rect">
            <a:avLst/>
          </a:prstGeom>
          <a:noFill/>
        </p:spPr>
        <p:txBody>
          <a:bodyPr wrap="square" rtlCol="0">
            <a:spAutoFit/>
          </a:bodyPr>
          <a:lstStyle/>
          <a:p>
            <a:r>
              <a:rPr lang="en-US" sz="2800" b="1" dirty="0">
                <a:latin typeface="Times New Roman" panose="02020603050405020304" pitchFamily="18" charset="0"/>
                <a:cs typeface="Times New Roman" panose="02020603050405020304" pitchFamily="18" charset="0"/>
              </a:rPr>
              <a:t>a. </a:t>
            </a:r>
            <a:r>
              <a:rPr lang="en-US" sz="2800" b="1" dirty="0" err="1">
                <a:latin typeface="Times New Roman" panose="02020603050405020304" pitchFamily="18" charset="0"/>
                <a:cs typeface="Times New Roman" panose="02020603050405020304" pitchFamily="18" charset="0"/>
              </a:rPr>
              <a:t>Đặc</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điểm</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của</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trạng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ngữ</a:t>
            </a:r>
            <a:r>
              <a:rPr lang="en-US" sz="2800" b="1"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229783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23"/>
                                        </p:tgtEl>
                                        <p:attrNameLst>
                                          <p:attrName>style.visibility</p:attrName>
                                        </p:attrNameLst>
                                      </p:cBhvr>
                                      <p:to>
                                        <p:strVal val="visible"/>
                                      </p:to>
                                    </p:set>
                                    <p:anim calcmode="lin" valueType="num">
                                      <p:cBhvr additive="base">
                                        <p:cTn id="12" dur="500" fill="hold"/>
                                        <p:tgtEl>
                                          <p:spTgt spid="23"/>
                                        </p:tgtEl>
                                        <p:attrNameLst>
                                          <p:attrName>ppt_x</p:attrName>
                                        </p:attrNameLst>
                                      </p:cBhvr>
                                      <p:tavLst>
                                        <p:tav tm="0">
                                          <p:val>
                                            <p:strVal val="#ppt_x"/>
                                          </p:val>
                                        </p:tav>
                                        <p:tav tm="100000">
                                          <p:val>
                                            <p:strVal val="#ppt_x"/>
                                          </p:val>
                                        </p:tav>
                                      </p:tavLst>
                                    </p:anim>
                                    <p:anim calcmode="lin" valueType="num">
                                      <p:cBhvr additive="base">
                                        <p:cTn id="13"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25"/>
                                        </p:tgtEl>
                                        <p:attrNameLst>
                                          <p:attrName>style.visibility</p:attrName>
                                        </p:attrNameLst>
                                      </p:cBhvr>
                                      <p:to>
                                        <p:strVal val="visible"/>
                                      </p:to>
                                    </p:set>
                                    <p:animEffect transition="in" filter="dissolve">
                                      <p:cBhvr>
                                        <p:cTn id="18" dur="500"/>
                                        <p:tgtEl>
                                          <p:spTgt spid="25"/>
                                        </p:tgtEl>
                                      </p:cBhvr>
                                    </p:animEffect>
                                  </p:childTnLst>
                                </p:cTn>
                              </p:par>
                            </p:childTnLst>
                          </p:cTn>
                        </p:par>
                      </p:childTnLst>
                    </p:cTn>
                  </p:par>
                  <p:par>
                    <p:cTn id="19" fill="hold">
                      <p:stCondLst>
                        <p:cond delay="indefinite"/>
                      </p:stCondLst>
                      <p:childTnLst>
                        <p:par>
                          <p:cTn id="20" fill="hold">
                            <p:stCondLst>
                              <p:cond delay="0"/>
                            </p:stCondLst>
                            <p:childTnLst>
                              <p:par>
                                <p:cTn id="21" presetID="5" presetClass="exit" presetSubtype="10" fill="hold" grpId="1" nodeType="clickEffect">
                                  <p:stCondLst>
                                    <p:cond delay="0"/>
                                  </p:stCondLst>
                                  <p:childTnLst>
                                    <p:animEffect transition="out" filter="checkerboard(across)">
                                      <p:cBhvr>
                                        <p:cTn id="22" dur="500"/>
                                        <p:tgtEl>
                                          <p:spTgt spid="23"/>
                                        </p:tgtEl>
                                      </p:cBhvr>
                                    </p:animEffect>
                                    <p:set>
                                      <p:cBhvr>
                                        <p:cTn id="23" dur="1" fill="hold">
                                          <p:stCondLst>
                                            <p:cond delay="499"/>
                                          </p:stCondLst>
                                        </p:cTn>
                                        <p:tgtEl>
                                          <p:spTgt spid="23"/>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4" presetClass="entr" presetSubtype="32" fill="hold" nodeType="clickEffect">
                                  <p:stCondLst>
                                    <p:cond delay="0"/>
                                  </p:stCondLst>
                                  <p:childTnLst>
                                    <p:set>
                                      <p:cBhvr>
                                        <p:cTn id="27" dur="1" fill="hold">
                                          <p:stCondLst>
                                            <p:cond delay="0"/>
                                          </p:stCondLst>
                                        </p:cTn>
                                        <p:tgtEl>
                                          <p:spTgt spid="3"/>
                                        </p:tgtEl>
                                        <p:attrNameLst>
                                          <p:attrName>style.visibility</p:attrName>
                                        </p:attrNameLst>
                                      </p:cBhvr>
                                      <p:to>
                                        <p:strVal val="visible"/>
                                      </p:to>
                                    </p:set>
                                    <p:animEffect transition="in" filter="box(out)">
                                      <p:cBhvr>
                                        <p:cTn id="28" dur="500"/>
                                        <p:tgtEl>
                                          <p:spTgt spid="3"/>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4" fill="hold" nodeType="clickEffect">
                                  <p:stCondLst>
                                    <p:cond delay="0"/>
                                  </p:stCondLst>
                                  <p:childTnLst>
                                    <p:set>
                                      <p:cBhvr>
                                        <p:cTn id="32" dur="1" fill="hold">
                                          <p:stCondLst>
                                            <p:cond delay="0"/>
                                          </p:stCondLst>
                                        </p:cTn>
                                        <p:tgtEl>
                                          <p:spTgt spid="4"/>
                                        </p:tgtEl>
                                        <p:attrNameLst>
                                          <p:attrName>style.visibility</p:attrName>
                                        </p:attrNameLst>
                                      </p:cBhvr>
                                      <p:to>
                                        <p:strVal val="visible"/>
                                      </p:to>
                                    </p:set>
                                    <p:animEffect transition="in" filter="wipe(down)">
                                      <p:cBhvr>
                                        <p:cTn id="33" dur="500"/>
                                        <p:tgtEl>
                                          <p:spTgt spid="4"/>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4" fill="hold" nodeType="clickEffect">
                                  <p:stCondLst>
                                    <p:cond delay="0"/>
                                  </p:stCondLst>
                                  <p:childTnLst>
                                    <p:set>
                                      <p:cBhvr>
                                        <p:cTn id="37" dur="1" fill="hold">
                                          <p:stCondLst>
                                            <p:cond delay="0"/>
                                          </p:stCondLst>
                                        </p:cTn>
                                        <p:tgtEl>
                                          <p:spTgt spid="7"/>
                                        </p:tgtEl>
                                        <p:attrNameLst>
                                          <p:attrName>style.visibility</p:attrName>
                                        </p:attrNameLst>
                                      </p:cBhvr>
                                      <p:to>
                                        <p:strVal val="visible"/>
                                      </p:to>
                                    </p:set>
                                    <p:animEffect transition="in" filter="wipe(down)">
                                      <p:cBhvr>
                                        <p:cTn id="38" dur="500"/>
                                        <p:tgtEl>
                                          <p:spTgt spid="7"/>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nodeType="clickEffect">
                                  <p:stCondLst>
                                    <p:cond delay="0"/>
                                  </p:stCondLst>
                                  <p:childTnLst>
                                    <p:set>
                                      <p:cBhvr>
                                        <p:cTn id="42" dur="1" fill="hold">
                                          <p:stCondLst>
                                            <p:cond delay="0"/>
                                          </p:stCondLst>
                                        </p:cTn>
                                        <p:tgtEl>
                                          <p:spTgt spid="8"/>
                                        </p:tgtEl>
                                        <p:attrNameLst>
                                          <p:attrName>style.visibility</p:attrName>
                                        </p:attrNameLst>
                                      </p:cBhvr>
                                      <p:to>
                                        <p:strVal val="visible"/>
                                      </p:to>
                                    </p:set>
                                    <p:animEffect transition="in" filter="wipe(left)">
                                      <p:cBhvr>
                                        <p:cTn id="43" dur="500"/>
                                        <p:tgtEl>
                                          <p:spTgt spid="8"/>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4" fill="hold" nodeType="clickEffect">
                                  <p:stCondLst>
                                    <p:cond delay="0"/>
                                  </p:stCondLst>
                                  <p:childTnLst>
                                    <p:set>
                                      <p:cBhvr>
                                        <p:cTn id="47" dur="1" fill="hold">
                                          <p:stCondLst>
                                            <p:cond delay="0"/>
                                          </p:stCondLst>
                                        </p:cTn>
                                        <p:tgtEl>
                                          <p:spTgt spid="9"/>
                                        </p:tgtEl>
                                        <p:attrNameLst>
                                          <p:attrName>style.visibility</p:attrName>
                                        </p:attrNameLst>
                                      </p:cBhvr>
                                      <p:to>
                                        <p:strVal val="visible"/>
                                      </p:to>
                                    </p:set>
                                    <p:animEffect transition="in" filter="wipe(down)">
                                      <p:cBhvr>
                                        <p:cTn id="48" dur="500"/>
                                        <p:tgtEl>
                                          <p:spTgt spid="9"/>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4" fill="hold" nodeType="clickEffect">
                                  <p:stCondLst>
                                    <p:cond delay="0"/>
                                  </p:stCondLst>
                                  <p:childTnLst>
                                    <p:set>
                                      <p:cBhvr>
                                        <p:cTn id="52" dur="1" fill="hold">
                                          <p:stCondLst>
                                            <p:cond delay="0"/>
                                          </p:stCondLst>
                                        </p:cTn>
                                        <p:tgtEl>
                                          <p:spTgt spid="11"/>
                                        </p:tgtEl>
                                        <p:attrNameLst>
                                          <p:attrName>style.visibility</p:attrName>
                                        </p:attrNameLst>
                                      </p:cBhvr>
                                      <p:to>
                                        <p:strVal val="visible"/>
                                      </p:to>
                                    </p:set>
                                    <p:animEffect transition="in" filter="wipe(down)">
                                      <p:cBhvr>
                                        <p:cTn id="53" dur="500"/>
                                        <p:tgtEl>
                                          <p:spTgt spid="11"/>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2" fill="hold" nodeType="clickEffect">
                                  <p:stCondLst>
                                    <p:cond delay="0"/>
                                  </p:stCondLst>
                                  <p:childTnLst>
                                    <p:set>
                                      <p:cBhvr>
                                        <p:cTn id="57" dur="1" fill="hold">
                                          <p:stCondLst>
                                            <p:cond delay="0"/>
                                          </p:stCondLst>
                                        </p:cTn>
                                        <p:tgtEl>
                                          <p:spTgt spid="10"/>
                                        </p:tgtEl>
                                        <p:attrNameLst>
                                          <p:attrName>style.visibility</p:attrName>
                                        </p:attrNameLst>
                                      </p:cBhvr>
                                      <p:to>
                                        <p:strVal val="visible"/>
                                      </p:to>
                                    </p:set>
                                    <p:animEffect transition="in" filter="wipe(right)">
                                      <p:cBhvr>
                                        <p:cTn id="58" dur="500"/>
                                        <p:tgtEl>
                                          <p:spTgt spid="10"/>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2" fill="hold" nodeType="clickEffect">
                                  <p:stCondLst>
                                    <p:cond delay="0"/>
                                  </p:stCondLst>
                                  <p:childTnLst>
                                    <p:set>
                                      <p:cBhvr>
                                        <p:cTn id="62" dur="1" fill="hold">
                                          <p:stCondLst>
                                            <p:cond delay="0"/>
                                          </p:stCondLst>
                                        </p:cTn>
                                        <p:tgtEl>
                                          <p:spTgt spid="12"/>
                                        </p:tgtEl>
                                        <p:attrNameLst>
                                          <p:attrName>style.visibility</p:attrName>
                                        </p:attrNameLst>
                                      </p:cBhvr>
                                      <p:to>
                                        <p:strVal val="visible"/>
                                      </p:to>
                                    </p:set>
                                    <p:animEffect transition="in" filter="wipe(right)">
                                      <p:cBhvr>
                                        <p:cTn id="63" dur="500"/>
                                        <p:tgtEl>
                                          <p:spTgt spid="12"/>
                                        </p:tgtEl>
                                      </p:cBhvr>
                                    </p:animEffect>
                                  </p:childTnLst>
                                </p:cTn>
                              </p:par>
                            </p:childTnLst>
                          </p:cTn>
                        </p:par>
                      </p:childTnLst>
                    </p:cTn>
                  </p:par>
                  <p:par>
                    <p:cTn id="64" fill="hold">
                      <p:stCondLst>
                        <p:cond delay="indefinite"/>
                      </p:stCondLst>
                      <p:childTnLst>
                        <p:par>
                          <p:cTn id="65" fill="hold">
                            <p:stCondLst>
                              <p:cond delay="0"/>
                            </p:stCondLst>
                            <p:childTnLst>
                              <p:par>
                                <p:cTn id="66" presetID="22" presetClass="entr" presetSubtype="2" fill="hold" nodeType="clickEffect">
                                  <p:stCondLst>
                                    <p:cond delay="0"/>
                                  </p:stCondLst>
                                  <p:childTnLst>
                                    <p:set>
                                      <p:cBhvr>
                                        <p:cTn id="67" dur="1" fill="hold">
                                          <p:stCondLst>
                                            <p:cond delay="0"/>
                                          </p:stCondLst>
                                        </p:cTn>
                                        <p:tgtEl>
                                          <p:spTgt spid="13"/>
                                        </p:tgtEl>
                                        <p:attrNameLst>
                                          <p:attrName>style.visibility</p:attrName>
                                        </p:attrNameLst>
                                      </p:cBhvr>
                                      <p:to>
                                        <p:strVal val="visible"/>
                                      </p:to>
                                    </p:set>
                                    <p:animEffect transition="in" filter="wipe(right)">
                                      <p:cBhvr>
                                        <p:cTn id="68" dur="500"/>
                                        <p:tgtEl>
                                          <p:spTgt spid="13"/>
                                        </p:tgtEl>
                                      </p:cBhvr>
                                    </p:animEffect>
                                  </p:childTnLst>
                                </p:cTn>
                              </p:par>
                            </p:childTnLst>
                          </p:cTn>
                        </p:par>
                      </p:childTnLst>
                    </p:cTn>
                  </p:par>
                  <p:par>
                    <p:cTn id="69" fill="hold">
                      <p:stCondLst>
                        <p:cond delay="indefinite"/>
                      </p:stCondLst>
                      <p:childTnLst>
                        <p:par>
                          <p:cTn id="70" fill="hold">
                            <p:stCondLst>
                              <p:cond delay="0"/>
                            </p:stCondLst>
                            <p:childTnLst>
                              <p:par>
                                <p:cTn id="71" presetID="22" presetClass="entr" presetSubtype="8" fill="hold" nodeType="clickEffect">
                                  <p:stCondLst>
                                    <p:cond delay="0"/>
                                  </p:stCondLst>
                                  <p:childTnLst>
                                    <p:set>
                                      <p:cBhvr>
                                        <p:cTn id="72" dur="1" fill="hold">
                                          <p:stCondLst>
                                            <p:cond delay="0"/>
                                          </p:stCondLst>
                                        </p:cTn>
                                        <p:tgtEl>
                                          <p:spTgt spid="14"/>
                                        </p:tgtEl>
                                        <p:attrNameLst>
                                          <p:attrName>style.visibility</p:attrName>
                                        </p:attrNameLst>
                                      </p:cBhvr>
                                      <p:to>
                                        <p:strVal val="visible"/>
                                      </p:to>
                                    </p:set>
                                    <p:animEffect transition="in" filter="wipe(left)">
                                      <p:cBhvr>
                                        <p:cTn id="73" dur="500"/>
                                        <p:tgtEl>
                                          <p:spTgt spid="14"/>
                                        </p:tgtEl>
                                      </p:cBhvr>
                                    </p:animEffect>
                                  </p:childTnLst>
                                </p:cTn>
                              </p:par>
                            </p:childTnLst>
                          </p:cTn>
                        </p:par>
                      </p:childTnLst>
                    </p:cTn>
                  </p:par>
                  <p:par>
                    <p:cTn id="74" fill="hold">
                      <p:stCondLst>
                        <p:cond delay="indefinite"/>
                      </p:stCondLst>
                      <p:childTnLst>
                        <p:par>
                          <p:cTn id="75" fill="hold">
                            <p:stCondLst>
                              <p:cond delay="0"/>
                            </p:stCondLst>
                            <p:childTnLst>
                              <p:par>
                                <p:cTn id="76" presetID="22" presetClass="entr" presetSubtype="8" fill="hold" nodeType="clickEffect">
                                  <p:stCondLst>
                                    <p:cond delay="0"/>
                                  </p:stCondLst>
                                  <p:childTnLst>
                                    <p:set>
                                      <p:cBhvr>
                                        <p:cTn id="77" dur="1" fill="hold">
                                          <p:stCondLst>
                                            <p:cond delay="0"/>
                                          </p:stCondLst>
                                        </p:cTn>
                                        <p:tgtEl>
                                          <p:spTgt spid="16"/>
                                        </p:tgtEl>
                                        <p:attrNameLst>
                                          <p:attrName>style.visibility</p:attrName>
                                        </p:attrNameLst>
                                      </p:cBhvr>
                                      <p:to>
                                        <p:strVal val="visible"/>
                                      </p:to>
                                    </p:set>
                                    <p:animEffect transition="in" filter="wipe(left)">
                                      <p:cBhvr>
                                        <p:cTn id="78" dur="500"/>
                                        <p:tgtEl>
                                          <p:spTgt spid="16"/>
                                        </p:tgtEl>
                                      </p:cBhvr>
                                    </p:animEffect>
                                  </p:childTnLst>
                                </p:cTn>
                              </p:par>
                            </p:childTnLst>
                          </p:cTn>
                        </p:par>
                      </p:childTnLst>
                    </p:cTn>
                  </p:par>
                  <p:par>
                    <p:cTn id="79" fill="hold">
                      <p:stCondLst>
                        <p:cond delay="indefinite"/>
                      </p:stCondLst>
                      <p:childTnLst>
                        <p:par>
                          <p:cTn id="80" fill="hold">
                            <p:stCondLst>
                              <p:cond delay="0"/>
                            </p:stCondLst>
                            <p:childTnLst>
                              <p:par>
                                <p:cTn id="81" presetID="22" presetClass="entr" presetSubtype="8" fill="hold" nodeType="clickEffect">
                                  <p:stCondLst>
                                    <p:cond delay="0"/>
                                  </p:stCondLst>
                                  <p:childTnLst>
                                    <p:set>
                                      <p:cBhvr>
                                        <p:cTn id="82" dur="1" fill="hold">
                                          <p:stCondLst>
                                            <p:cond delay="0"/>
                                          </p:stCondLst>
                                        </p:cTn>
                                        <p:tgtEl>
                                          <p:spTgt spid="17"/>
                                        </p:tgtEl>
                                        <p:attrNameLst>
                                          <p:attrName>style.visibility</p:attrName>
                                        </p:attrNameLst>
                                      </p:cBhvr>
                                      <p:to>
                                        <p:strVal val="visible"/>
                                      </p:to>
                                    </p:set>
                                    <p:animEffect transition="in" filter="wipe(left)">
                                      <p:cBhvr>
                                        <p:cTn id="83" dur="500"/>
                                        <p:tgtEl>
                                          <p:spTgt spid="17"/>
                                        </p:tgtEl>
                                      </p:cBhvr>
                                    </p:animEffect>
                                  </p:childTnLst>
                                </p:cTn>
                              </p:par>
                            </p:childTnLst>
                          </p:cTn>
                        </p:par>
                      </p:childTnLst>
                    </p:cTn>
                  </p:par>
                  <p:par>
                    <p:cTn id="84" fill="hold">
                      <p:stCondLst>
                        <p:cond delay="indefinite"/>
                      </p:stCondLst>
                      <p:childTnLst>
                        <p:par>
                          <p:cTn id="85" fill="hold">
                            <p:stCondLst>
                              <p:cond delay="0"/>
                            </p:stCondLst>
                            <p:childTnLst>
                              <p:par>
                                <p:cTn id="86" presetID="22" presetClass="entr" presetSubtype="8" fill="hold" nodeType="clickEffect">
                                  <p:stCondLst>
                                    <p:cond delay="0"/>
                                  </p:stCondLst>
                                  <p:childTnLst>
                                    <p:set>
                                      <p:cBhvr>
                                        <p:cTn id="87" dur="1" fill="hold">
                                          <p:stCondLst>
                                            <p:cond delay="0"/>
                                          </p:stCondLst>
                                        </p:cTn>
                                        <p:tgtEl>
                                          <p:spTgt spid="22"/>
                                        </p:tgtEl>
                                        <p:attrNameLst>
                                          <p:attrName>style.visibility</p:attrName>
                                        </p:attrNameLst>
                                      </p:cBhvr>
                                      <p:to>
                                        <p:strVal val="visible"/>
                                      </p:to>
                                    </p:set>
                                    <p:animEffect transition="in" filter="wipe(left)">
                                      <p:cBhvr>
                                        <p:cTn id="88" dur="500"/>
                                        <p:tgtEl>
                                          <p:spTgt spid="22"/>
                                        </p:tgtEl>
                                      </p:cBhvr>
                                    </p:animEffect>
                                  </p:childTnLst>
                                </p:cTn>
                              </p:par>
                            </p:childTnLst>
                          </p:cTn>
                        </p:par>
                      </p:childTnLst>
                    </p:cTn>
                  </p:par>
                  <p:par>
                    <p:cTn id="89" fill="hold">
                      <p:stCondLst>
                        <p:cond delay="indefinite"/>
                      </p:stCondLst>
                      <p:childTnLst>
                        <p:par>
                          <p:cTn id="90" fill="hold">
                            <p:stCondLst>
                              <p:cond delay="0"/>
                            </p:stCondLst>
                            <p:childTnLst>
                              <p:par>
                                <p:cTn id="91" presetID="22" presetClass="entr" presetSubtype="8" fill="hold" nodeType="clickEffect">
                                  <p:stCondLst>
                                    <p:cond delay="0"/>
                                  </p:stCondLst>
                                  <p:childTnLst>
                                    <p:set>
                                      <p:cBhvr>
                                        <p:cTn id="92" dur="1" fill="hold">
                                          <p:stCondLst>
                                            <p:cond delay="0"/>
                                          </p:stCondLst>
                                        </p:cTn>
                                        <p:tgtEl>
                                          <p:spTgt spid="18"/>
                                        </p:tgtEl>
                                        <p:attrNameLst>
                                          <p:attrName>style.visibility</p:attrName>
                                        </p:attrNameLst>
                                      </p:cBhvr>
                                      <p:to>
                                        <p:strVal val="visible"/>
                                      </p:to>
                                    </p:set>
                                    <p:animEffect transition="in" filter="wipe(left)">
                                      <p:cBhvr>
                                        <p:cTn id="93" dur="500"/>
                                        <p:tgtEl>
                                          <p:spTgt spid="18"/>
                                        </p:tgtEl>
                                      </p:cBhvr>
                                    </p:animEffect>
                                  </p:childTnLst>
                                </p:cTn>
                              </p:par>
                            </p:childTnLst>
                          </p:cTn>
                        </p:par>
                      </p:childTnLst>
                    </p:cTn>
                  </p:par>
                  <p:par>
                    <p:cTn id="94" fill="hold">
                      <p:stCondLst>
                        <p:cond delay="indefinite"/>
                      </p:stCondLst>
                      <p:childTnLst>
                        <p:par>
                          <p:cTn id="95" fill="hold">
                            <p:stCondLst>
                              <p:cond delay="0"/>
                            </p:stCondLst>
                            <p:childTnLst>
                              <p:par>
                                <p:cTn id="96" presetID="22" presetClass="entr" presetSubtype="8" fill="hold" nodeType="clickEffect">
                                  <p:stCondLst>
                                    <p:cond delay="0"/>
                                  </p:stCondLst>
                                  <p:childTnLst>
                                    <p:set>
                                      <p:cBhvr>
                                        <p:cTn id="97" dur="1" fill="hold">
                                          <p:stCondLst>
                                            <p:cond delay="0"/>
                                          </p:stCondLst>
                                        </p:cTn>
                                        <p:tgtEl>
                                          <p:spTgt spid="20"/>
                                        </p:tgtEl>
                                        <p:attrNameLst>
                                          <p:attrName>style.visibility</p:attrName>
                                        </p:attrNameLst>
                                      </p:cBhvr>
                                      <p:to>
                                        <p:strVal val="visible"/>
                                      </p:to>
                                    </p:set>
                                    <p:animEffect transition="in" filter="wipe(left)">
                                      <p:cBhvr>
                                        <p:cTn id="98" dur="500"/>
                                        <p:tgtEl>
                                          <p:spTgt spid="20"/>
                                        </p:tgtEl>
                                      </p:cBhvr>
                                    </p:animEffect>
                                  </p:childTnLst>
                                </p:cTn>
                              </p:par>
                            </p:childTnLst>
                          </p:cTn>
                        </p:par>
                      </p:childTnLst>
                    </p:cTn>
                  </p:par>
                  <p:par>
                    <p:cTn id="99" fill="hold">
                      <p:stCondLst>
                        <p:cond delay="indefinite"/>
                      </p:stCondLst>
                      <p:childTnLst>
                        <p:par>
                          <p:cTn id="100" fill="hold">
                            <p:stCondLst>
                              <p:cond delay="0"/>
                            </p:stCondLst>
                            <p:childTnLst>
                              <p:par>
                                <p:cTn id="101" presetID="22" presetClass="entr" presetSubtype="8" fill="hold" nodeType="clickEffect">
                                  <p:stCondLst>
                                    <p:cond delay="0"/>
                                  </p:stCondLst>
                                  <p:childTnLst>
                                    <p:set>
                                      <p:cBhvr>
                                        <p:cTn id="102" dur="1" fill="hold">
                                          <p:stCondLst>
                                            <p:cond delay="0"/>
                                          </p:stCondLst>
                                        </p:cTn>
                                        <p:tgtEl>
                                          <p:spTgt spid="21"/>
                                        </p:tgtEl>
                                        <p:attrNameLst>
                                          <p:attrName>style.visibility</p:attrName>
                                        </p:attrNameLst>
                                      </p:cBhvr>
                                      <p:to>
                                        <p:strVal val="visible"/>
                                      </p:to>
                                    </p:set>
                                    <p:animEffect transition="in" filter="wipe(left)">
                                      <p:cBhvr>
                                        <p:cTn id="103"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3" grpId="0" animBg="1"/>
      <p:bldP spid="23" grpId="1" animBg="1"/>
      <p:bldP spid="2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6EC7EF1-9275-554F-B43A-CE44098BF96E}"/>
              </a:ext>
            </a:extLst>
          </p:cNvPr>
          <p:cNvSpPr txBox="1"/>
          <p:nvPr/>
        </p:nvSpPr>
        <p:spPr>
          <a:xfrm>
            <a:off x="380011" y="285007"/>
            <a:ext cx="4603469" cy="523220"/>
          </a:xfrm>
          <a:prstGeom prst="rect">
            <a:avLst/>
          </a:prstGeom>
          <a:noFill/>
        </p:spPr>
        <p:txBody>
          <a:bodyPr wrap="square" rtlCol="0">
            <a:spAutoFit/>
          </a:bodyPr>
          <a:lstStyle/>
          <a:p>
            <a:r>
              <a:rPr lang="en-US" sz="2800" b="1" dirty="0">
                <a:solidFill>
                  <a:srgbClr val="FF0000"/>
                </a:solidFill>
                <a:latin typeface="Times New Roman" panose="02020603050405020304" pitchFamily="18" charset="0"/>
                <a:cs typeface="Times New Roman" panose="02020603050405020304" pitchFamily="18" charset="0"/>
              </a:rPr>
              <a:t>3. </a:t>
            </a:r>
            <a:r>
              <a:rPr lang="en-US" sz="2800" b="1" dirty="0" err="1">
                <a:solidFill>
                  <a:srgbClr val="FF0000"/>
                </a:solidFill>
                <a:latin typeface="Times New Roman" panose="02020603050405020304" pitchFamily="18" charset="0"/>
                <a:cs typeface="Times New Roman" panose="02020603050405020304" pitchFamily="18" charset="0"/>
              </a:rPr>
              <a:t>Thêm</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trạng</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ngữ</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cho</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câu</a:t>
            </a:r>
            <a:r>
              <a:rPr lang="en-US" sz="2800" b="1" dirty="0">
                <a:solidFill>
                  <a:srgbClr val="FF0000"/>
                </a:solidFill>
                <a:latin typeface="Times New Roman" panose="02020603050405020304" pitchFamily="18" charset="0"/>
                <a:cs typeface="Times New Roman" panose="02020603050405020304" pitchFamily="18" charset="0"/>
              </a:rPr>
              <a:t>: </a:t>
            </a:r>
          </a:p>
        </p:txBody>
      </p:sp>
      <p:sp>
        <p:nvSpPr>
          <p:cNvPr id="5" name="TextBox 4">
            <a:extLst>
              <a:ext uri="{FF2B5EF4-FFF2-40B4-BE49-F238E27FC236}">
                <a16:creationId xmlns:a16="http://schemas.microsoft.com/office/drawing/2014/main" id="{8CB33BED-2048-FF4D-A18F-3C1A4D564192}"/>
              </a:ext>
            </a:extLst>
          </p:cNvPr>
          <p:cNvSpPr txBox="1"/>
          <p:nvPr/>
        </p:nvSpPr>
        <p:spPr>
          <a:xfrm>
            <a:off x="921913" y="834470"/>
            <a:ext cx="4603469" cy="523220"/>
          </a:xfrm>
          <a:prstGeom prst="rect">
            <a:avLst/>
          </a:prstGeom>
          <a:noFill/>
        </p:spPr>
        <p:txBody>
          <a:bodyPr wrap="square" rtlCol="0">
            <a:spAutoFit/>
          </a:bodyPr>
          <a:lstStyle/>
          <a:p>
            <a:r>
              <a:rPr lang="en-US" sz="2800" b="1" dirty="0">
                <a:latin typeface="Times New Roman" panose="02020603050405020304" pitchFamily="18" charset="0"/>
                <a:cs typeface="Times New Roman" panose="02020603050405020304" pitchFamily="18" charset="0"/>
              </a:rPr>
              <a:t>a. </a:t>
            </a:r>
            <a:r>
              <a:rPr lang="en-US" sz="2800" b="1" dirty="0" err="1">
                <a:latin typeface="Times New Roman" panose="02020603050405020304" pitchFamily="18" charset="0"/>
                <a:cs typeface="Times New Roman" panose="02020603050405020304" pitchFamily="18" charset="0"/>
              </a:rPr>
              <a:t>Công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dụng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của</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trạng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ngữ</a:t>
            </a:r>
            <a:r>
              <a:rPr lang="en-US" sz="2800" b="1" dirty="0">
                <a:latin typeface="Times New Roman" panose="02020603050405020304" pitchFamily="18" charset="0"/>
                <a:cs typeface="Times New Roman" panose="02020603050405020304" pitchFamily="18" charset="0"/>
              </a:rPr>
              <a:t>: </a:t>
            </a:r>
          </a:p>
        </p:txBody>
      </p:sp>
      <p:sp>
        <p:nvSpPr>
          <p:cNvPr id="6" name="Rounded Rectangular Callout 5">
            <a:extLst>
              <a:ext uri="{FF2B5EF4-FFF2-40B4-BE49-F238E27FC236}">
                <a16:creationId xmlns:a16="http://schemas.microsoft.com/office/drawing/2014/main" id="{E6A7FE37-406C-B740-AB5B-F05A205F2B5F}"/>
              </a:ext>
            </a:extLst>
          </p:cNvPr>
          <p:cNvSpPr/>
          <p:nvPr/>
        </p:nvSpPr>
        <p:spPr>
          <a:xfrm>
            <a:off x="5594069" y="653594"/>
            <a:ext cx="6217920" cy="1408192"/>
          </a:xfrm>
          <a:prstGeom prst="wedgeRoundRectCallout">
            <a:avLst>
              <a:gd name="adj1" fmla="val -41911"/>
              <a:gd name="adj2" fmla="val 103625"/>
              <a:gd name="adj3" fmla="val 16667"/>
            </a:avLst>
          </a:prstGeom>
        </p:spPr>
        <p:style>
          <a:lnRef idx="1">
            <a:schemeClr val="accent5"/>
          </a:lnRef>
          <a:fillRef idx="2">
            <a:schemeClr val="accent5"/>
          </a:fillRef>
          <a:effectRef idx="1">
            <a:schemeClr val="accent5"/>
          </a:effectRef>
          <a:fontRef idx="minor">
            <a:schemeClr val="dk1"/>
          </a:fontRef>
        </p:style>
        <p:txBody>
          <a:bodyPr rtlCol="0" anchor="ctr"/>
          <a:lstStyle/>
          <a:p>
            <a:pPr algn="just"/>
            <a:r>
              <a:rPr lang="en-US" sz="3600" b="1" i="1" dirty="0" err="1">
                <a:latin typeface="Times New Roman" panose="02020603050405020304" pitchFamily="18" charset="0"/>
                <a:cs typeface="Times New Roman" panose="02020603050405020304" pitchFamily="18" charset="0"/>
              </a:rPr>
              <a:t>Em</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hãy</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nêu</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công</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dụng</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của</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trạng</a:t>
            </a:r>
            <a:r>
              <a:rPr lang="en-US" sz="3600" b="1" i="1" dirty="0">
                <a:latin typeface="Times New Roman" panose="02020603050405020304" pitchFamily="18" charset="0"/>
                <a:cs typeface="Times New Roman" panose="02020603050405020304" pitchFamily="18" charset="0"/>
              </a:rPr>
              <a:t> </a:t>
            </a:r>
            <a:r>
              <a:rPr lang="en-US" sz="3600" b="1" i="1" dirty="0" err="1">
                <a:latin typeface="Times New Roman" panose="02020603050405020304" pitchFamily="18" charset="0"/>
                <a:cs typeface="Times New Roman" panose="02020603050405020304" pitchFamily="18" charset="0"/>
              </a:rPr>
              <a:t>ngữ</a:t>
            </a:r>
            <a:r>
              <a:rPr lang="en-US" sz="3600" b="1" i="1" dirty="0">
                <a:latin typeface="Times New Roman" panose="02020603050405020304" pitchFamily="18" charset="0"/>
                <a:cs typeface="Times New Roman" panose="02020603050405020304" pitchFamily="18" charset="0"/>
              </a:rPr>
              <a:t>? </a:t>
            </a:r>
          </a:p>
        </p:txBody>
      </p:sp>
      <p:sp>
        <p:nvSpPr>
          <p:cNvPr id="2" name="Rectangle 1">
            <a:extLst>
              <a:ext uri="{FF2B5EF4-FFF2-40B4-BE49-F238E27FC236}">
                <a16:creationId xmlns:a16="http://schemas.microsoft.com/office/drawing/2014/main" id="{031CBC67-6146-1245-A284-AA0737AB2BC4}"/>
              </a:ext>
            </a:extLst>
          </p:cNvPr>
          <p:cNvSpPr/>
          <p:nvPr/>
        </p:nvSpPr>
        <p:spPr>
          <a:xfrm>
            <a:off x="304800" y="1384082"/>
            <a:ext cx="11887200" cy="2521217"/>
          </a:xfrm>
          <a:prstGeom prst="rect">
            <a:avLst/>
          </a:prstGeom>
          <a:noFill/>
          <a:ln w="952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marL="457200" indent="-457200" algn="just">
              <a:buFontTx/>
              <a:buChar char="-"/>
            </a:pPr>
            <a:r>
              <a:rPr lang="en-US" sz="2800" i="1" dirty="0" err="1">
                <a:solidFill>
                  <a:schemeClr val="tx1"/>
                </a:solidFill>
                <a:latin typeface="Times New Roman" panose="02020603050405020304" pitchFamily="18" charset="0"/>
                <a:cs typeface="Times New Roman" panose="02020603050405020304" pitchFamily="18" charset="0"/>
              </a:rPr>
              <a:t>Xác</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định</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hoàn</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cảnh</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điều</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kiện</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diễn</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ra</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sự</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việc</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nêu</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trong</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câu</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góp</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phần</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làm</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cho</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nội</a:t>
            </a:r>
            <a:r>
              <a:rPr lang="en-US" sz="2800" i="1" dirty="0">
                <a:solidFill>
                  <a:schemeClr val="tx1"/>
                </a:solidFill>
                <a:latin typeface="Times New Roman" panose="02020603050405020304" pitchFamily="18" charset="0"/>
                <a:cs typeface="Times New Roman" panose="02020603050405020304" pitchFamily="18" charset="0"/>
              </a:rPr>
              <a:t> dung </a:t>
            </a:r>
            <a:r>
              <a:rPr lang="en-US" sz="2800" i="1" dirty="0" err="1">
                <a:solidFill>
                  <a:schemeClr val="tx1"/>
                </a:solidFill>
                <a:latin typeface="Times New Roman" panose="02020603050405020304" pitchFamily="18" charset="0"/>
                <a:cs typeface="Times New Roman" panose="02020603050405020304" pitchFamily="18" charset="0"/>
              </a:rPr>
              <a:t>của</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câu</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được</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đầy</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đủ</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chính</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xác</a:t>
            </a:r>
            <a:r>
              <a:rPr lang="en-US" sz="2800" i="1" dirty="0">
                <a:solidFill>
                  <a:schemeClr val="tx1"/>
                </a:solidFill>
                <a:latin typeface="Times New Roman" panose="02020603050405020304" pitchFamily="18" charset="0"/>
                <a:cs typeface="Times New Roman" panose="02020603050405020304" pitchFamily="18" charset="0"/>
              </a:rPr>
              <a:t>.</a:t>
            </a:r>
          </a:p>
          <a:p>
            <a:pPr marL="457200" indent="-457200" algn="just">
              <a:buFontTx/>
              <a:buChar char="-"/>
            </a:pPr>
            <a:r>
              <a:rPr lang="en-US" sz="2800" i="1" dirty="0" err="1">
                <a:solidFill>
                  <a:schemeClr val="tx1"/>
                </a:solidFill>
                <a:latin typeface="Times New Roman" panose="02020603050405020304" pitchFamily="18" charset="0"/>
                <a:cs typeface="Times New Roman" panose="02020603050405020304" pitchFamily="18" charset="0"/>
              </a:rPr>
              <a:t>Nối</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kết</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các</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câu</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các</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đoạn</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với</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nhau</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góp</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phần</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làm</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cho</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đoạn</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văn</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bài</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văn</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được</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mạch</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lạc</a:t>
            </a:r>
            <a:r>
              <a:rPr lang="en-US" sz="2800" i="1" dirty="0">
                <a:solidFill>
                  <a:schemeClr val="tx1"/>
                </a:solidFill>
                <a:latin typeface="Times New Roman" panose="02020603050405020304" pitchFamily="18" charset="0"/>
                <a:cs typeface="Times New Roman" panose="02020603050405020304" pitchFamily="18" charset="0"/>
              </a:rPr>
              <a:t>.</a:t>
            </a:r>
          </a:p>
          <a:p>
            <a:pPr marL="457200" indent="-457200" algn="just">
              <a:buFontTx/>
              <a:buChar char="-"/>
            </a:pPr>
            <a:r>
              <a:rPr lang="en-US" sz="2800" i="1" dirty="0" err="1">
                <a:solidFill>
                  <a:schemeClr val="tx1"/>
                </a:solidFill>
                <a:latin typeface="Times New Roman" panose="02020603050405020304" pitchFamily="18" charset="0"/>
                <a:cs typeface="Times New Roman" panose="02020603050405020304" pitchFamily="18" charset="0"/>
              </a:rPr>
              <a:t>Sử</a:t>
            </a:r>
            <a:r>
              <a:rPr lang="en-US" sz="2800" i="1" dirty="0">
                <a:solidFill>
                  <a:schemeClr val="tx1"/>
                </a:solidFill>
                <a:latin typeface="Times New Roman" panose="02020603050405020304" pitchFamily="18" charset="0"/>
                <a:cs typeface="Times New Roman" panose="02020603050405020304" pitchFamily="18" charset="0"/>
              </a:rPr>
              <a:t> dung </a:t>
            </a:r>
            <a:r>
              <a:rPr lang="en-US" sz="2800" i="1" dirty="0" err="1">
                <a:solidFill>
                  <a:schemeClr val="tx1"/>
                </a:solidFill>
                <a:latin typeface="Times New Roman" panose="02020603050405020304" pitchFamily="18" charset="0"/>
                <a:cs typeface="Times New Roman" panose="02020603050405020304" pitchFamily="18" charset="0"/>
              </a:rPr>
              <a:t>trạng</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ngữ</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hợp</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lý</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sẽ</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làm</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cho</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ý</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tưởng</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của</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bài</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văn</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được</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thể</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hiện</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cụ</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thể</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hơn</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biểu</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cảm</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hơn</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sâu</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sắc</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hơn</a:t>
            </a:r>
            <a:r>
              <a:rPr lang="en-US" sz="2800" i="1" dirty="0">
                <a:solidFill>
                  <a:schemeClr val="tx1"/>
                </a:solidFill>
                <a:latin typeface="Times New Roman" panose="02020603050405020304" pitchFamily="18" charset="0"/>
                <a:cs typeface="Times New Roman" panose="02020603050405020304" pitchFamily="18" charset="0"/>
              </a:rPr>
              <a:t>.</a:t>
            </a:r>
          </a:p>
        </p:txBody>
      </p:sp>
      <p:sp>
        <p:nvSpPr>
          <p:cNvPr id="7" name="Right Arrow 6">
            <a:extLst>
              <a:ext uri="{FF2B5EF4-FFF2-40B4-BE49-F238E27FC236}">
                <a16:creationId xmlns:a16="http://schemas.microsoft.com/office/drawing/2014/main" id="{16B9EF52-EC31-214D-9030-0473AC8B94CB}"/>
              </a:ext>
            </a:extLst>
          </p:cNvPr>
          <p:cNvSpPr/>
          <p:nvPr/>
        </p:nvSpPr>
        <p:spPr>
          <a:xfrm>
            <a:off x="380011" y="5135880"/>
            <a:ext cx="1006829" cy="914400"/>
          </a:xfrm>
          <a:prstGeom prst="rightArrow">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CCB20FB-EB09-BF44-85FF-F501D9F0FB5A}"/>
              </a:ext>
            </a:extLst>
          </p:cNvPr>
          <p:cNvSpPr/>
          <p:nvPr/>
        </p:nvSpPr>
        <p:spPr>
          <a:xfrm>
            <a:off x="1584960" y="4125063"/>
            <a:ext cx="10607040" cy="2697709"/>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just">
              <a:spcBef>
                <a:spcPct val="20000"/>
              </a:spcBef>
              <a:defRPr/>
            </a:pPr>
            <a:r>
              <a:rPr lang="en-US" altLang="en-US" sz="2400" b="1" dirty="0" err="1">
                <a:solidFill>
                  <a:srgbClr val="000000"/>
                </a:solidFill>
                <a:latin typeface="Times New Roman" pitchFamily="18" charset="0"/>
                <a:cs typeface="Times New Roman" pitchFamily="18" charset="0"/>
              </a:rPr>
              <a:t>Trong</a:t>
            </a:r>
            <a:r>
              <a:rPr lang="en-US" altLang="en-US" sz="2400" b="1" dirty="0">
                <a:solidFill>
                  <a:srgbClr val="000000"/>
                </a:solidFill>
                <a:latin typeface="Times New Roman" pitchFamily="18" charset="0"/>
                <a:cs typeface="Times New Roman" pitchFamily="18" charset="0"/>
              </a:rPr>
              <a:t> </a:t>
            </a:r>
            <a:r>
              <a:rPr lang="en-US" altLang="en-US" sz="2400" b="1" dirty="0" err="1">
                <a:solidFill>
                  <a:srgbClr val="000000"/>
                </a:solidFill>
                <a:latin typeface="Times New Roman" pitchFamily="18" charset="0"/>
                <a:cs typeface="Times New Roman" pitchFamily="18" charset="0"/>
              </a:rPr>
              <a:t>một</a:t>
            </a:r>
            <a:r>
              <a:rPr lang="en-US" altLang="en-US" sz="2400" b="1" dirty="0">
                <a:solidFill>
                  <a:srgbClr val="000000"/>
                </a:solidFill>
                <a:latin typeface="Times New Roman" pitchFamily="18" charset="0"/>
                <a:cs typeface="Times New Roman" pitchFamily="18" charset="0"/>
              </a:rPr>
              <a:t> </a:t>
            </a:r>
            <a:r>
              <a:rPr lang="en-US" altLang="en-US" sz="2400" b="1" dirty="0" err="1">
                <a:solidFill>
                  <a:srgbClr val="000000"/>
                </a:solidFill>
                <a:latin typeface="Times New Roman" pitchFamily="18" charset="0"/>
                <a:cs typeface="Times New Roman" pitchFamily="18" charset="0"/>
              </a:rPr>
              <a:t>số</a:t>
            </a:r>
            <a:r>
              <a:rPr lang="en-US" altLang="en-US" sz="2400" b="1" dirty="0">
                <a:solidFill>
                  <a:srgbClr val="000000"/>
                </a:solidFill>
                <a:latin typeface="Times New Roman" pitchFamily="18" charset="0"/>
                <a:cs typeface="Times New Roman" pitchFamily="18" charset="0"/>
              </a:rPr>
              <a:t> </a:t>
            </a:r>
            <a:r>
              <a:rPr lang="en-US" altLang="en-US" sz="2400" b="1" dirty="0" err="1">
                <a:solidFill>
                  <a:srgbClr val="000000"/>
                </a:solidFill>
                <a:latin typeface="Times New Roman" pitchFamily="18" charset="0"/>
                <a:cs typeface="Times New Roman" pitchFamily="18" charset="0"/>
              </a:rPr>
              <a:t>trường</a:t>
            </a:r>
            <a:r>
              <a:rPr lang="en-US" altLang="en-US" sz="2400" b="1" dirty="0">
                <a:solidFill>
                  <a:srgbClr val="000000"/>
                </a:solidFill>
                <a:latin typeface="Times New Roman" pitchFamily="18" charset="0"/>
                <a:cs typeface="Times New Roman" pitchFamily="18" charset="0"/>
              </a:rPr>
              <a:t> </a:t>
            </a:r>
            <a:r>
              <a:rPr lang="en-US" altLang="en-US" sz="2400" b="1" dirty="0" err="1">
                <a:solidFill>
                  <a:srgbClr val="000000"/>
                </a:solidFill>
                <a:latin typeface="Times New Roman" pitchFamily="18" charset="0"/>
                <a:cs typeface="Times New Roman" pitchFamily="18" charset="0"/>
              </a:rPr>
              <a:t>hợp</a:t>
            </a:r>
            <a:r>
              <a:rPr lang="en-US" altLang="en-US" sz="2400" b="1" dirty="0">
                <a:solidFill>
                  <a:srgbClr val="000000"/>
                </a:solidFill>
                <a:latin typeface="Times New Roman" pitchFamily="18" charset="0"/>
                <a:cs typeface="Times New Roman" pitchFamily="18" charset="0"/>
              </a:rPr>
              <a:t>:</a:t>
            </a:r>
          </a:p>
          <a:p>
            <a:pPr marL="571500" indent="-571500" algn="just">
              <a:spcBef>
                <a:spcPct val="20000"/>
              </a:spcBef>
              <a:buFontTx/>
              <a:buChar char="-"/>
              <a:defRPr/>
            </a:pPr>
            <a:r>
              <a:rPr lang="en-US" altLang="en-US" sz="2400" dirty="0" err="1">
                <a:solidFill>
                  <a:srgbClr val="000000"/>
                </a:solidFill>
                <a:latin typeface="Times New Roman" pitchFamily="18" charset="0"/>
                <a:cs typeface="Times New Roman" pitchFamily="18" charset="0"/>
              </a:rPr>
              <a:t>Để</a:t>
            </a:r>
            <a:r>
              <a:rPr lang="en-US" altLang="en-US" sz="2400" dirty="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nhấn</a:t>
            </a:r>
            <a:r>
              <a:rPr lang="en-US" altLang="en-US" sz="2400" dirty="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mạnh</a:t>
            </a:r>
            <a:r>
              <a:rPr lang="en-US" altLang="en-US" sz="2400" dirty="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ý</a:t>
            </a:r>
            <a:r>
              <a:rPr lang="en-US" altLang="en-US" sz="2400" dirty="0">
                <a:solidFill>
                  <a:srgbClr val="000000"/>
                </a:solidFill>
                <a:latin typeface="Times New Roman" pitchFamily="18" charset="0"/>
                <a:cs typeface="Times New Roman" pitchFamily="18" charset="0"/>
              </a:rPr>
              <a:t>.</a:t>
            </a:r>
          </a:p>
          <a:p>
            <a:pPr marL="571500" indent="-571500" algn="just">
              <a:spcBef>
                <a:spcPct val="20000"/>
              </a:spcBef>
              <a:buFontTx/>
              <a:buChar char="-"/>
              <a:defRPr/>
            </a:pPr>
            <a:r>
              <a:rPr lang="en-US" altLang="en-US" sz="2400" dirty="0" err="1">
                <a:solidFill>
                  <a:srgbClr val="000000"/>
                </a:solidFill>
                <a:latin typeface="Times New Roman" pitchFamily="18" charset="0"/>
                <a:cs typeface="Times New Roman" pitchFamily="18" charset="0"/>
              </a:rPr>
              <a:t>Chuyển</a:t>
            </a:r>
            <a:r>
              <a:rPr lang="en-US" altLang="en-US" sz="2400" dirty="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ý</a:t>
            </a:r>
            <a:r>
              <a:rPr lang="en-US" altLang="en-US" sz="2400" dirty="0">
                <a:solidFill>
                  <a:srgbClr val="000000"/>
                </a:solidFill>
                <a:latin typeface="Times New Roman" pitchFamily="18" charset="0"/>
                <a:cs typeface="Times New Roman" pitchFamily="18" charset="0"/>
              </a:rPr>
              <a:t>.</a:t>
            </a:r>
          </a:p>
          <a:p>
            <a:pPr marL="571500" indent="-571500" algn="just">
              <a:spcBef>
                <a:spcPct val="20000"/>
              </a:spcBef>
              <a:buFontTx/>
              <a:buChar char="-"/>
              <a:defRPr/>
            </a:pPr>
            <a:r>
              <a:rPr lang="en-US" altLang="en-US" sz="2400" dirty="0" err="1">
                <a:solidFill>
                  <a:srgbClr val="000000"/>
                </a:solidFill>
                <a:latin typeface="Times New Roman" pitchFamily="18" charset="0"/>
                <a:cs typeface="Times New Roman" pitchFamily="18" charset="0"/>
              </a:rPr>
              <a:t>Thể</a:t>
            </a:r>
            <a:r>
              <a:rPr lang="en-US" altLang="en-US" sz="2400" dirty="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hiện</a:t>
            </a:r>
            <a:r>
              <a:rPr lang="en-US" altLang="en-US" sz="2400" dirty="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những</a:t>
            </a:r>
            <a:r>
              <a:rPr lang="en-US" altLang="en-US" sz="2400" dirty="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tình</a:t>
            </a:r>
            <a:r>
              <a:rPr lang="en-US" altLang="en-US" sz="2400" dirty="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huống</a:t>
            </a:r>
            <a:r>
              <a:rPr lang="en-US" altLang="en-US" sz="2400" dirty="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cảm</a:t>
            </a:r>
            <a:r>
              <a:rPr lang="en-US" altLang="en-US" sz="2400" dirty="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xúc</a:t>
            </a:r>
            <a:r>
              <a:rPr lang="en-US" altLang="en-US" sz="2400" dirty="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nhất</a:t>
            </a:r>
            <a:r>
              <a:rPr lang="en-US" altLang="en-US" sz="2400" dirty="0">
                <a:solidFill>
                  <a:srgbClr val="000000"/>
                </a:solidFill>
                <a:latin typeface="Times New Roman" pitchFamily="18" charset="0"/>
                <a:cs typeface="Times New Roman" pitchFamily="18" charset="0"/>
              </a:rPr>
              <a:t> </a:t>
            </a:r>
            <a:r>
              <a:rPr lang="en-US" altLang="en-US" sz="2400" dirty="0" err="1">
                <a:solidFill>
                  <a:srgbClr val="000000"/>
                </a:solidFill>
                <a:latin typeface="Times New Roman" pitchFamily="18" charset="0"/>
                <a:cs typeface="Times New Roman" pitchFamily="18" charset="0"/>
              </a:rPr>
              <a:t>định</a:t>
            </a:r>
            <a:r>
              <a:rPr lang="en-US" altLang="en-US" sz="2400" dirty="0">
                <a:solidFill>
                  <a:srgbClr val="000000"/>
                </a:solidFill>
                <a:latin typeface="Times New Roman" pitchFamily="18" charset="0"/>
                <a:cs typeface="Times New Roman" pitchFamily="18" charset="0"/>
              </a:rPr>
              <a:t>.</a:t>
            </a:r>
          </a:p>
          <a:p>
            <a:pPr algn="just">
              <a:spcBef>
                <a:spcPct val="20000"/>
              </a:spcBef>
              <a:defRPr/>
            </a:pPr>
            <a:r>
              <a:rPr lang="en-US" altLang="en-US" sz="2400" b="1" i="1" dirty="0">
                <a:solidFill>
                  <a:srgbClr val="000000"/>
                </a:solidFill>
                <a:latin typeface="Times New Roman" pitchFamily="18" charset="0"/>
                <a:cs typeface="Times New Roman" pitchFamily="18" charset="0"/>
              </a:rPr>
              <a:t>-&gt;</a:t>
            </a:r>
            <a:r>
              <a:rPr lang="en-US" altLang="en-US" sz="2400" b="1" i="1" dirty="0" err="1">
                <a:solidFill>
                  <a:srgbClr val="000000"/>
                </a:solidFill>
                <a:latin typeface="Times New Roman" pitchFamily="18" charset="0"/>
                <a:cs typeface="Times New Roman" pitchFamily="18" charset="0"/>
              </a:rPr>
              <a:t>Có</a:t>
            </a:r>
            <a:r>
              <a:rPr lang="en-US" altLang="en-US" sz="2400" b="1" i="1" dirty="0">
                <a:solidFill>
                  <a:srgbClr val="000000"/>
                </a:solidFill>
                <a:latin typeface="Times New Roman" pitchFamily="18" charset="0"/>
                <a:cs typeface="Times New Roman" pitchFamily="18" charset="0"/>
              </a:rPr>
              <a:t> </a:t>
            </a:r>
            <a:r>
              <a:rPr lang="en-US" altLang="en-US" sz="2400" b="1" i="1" dirty="0" err="1">
                <a:solidFill>
                  <a:srgbClr val="000000"/>
                </a:solidFill>
                <a:latin typeface="Times New Roman" pitchFamily="18" charset="0"/>
                <a:cs typeface="Times New Roman" pitchFamily="18" charset="0"/>
              </a:rPr>
              <a:t>thể</a:t>
            </a:r>
            <a:r>
              <a:rPr lang="en-US" altLang="en-US" sz="2400" b="1" i="1" dirty="0">
                <a:solidFill>
                  <a:srgbClr val="000000"/>
                </a:solidFill>
                <a:latin typeface="Times New Roman" pitchFamily="18" charset="0"/>
                <a:cs typeface="Times New Roman" pitchFamily="18" charset="0"/>
              </a:rPr>
              <a:t> </a:t>
            </a:r>
            <a:r>
              <a:rPr lang="en-US" altLang="en-US" sz="2400" b="1" i="1" dirty="0" err="1">
                <a:solidFill>
                  <a:srgbClr val="000000"/>
                </a:solidFill>
                <a:latin typeface="Times New Roman" pitchFamily="18" charset="0"/>
                <a:cs typeface="Times New Roman" pitchFamily="18" charset="0"/>
              </a:rPr>
              <a:t>tách</a:t>
            </a:r>
            <a:r>
              <a:rPr lang="en-US" altLang="en-US" sz="2400" b="1" i="1" dirty="0">
                <a:solidFill>
                  <a:srgbClr val="000000"/>
                </a:solidFill>
                <a:latin typeface="Times New Roman" pitchFamily="18" charset="0"/>
                <a:cs typeface="Times New Roman" pitchFamily="18" charset="0"/>
              </a:rPr>
              <a:t> </a:t>
            </a:r>
            <a:r>
              <a:rPr lang="en-US" altLang="en-US" sz="2400" b="1" i="1" dirty="0" err="1">
                <a:solidFill>
                  <a:srgbClr val="000000"/>
                </a:solidFill>
                <a:latin typeface="Times New Roman" pitchFamily="18" charset="0"/>
                <a:cs typeface="Times New Roman" pitchFamily="18" charset="0"/>
              </a:rPr>
              <a:t>trạng</a:t>
            </a:r>
            <a:r>
              <a:rPr lang="en-US" altLang="en-US" sz="2400" b="1" i="1" dirty="0">
                <a:solidFill>
                  <a:srgbClr val="000000"/>
                </a:solidFill>
                <a:latin typeface="Times New Roman" pitchFamily="18" charset="0"/>
                <a:cs typeface="Times New Roman" pitchFamily="18" charset="0"/>
              </a:rPr>
              <a:t> </a:t>
            </a:r>
            <a:r>
              <a:rPr lang="en-US" altLang="en-US" sz="2400" b="1" i="1" dirty="0" err="1">
                <a:solidFill>
                  <a:srgbClr val="000000"/>
                </a:solidFill>
                <a:latin typeface="Times New Roman" pitchFamily="18" charset="0"/>
                <a:cs typeface="Times New Roman" pitchFamily="18" charset="0"/>
              </a:rPr>
              <a:t>ngữ</a:t>
            </a:r>
            <a:r>
              <a:rPr lang="en-US" altLang="en-US" sz="2400" b="1" i="1" dirty="0">
                <a:solidFill>
                  <a:srgbClr val="000000"/>
                </a:solidFill>
                <a:latin typeface="Times New Roman" pitchFamily="18" charset="0"/>
                <a:cs typeface="Times New Roman" pitchFamily="18" charset="0"/>
              </a:rPr>
              <a:t>, </a:t>
            </a:r>
            <a:r>
              <a:rPr lang="en-US" altLang="en-US" sz="2400" b="1" i="1" dirty="0" err="1">
                <a:solidFill>
                  <a:srgbClr val="000000"/>
                </a:solidFill>
                <a:latin typeface="Times New Roman" pitchFamily="18" charset="0"/>
                <a:cs typeface="Times New Roman" pitchFamily="18" charset="0"/>
              </a:rPr>
              <a:t>đặc</a:t>
            </a:r>
            <a:r>
              <a:rPr lang="en-US" altLang="en-US" sz="2400" b="1" i="1" dirty="0">
                <a:solidFill>
                  <a:srgbClr val="000000"/>
                </a:solidFill>
                <a:latin typeface="Times New Roman" pitchFamily="18" charset="0"/>
                <a:cs typeface="Times New Roman" pitchFamily="18" charset="0"/>
              </a:rPr>
              <a:t> </a:t>
            </a:r>
            <a:r>
              <a:rPr lang="en-US" altLang="en-US" sz="2400" b="1" i="1" dirty="0" err="1">
                <a:solidFill>
                  <a:srgbClr val="000000"/>
                </a:solidFill>
                <a:latin typeface="Times New Roman" pitchFamily="18" charset="0"/>
                <a:cs typeface="Times New Roman" pitchFamily="18" charset="0"/>
              </a:rPr>
              <a:t>biệt</a:t>
            </a:r>
            <a:r>
              <a:rPr lang="en-US" altLang="en-US" sz="2400" b="1" i="1" dirty="0">
                <a:solidFill>
                  <a:srgbClr val="000000"/>
                </a:solidFill>
                <a:latin typeface="Times New Roman" pitchFamily="18" charset="0"/>
                <a:cs typeface="Times New Roman" pitchFamily="18" charset="0"/>
              </a:rPr>
              <a:t> </a:t>
            </a:r>
            <a:r>
              <a:rPr lang="en-US" altLang="en-US" sz="2400" b="1" i="1" dirty="0" err="1">
                <a:solidFill>
                  <a:srgbClr val="000000"/>
                </a:solidFill>
                <a:latin typeface="Times New Roman" pitchFamily="18" charset="0"/>
                <a:cs typeface="Times New Roman" pitchFamily="18" charset="0"/>
              </a:rPr>
              <a:t>là</a:t>
            </a:r>
            <a:r>
              <a:rPr lang="en-US" altLang="en-US" sz="2400" b="1" i="1" dirty="0">
                <a:solidFill>
                  <a:srgbClr val="000000"/>
                </a:solidFill>
                <a:latin typeface="Times New Roman" pitchFamily="18" charset="0"/>
                <a:cs typeface="Times New Roman" pitchFamily="18" charset="0"/>
              </a:rPr>
              <a:t> </a:t>
            </a:r>
            <a:r>
              <a:rPr lang="en-US" altLang="en-US" sz="2400" b="1" i="1" dirty="0" err="1">
                <a:solidFill>
                  <a:srgbClr val="000000"/>
                </a:solidFill>
                <a:latin typeface="Times New Roman" pitchFamily="18" charset="0"/>
                <a:cs typeface="Times New Roman" pitchFamily="18" charset="0"/>
              </a:rPr>
              <a:t>trạng</a:t>
            </a:r>
            <a:r>
              <a:rPr lang="en-US" altLang="en-US" sz="2400" b="1" i="1" dirty="0">
                <a:solidFill>
                  <a:srgbClr val="000000"/>
                </a:solidFill>
                <a:latin typeface="Times New Roman" pitchFamily="18" charset="0"/>
                <a:cs typeface="Times New Roman" pitchFamily="18" charset="0"/>
              </a:rPr>
              <a:t> </a:t>
            </a:r>
            <a:r>
              <a:rPr lang="en-US" altLang="en-US" sz="2400" b="1" i="1" dirty="0" err="1">
                <a:solidFill>
                  <a:srgbClr val="000000"/>
                </a:solidFill>
                <a:latin typeface="Times New Roman" pitchFamily="18" charset="0"/>
                <a:cs typeface="Times New Roman" pitchFamily="18" charset="0"/>
              </a:rPr>
              <a:t>ngữ</a:t>
            </a:r>
            <a:r>
              <a:rPr lang="en-US" altLang="en-US" sz="2400" b="1" i="1" dirty="0">
                <a:solidFill>
                  <a:srgbClr val="000000"/>
                </a:solidFill>
                <a:latin typeface="Times New Roman" pitchFamily="18" charset="0"/>
                <a:cs typeface="Times New Roman" pitchFamily="18" charset="0"/>
              </a:rPr>
              <a:t> </a:t>
            </a:r>
            <a:r>
              <a:rPr lang="en-US" altLang="en-US" sz="2400" b="1" i="1" dirty="0" err="1">
                <a:solidFill>
                  <a:srgbClr val="000000"/>
                </a:solidFill>
                <a:latin typeface="Times New Roman" pitchFamily="18" charset="0"/>
                <a:cs typeface="Times New Roman" pitchFamily="18" charset="0"/>
              </a:rPr>
              <a:t>đứng</a:t>
            </a:r>
            <a:r>
              <a:rPr lang="en-US" altLang="en-US" sz="2400" b="1" i="1" dirty="0">
                <a:solidFill>
                  <a:srgbClr val="000000"/>
                </a:solidFill>
                <a:latin typeface="Times New Roman" pitchFamily="18" charset="0"/>
                <a:cs typeface="Times New Roman" pitchFamily="18" charset="0"/>
              </a:rPr>
              <a:t> </a:t>
            </a:r>
            <a:r>
              <a:rPr lang="en-US" altLang="en-US" sz="2400" b="1" i="1" dirty="0" err="1">
                <a:solidFill>
                  <a:srgbClr val="000000"/>
                </a:solidFill>
                <a:latin typeface="Times New Roman" pitchFamily="18" charset="0"/>
                <a:cs typeface="Times New Roman" pitchFamily="18" charset="0"/>
              </a:rPr>
              <a:t>cuối</a:t>
            </a:r>
            <a:r>
              <a:rPr lang="en-US" altLang="en-US" sz="2400" b="1" i="1" dirty="0">
                <a:solidFill>
                  <a:srgbClr val="000000"/>
                </a:solidFill>
                <a:latin typeface="Times New Roman" pitchFamily="18" charset="0"/>
                <a:cs typeface="Times New Roman" pitchFamily="18" charset="0"/>
              </a:rPr>
              <a:t> </a:t>
            </a:r>
            <a:r>
              <a:rPr lang="en-US" altLang="en-US" sz="2400" b="1" i="1" dirty="0" err="1">
                <a:solidFill>
                  <a:srgbClr val="000000"/>
                </a:solidFill>
                <a:latin typeface="Times New Roman" pitchFamily="18" charset="0"/>
                <a:cs typeface="Times New Roman" pitchFamily="18" charset="0"/>
              </a:rPr>
              <a:t>câu</a:t>
            </a:r>
            <a:r>
              <a:rPr lang="en-US" altLang="en-US" sz="2400" b="1" i="1" dirty="0">
                <a:solidFill>
                  <a:srgbClr val="000000"/>
                </a:solidFill>
                <a:latin typeface="Times New Roman" pitchFamily="18" charset="0"/>
                <a:cs typeface="Times New Roman" pitchFamily="18" charset="0"/>
              </a:rPr>
              <a:t>, </a:t>
            </a:r>
            <a:r>
              <a:rPr lang="en-US" altLang="en-US" sz="2400" b="1" i="1" dirty="0" err="1">
                <a:solidFill>
                  <a:srgbClr val="000000"/>
                </a:solidFill>
                <a:latin typeface="Times New Roman" pitchFamily="18" charset="0"/>
                <a:cs typeface="Times New Roman" pitchFamily="18" charset="0"/>
              </a:rPr>
              <a:t>thành</a:t>
            </a:r>
            <a:r>
              <a:rPr lang="en-US" altLang="en-US" sz="2400" b="1" i="1" dirty="0">
                <a:solidFill>
                  <a:srgbClr val="000000"/>
                </a:solidFill>
                <a:latin typeface="Times New Roman" pitchFamily="18" charset="0"/>
                <a:cs typeface="Times New Roman" pitchFamily="18" charset="0"/>
              </a:rPr>
              <a:t> </a:t>
            </a:r>
            <a:r>
              <a:rPr lang="en-US" altLang="en-US" sz="2400" b="1" i="1" dirty="0" err="1">
                <a:solidFill>
                  <a:srgbClr val="000000"/>
                </a:solidFill>
                <a:latin typeface="Times New Roman" pitchFamily="18" charset="0"/>
                <a:cs typeface="Times New Roman" pitchFamily="18" charset="0"/>
              </a:rPr>
              <a:t>những</a:t>
            </a:r>
            <a:r>
              <a:rPr lang="en-US" altLang="en-US" sz="2400" b="1" i="1" dirty="0">
                <a:solidFill>
                  <a:srgbClr val="000000"/>
                </a:solidFill>
                <a:latin typeface="Times New Roman" pitchFamily="18" charset="0"/>
                <a:cs typeface="Times New Roman" pitchFamily="18" charset="0"/>
              </a:rPr>
              <a:t> </a:t>
            </a:r>
            <a:r>
              <a:rPr lang="en-US" altLang="en-US" sz="2400" b="1" i="1" dirty="0" err="1">
                <a:solidFill>
                  <a:srgbClr val="000000"/>
                </a:solidFill>
                <a:latin typeface="Times New Roman" pitchFamily="18" charset="0"/>
                <a:cs typeface="Times New Roman" pitchFamily="18" charset="0"/>
              </a:rPr>
              <a:t>câu</a:t>
            </a:r>
            <a:r>
              <a:rPr lang="en-US" altLang="en-US" sz="2400" b="1" i="1" dirty="0">
                <a:solidFill>
                  <a:srgbClr val="000000"/>
                </a:solidFill>
                <a:latin typeface="Times New Roman" pitchFamily="18" charset="0"/>
                <a:cs typeface="Times New Roman" pitchFamily="18" charset="0"/>
              </a:rPr>
              <a:t> </a:t>
            </a:r>
            <a:r>
              <a:rPr lang="en-US" altLang="en-US" sz="2400" b="1" i="1" dirty="0" err="1">
                <a:solidFill>
                  <a:srgbClr val="000000"/>
                </a:solidFill>
                <a:latin typeface="Times New Roman" pitchFamily="18" charset="0"/>
                <a:cs typeface="Times New Roman" pitchFamily="18" charset="0"/>
              </a:rPr>
              <a:t>riêng</a:t>
            </a:r>
            <a:r>
              <a:rPr lang="en-US" altLang="en-US" sz="2400" b="1" i="1" dirty="0">
                <a:solidFill>
                  <a:srgbClr val="000000"/>
                </a:solidFill>
                <a:latin typeface="Times New Roman" pitchFamily="18" charset="0"/>
                <a:cs typeface="Times New Roman" pitchFamily="18" charset="0"/>
              </a:rPr>
              <a:t>.</a:t>
            </a:r>
          </a:p>
        </p:txBody>
      </p:sp>
    </p:spTree>
    <p:extLst>
      <p:ext uri="{BB962C8B-B14F-4D97-AF65-F5344CB8AC3E}">
        <p14:creationId xmlns:p14="http://schemas.microsoft.com/office/powerpoint/2010/main" val="480122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dissolv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ppt_x"/>
                                          </p:val>
                                        </p:tav>
                                        <p:tav tm="100000">
                                          <p:val>
                                            <p:strVal val="#ppt_x"/>
                                          </p:val>
                                        </p:tav>
                                      </p:tavLst>
                                    </p:anim>
                                    <p:anim calcmode="lin" valueType="num">
                                      <p:cBhvr additive="base">
                                        <p:cTn id="1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5" presetClass="exit" presetSubtype="10" fill="hold" grpId="1" nodeType="clickEffect">
                                  <p:stCondLst>
                                    <p:cond delay="0"/>
                                  </p:stCondLst>
                                  <p:childTnLst>
                                    <p:animEffect transition="out" filter="checkerboard(across)">
                                      <p:cBhvr>
                                        <p:cTn id="22" dur="500"/>
                                        <p:tgtEl>
                                          <p:spTgt spid="6"/>
                                        </p:tgtEl>
                                      </p:cBhvr>
                                    </p:animEffect>
                                    <p:set>
                                      <p:cBhvr>
                                        <p:cTn id="23"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animBg="1"/>
      <p:bldP spid="6"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79205FE-AFE2-C344-803D-ADDB5984F663}"/>
              </a:ext>
            </a:extLst>
          </p:cNvPr>
          <p:cNvSpPr/>
          <p:nvPr/>
        </p:nvSpPr>
        <p:spPr>
          <a:xfrm>
            <a:off x="472440" y="0"/>
            <a:ext cx="10637520" cy="5940088"/>
          </a:xfrm>
          <a:prstGeom prst="rect">
            <a:avLst/>
          </a:prstGeom>
        </p:spPr>
        <p:txBody>
          <a:bodyPr wrap="square">
            <a:spAutoFit/>
          </a:bodyPr>
          <a:lstStyle/>
          <a:p>
            <a:pPr algn="just">
              <a:spcAft>
                <a:spcPts val="0"/>
              </a:spcAft>
            </a:pPr>
            <a:r>
              <a:rPr lang="en-US" sz="2800" b="1" dirty="0" err="1">
                <a:latin typeface="Times New Roman" panose="02020603050405020304" pitchFamily="18" charset="0"/>
                <a:ea typeface="Times New Roman" panose="02020603050405020304" pitchFamily="18" charset="0"/>
              </a:rPr>
              <a:t>Bài</a:t>
            </a:r>
            <a:r>
              <a:rPr lang="en-US" sz="2800" b="1" dirty="0">
                <a:latin typeface="Times New Roman" panose="02020603050405020304" pitchFamily="18" charset="0"/>
                <a:ea typeface="Times New Roman" panose="02020603050405020304" pitchFamily="18" charset="0"/>
              </a:rPr>
              <a:t> 1:</a:t>
            </a:r>
            <a:r>
              <a:rPr lang="en-US" sz="2800" dirty="0">
                <a:latin typeface="Times New Roman" panose="02020603050405020304" pitchFamily="18" charset="0"/>
                <a:ea typeface="Times New Roman" panose="02020603050405020304" pitchFamily="18" charset="0"/>
              </a:rPr>
              <a:t> </a:t>
            </a:r>
          </a:p>
          <a:p>
            <a:pPr>
              <a:spcAft>
                <a:spcPts val="0"/>
              </a:spcAft>
            </a:pPr>
            <a:r>
              <a:rPr lang="en-US" sz="2800" dirty="0">
                <a:latin typeface="Times New Roman" panose="02020603050405020304" pitchFamily="18" charset="0"/>
                <a:ea typeface="Times New Roman" panose="02020603050405020304" pitchFamily="18" charset="0"/>
              </a:rPr>
              <a:t>Cho </a:t>
            </a:r>
            <a:r>
              <a:rPr lang="en-US" sz="2800" dirty="0" err="1">
                <a:latin typeface="Times New Roman" panose="02020603050405020304" pitchFamily="18" charset="0"/>
                <a:ea typeface="Times New Roman" panose="02020603050405020304" pitchFamily="18" charset="0"/>
              </a:rPr>
              <a:t>đoạn</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thơ</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sau</a:t>
            </a:r>
            <a:r>
              <a:rPr lang="en-US" sz="2800" dirty="0">
                <a:latin typeface="Times New Roman" panose="02020603050405020304" pitchFamily="18" charset="0"/>
                <a:ea typeface="Times New Roman" panose="02020603050405020304" pitchFamily="18" charset="0"/>
              </a:rPr>
              <a:t>:</a:t>
            </a:r>
          </a:p>
          <a:p>
            <a:pPr>
              <a:spcAft>
                <a:spcPts val="0"/>
              </a:spcAft>
            </a:pPr>
            <a:r>
              <a:rPr lang="en-US" sz="2800" dirty="0">
                <a:latin typeface="Times New Roman" panose="02020603050405020304" pitchFamily="18" charset="0"/>
                <a:ea typeface="Times New Roman" panose="02020603050405020304" pitchFamily="18" charset="0"/>
              </a:rPr>
              <a:t>                               … “</a:t>
            </a:r>
            <a:r>
              <a:rPr lang="en-US" sz="2800" dirty="0" err="1">
                <a:latin typeface="Times New Roman" panose="02020603050405020304" pitchFamily="18" charset="0"/>
                <a:ea typeface="Times New Roman" panose="02020603050405020304" pitchFamily="18" charset="0"/>
              </a:rPr>
              <a:t>Bố</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em</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đi</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cày</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về</a:t>
            </a:r>
            <a:r>
              <a:rPr lang="en-US" sz="2800" dirty="0">
                <a:latin typeface="Times New Roman" panose="02020603050405020304" pitchFamily="18" charset="0"/>
                <a:ea typeface="Times New Roman" panose="02020603050405020304" pitchFamily="18" charset="0"/>
              </a:rPr>
              <a:t>.    </a:t>
            </a:r>
          </a:p>
          <a:p>
            <a:pPr>
              <a:spcAft>
                <a:spcPts val="0"/>
              </a:spcAft>
            </a:pP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Đội</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sấm</a:t>
            </a:r>
            <a:endParaRPr lang="en-US" sz="2800" dirty="0">
              <a:latin typeface="Times New Roman" panose="02020603050405020304" pitchFamily="18" charset="0"/>
              <a:ea typeface="Times New Roman" panose="02020603050405020304" pitchFamily="18" charset="0"/>
            </a:endParaRPr>
          </a:p>
          <a:p>
            <a:pPr>
              <a:spcAft>
                <a:spcPts val="0"/>
              </a:spcAft>
            </a:pP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Đội</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chớp</a:t>
            </a:r>
            <a:endParaRPr lang="en-US" sz="2800" dirty="0">
              <a:latin typeface="Times New Roman" panose="02020603050405020304" pitchFamily="18" charset="0"/>
              <a:ea typeface="Times New Roman" panose="02020603050405020304" pitchFamily="18" charset="0"/>
            </a:endParaRPr>
          </a:p>
          <a:p>
            <a:pPr>
              <a:spcAft>
                <a:spcPts val="0"/>
              </a:spcAft>
            </a:pP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Đội</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cả</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trời</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mưa</a:t>
            </a:r>
            <a:r>
              <a:rPr lang="en-US" sz="2800" dirty="0">
                <a:latin typeface="Times New Roman" panose="02020603050405020304" pitchFamily="18" charset="0"/>
                <a:ea typeface="Times New Roman" panose="02020603050405020304" pitchFamily="18" charset="0"/>
              </a:rPr>
              <a:t>.”   </a:t>
            </a:r>
          </a:p>
          <a:p>
            <a:pPr>
              <a:spcAft>
                <a:spcPts val="0"/>
              </a:spcAft>
            </a:pP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Trần</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Đăng</a:t>
            </a:r>
            <a:r>
              <a:rPr lang="en-US" sz="2800" dirty="0">
                <a:latin typeface="Times New Roman" panose="02020603050405020304" pitchFamily="18" charset="0"/>
                <a:ea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rPr>
              <a:t>Khoa</a:t>
            </a:r>
            <a:r>
              <a:rPr lang="en-US" sz="2800" dirty="0">
                <a:latin typeface="Times New Roman" panose="02020603050405020304" pitchFamily="18" charset="0"/>
                <a:ea typeface="Times New Roman" panose="02020603050405020304" pitchFamily="18" charset="0"/>
              </a:rPr>
              <a:t>)</a:t>
            </a:r>
          </a:p>
          <a:p>
            <a:pPr marL="514350" indent="-514350">
              <a:spcAft>
                <a:spcPts val="0"/>
              </a:spcAft>
              <a:buAutoNum type="alphaLcPeriod"/>
            </a:pPr>
            <a:r>
              <a:rPr lang="en-US" sz="2800" b="1" i="1" dirty="0" err="1">
                <a:latin typeface="Times New Roman" panose="02020603050405020304" pitchFamily="18" charset="0"/>
                <a:ea typeface="Times New Roman" panose="02020603050405020304" pitchFamily="18" charset="0"/>
              </a:rPr>
              <a:t>Xác</a:t>
            </a:r>
            <a:r>
              <a:rPr lang="en-US" sz="2800" b="1" i="1" dirty="0">
                <a:latin typeface="Times New Roman" panose="02020603050405020304" pitchFamily="18" charset="0"/>
                <a:ea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rPr>
              <a:t>định</a:t>
            </a:r>
            <a:r>
              <a:rPr lang="en-US" sz="2800" b="1" i="1" dirty="0">
                <a:latin typeface="Times New Roman" panose="02020603050405020304" pitchFamily="18" charset="0"/>
                <a:ea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rPr>
              <a:t>câu</a:t>
            </a:r>
            <a:r>
              <a:rPr lang="en-US" sz="2800" b="1" i="1" dirty="0">
                <a:latin typeface="Times New Roman" panose="02020603050405020304" pitchFamily="18" charset="0"/>
                <a:ea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rPr>
              <a:t>rút</a:t>
            </a:r>
            <a:r>
              <a:rPr lang="en-US" sz="2800" b="1" i="1" dirty="0">
                <a:latin typeface="Times New Roman" panose="02020603050405020304" pitchFamily="18" charset="0"/>
                <a:ea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rPr>
              <a:t>gọn</a:t>
            </a:r>
            <a:r>
              <a:rPr lang="en-US" sz="2800" b="1" i="1" dirty="0">
                <a:latin typeface="Times New Roman" panose="02020603050405020304" pitchFamily="18" charset="0"/>
                <a:ea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rPr>
              <a:t>trong</a:t>
            </a:r>
            <a:r>
              <a:rPr lang="en-US" sz="2800" b="1" i="1" dirty="0">
                <a:latin typeface="Times New Roman" panose="02020603050405020304" pitchFamily="18" charset="0"/>
                <a:ea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rPr>
              <a:t>đoạn</a:t>
            </a:r>
            <a:r>
              <a:rPr lang="en-US" sz="2800" b="1" i="1" dirty="0">
                <a:latin typeface="Times New Roman" panose="02020603050405020304" pitchFamily="18" charset="0"/>
                <a:ea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rPr>
              <a:t>thơ</a:t>
            </a:r>
            <a:r>
              <a:rPr lang="en-US" sz="2800" b="1" i="1" dirty="0">
                <a:latin typeface="Times New Roman" panose="02020603050405020304" pitchFamily="18" charset="0"/>
                <a:ea typeface="Times New Roman" panose="02020603050405020304" pitchFamily="18" charset="0"/>
              </a:rPr>
              <a:t>?</a:t>
            </a:r>
          </a:p>
          <a:p>
            <a:pPr marL="514350" indent="-514350">
              <a:spcAft>
                <a:spcPts val="0"/>
              </a:spcAft>
              <a:buAutoNum type="alphaLcPeriod"/>
            </a:pPr>
            <a:r>
              <a:rPr lang="en-US" sz="2800" b="1" i="1" dirty="0" err="1">
                <a:latin typeface="Times New Roman" panose="02020603050405020304" pitchFamily="18" charset="0"/>
                <a:ea typeface="Times New Roman" panose="02020603050405020304" pitchFamily="18" charset="0"/>
              </a:rPr>
              <a:t>Khôi</a:t>
            </a:r>
            <a:r>
              <a:rPr lang="en-US" sz="2800" b="1" i="1" dirty="0">
                <a:latin typeface="Times New Roman" panose="02020603050405020304" pitchFamily="18" charset="0"/>
                <a:ea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rPr>
              <a:t>phục</a:t>
            </a:r>
            <a:r>
              <a:rPr lang="en-US" sz="2800" b="1" i="1" dirty="0">
                <a:latin typeface="Times New Roman" panose="02020603050405020304" pitchFamily="18" charset="0"/>
                <a:ea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rPr>
              <a:t>lại</a:t>
            </a:r>
            <a:r>
              <a:rPr lang="en-US" sz="2800" b="1" i="1" dirty="0">
                <a:latin typeface="Times New Roman" panose="02020603050405020304" pitchFamily="18" charset="0"/>
                <a:ea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rPr>
              <a:t>các</a:t>
            </a:r>
            <a:r>
              <a:rPr lang="en-US" sz="2800" b="1" i="1" dirty="0">
                <a:latin typeface="Times New Roman" panose="02020603050405020304" pitchFamily="18" charset="0"/>
                <a:ea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rPr>
              <a:t>câu</a:t>
            </a:r>
            <a:r>
              <a:rPr lang="en-US" sz="2800" b="1" i="1" dirty="0">
                <a:latin typeface="Times New Roman" panose="02020603050405020304" pitchFamily="18" charset="0"/>
                <a:ea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rPr>
              <a:t>rút</a:t>
            </a:r>
            <a:r>
              <a:rPr lang="en-US" sz="2800" b="1" i="1" dirty="0">
                <a:latin typeface="Times New Roman" panose="02020603050405020304" pitchFamily="18" charset="0"/>
                <a:ea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rPr>
              <a:t>gọn</a:t>
            </a:r>
            <a:r>
              <a:rPr lang="en-US" sz="2800" b="1" i="1" dirty="0">
                <a:latin typeface="Times New Roman" panose="02020603050405020304" pitchFamily="18" charset="0"/>
                <a:ea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rPr>
              <a:t>em</a:t>
            </a:r>
            <a:r>
              <a:rPr lang="en-US" sz="2800" b="1" i="1" dirty="0">
                <a:latin typeface="Times New Roman" panose="02020603050405020304" pitchFamily="18" charset="0"/>
                <a:ea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rPr>
              <a:t>vừa</a:t>
            </a:r>
            <a:r>
              <a:rPr lang="en-US" sz="2800" b="1" i="1" dirty="0">
                <a:latin typeface="Times New Roman" panose="02020603050405020304" pitchFamily="18" charset="0"/>
                <a:ea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rPr>
              <a:t>tìm</a:t>
            </a:r>
            <a:r>
              <a:rPr lang="en-US" sz="2800" b="1" i="1" dirty="0">
                <a:latin typeface="Times New Roman" panose="02020603050405020304" pitchFamily="18" charset="0"/>
                <a:ea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rPr>
              <a:t>được</a:t>
            </a:r>
            <a:r>
              <a:rPr lang="en-US" sz="2800" b="1" i="1" dirty="0">
                <a:latin typeface="Times New Roman" panose="02020603050405020304" pitchFamily="18" charset="0"/>
                <a:ea typeface="Times New Roman" panose="02020603050405020304" pitchFamily="18" charset="0"/>
              </a:rPr>
              <a:t>? </a:t>
            </a:r>
          </a:p>
          <a:p>
            <a:pPr algn="just">
              <a:spcAft>
                <a:spcPts val="0"/>
              </a:spcAft>
            </a:pPr>
            <a:endParaRPr lang="en-US" sz="3200" dirty="0">
              <a:latin typeface="Times New Roman" panose="02020603050405020304" pitchFamily="18" charset="0"/>
              <a:ea typeface="Times New Roman" panose="02020603050405020304" pitchFamily="18" charset="0"/>
            </a:endParaRPr>
          </a:p>
          <a:p>
            <a:pPr algn="just">
              <a:spcAft>
                <a:spcPts val="0"/>
              </a:spcAft>
            </a:pPr>
            <a:endParaRPr lang="en-US" sz="3200" dirty="0">
              <a:latin typeface="Times New Roman" panose="02020603050405020304" pitchFamily="18" charset="0"/>
              <a:ea typeface="Times New Roman" panose="02020603050405020304" pitchFamily="18" charset="0"/>
            </a:endParaRPr>
          </a:p>
          <a:p>
            <a:pPr algn="just">
              <a:spcAft>
                <a:spcPts val="0"/>
              </a:spcAft>
            </a:pPr>
            <a:endParaRPr lang="en-US" sz="3200" dirty="0">
              <a:latin typeface="Times New Roman" panose="02020603050405020304" pitchFamily="18" charset="0"/>
              <a:ea typeface="Times New Roman" panose="02020603050405020304" pitchFamily="18" charset="0"/>
            </a:endParaRPr>
          </a:p>
          <a:p>
            <a:pPr algn="just">
              <a:spcAft>
                <a:spcPts val="0"/>
              </a:spcAft>
            </a:pPr>
            <a:endParaRPr lang="en-US" sz="3200" dirty="0">
              <a:latin typeface="Times New Roman" panose="02020603050405020304" pitchFamily="18" charset="0"/>
              <a:ea typeface="Times New Roman" panose="02020603050405020304" pitchFamily="18" charset="0"/>
            </a:endParaRPr>
          </a:p>
        </p:txBody>
      </p:sp>
      <p:sp>
        <p:nvSpPr>
          <p:cNvPr id="4" name="TextBox 3">
            <a:extLst>
              <a:ext uri="{FF2B5EF4-FFF2-40B4-BE49-F238E27FC236}">
                <a16:creationId xmlns:a16="http://schemas.microsoft.com/office/drawing/2014/main" id="{A03BF405-285F-6A46-BC0D-485ADB51B8B3}"/>
              </a:ext>
            </a:extLst>
          </p:cNvPr>
          <p:cNvSpPr txBox="1"/>
          <p:nvPr/>
        </p:nvSpPr>
        <p:spPr>
          <a:xfrm>
            <a:off x="472440" y="4013299"/>
            <a:ext cx="10957560" cy="261610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2800" b="1" dirty="0" err="1">
                <a:solidFill>
                  <a:srgbClr val="FF0000"/>
                </a:solidFill>
                <a:latin typeface="Times New Roman" panose="02020603050405020304" pitchFamily="18" charset="0"/>
                <a:cs typeface="Times New Roman" panose="02020603050405020304" pitchFamily="18" charset="0"/>
              </a:rPr>
              <a:t>Đáp</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án</a:t>
            </a:r>
            <a:r>
              <a:rPr lang="en-US" sz="2800" b="1" dirty="0">
                <a:solidFill>
                  <a:srgbClr val="FF0000"/>
                </a:solidFill>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Câu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rút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gọn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đoạn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thờ</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a:t>
            </a:r>
          </a:p>
          <a:p>
            <a:pPr marL="457200" indent="-457200">
              <a:buAutoNum type="alphaLcPeriod"/>
            </a:pPr>
            <a:r>
              <a:rPr lang="en-US" sz="2800" dirty="0">
                <a:latin typeface="Times New Roman" panose="02020603050405020304" pitchFamily="18" charset="0"/>
                <a:cs typeface="Times New Roman" panose="02020603050405020304" pitchFamily="18" charset="0"/>
              </a:rPr>
              <a:t>                                                                          </a:t>
            </a:r>
            <a:r>
              <a:rPr lang="en-US" sz="2800" b="1" dirty="0">
                <a:latin typeface="Times New Roman" panose="02020603050405020304" pitchFamily="18" charset="0"/>
                <a:cs typeface="Times New Roman" panose="02020603050405020304" pitchFamily="18" charset="0"/>
              </a:rPr>
              <a:t>b. </a:t>
            </a:r>
            <a:r>
              <a:rPr lang="en-US" sz="2800" b="1" dirty="0" err="1">
                <a:latin typeface="Times New Roman" panose="02020603050405020304" pitchFamily="18" charset="0"/>
                <a:cs typeface="Times New Roman" panose="02020603050405020304" pitchFamily="18" charset="0"/>
              </a:rPr>
              <a:t>Khôi</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phục</a:t>
            </a:r>
            <a:r>
              <a:rPr lang="en-US" sz="2800" b="1" dirty="0">
                <a:latin typeface="Times New Roman" panose="02020603050405020304" pitchFamily="18" charset="0"/>
                <a:cs typeface="Times New Roman" panose="02020603050405020304" pitchFamily="18" charset="0"/>
              </a:rPr>
              <a:t> </a:t>
            </a:r>
          </a:p>
          <a:p>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sấm</a:t>
            </a:r>
            <a:r>
              <a:rPr lang="en-US" sz="2800" dirty="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sym typeface="Wingdings" pitchFamily="2" charset="2"/>
              </a:rPr>
              <a: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Bố</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em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sấm</a:t>
            </a:r>
            <a:r>
              <a:rPr lang="en-US" sz="2800" dirty="0">
                <a:latin typeface="Times New Roman" panose="02020603050405020304" pitchFamily="18" charset="0"/>
                <a:cs typeface="Times New Roman" panose="02020603050405020304" pitchFamily="18" charset="0"/>
              </a:rPr>
              <a:t>.  </a:t>
            </a:r>
          </a:p>
          <a:p>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chớp</a:t>
            </a:r>
            <a:r>
              <a:rPr lang="en-US" sz="2800" dirty="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sym typeface="Wingdings" pitchFamily="2" charset="2"/>
              </a:rPr>
              <a:t>                            </a:t>
            </a:r>
            <a:r>
              <a:rPr lang="en-US" sz="2800" dirty="0" err="1">
                <a:latin typeface="Times New Roman" panose="02020603050405020304" pitchFamily="18" charset="0"/>
                <a:cs typeface="Times New Roman" panose="02020603050405020304" pitchFamily="18" charset="0"/>
                <a:sym typeface="Wingdings" pitchFamily="2" charset="2"/>
              </a:rPr>
              <a:t>Bố</a:t>
            </a:r>
            <a:r>
              <a:rPr lang="en-US" sz="2800" dirty="0">
                <a:latin typeface="Times New Roman" panose="02020603050405020304" pitchFamily="18" charset="0"/>
                <a:cs typeface="Times New Roman" panose="02020603050405020304" pitchFamily="18" charset="0"/>
                <a:sym typeface="Wingdings" pitchFamily="2" charset="2"/>
              </a:rPr>
              <a:t> </a:t>
            </a:r>
            <a:r>
              <a:rPr lang="en-US" sz="2800" dirty="0" err="1">
                <a:latin typeface="Times New Roman" panose="02020603050405020304" pitchFamily="18" charset="0"/>
                <a:cs typeface="Times New Roman" panose="02020603050405020304" pitchFamily="18" charset="0"/>
                <a:sym typeface="Wingdings" pitchFamily="2" charset="2"/>
              </a:rPr>
              <a:t>em</a:t>
            </a:r>
            <a:r>
              <a:rPr lang="en-US" sz="2800" dirty="0">
                <a:latin typeface="Times New Roman" panose="02020603050405020304" pitchFamily="18" charset="0"/>
                <a:cs typeface="Times New Roman" panose="02020603050405020304" pitchFamily="18" charset="0"/>
                <a:sym typeface="Wingdings" pitchFamily="2" charset="2"/>
              </a:rPr>
              <a:t> </a:t>
            </a:r>
            <a:r>
              <a:rPr lang="en-US" sz="2800" dirty="0" err="1">
                <a:latin typeface="Times New Roman" panose="02020603050405020304" pitchFamily="18" charset="0"/>
                <a:cs typeface="Times New Roman" panose="02020603050405020304" pitchFamily="18" charset="0"/>
                <a:sym typeface="Wingdings" pitchFamily="2" charset="2"/>
              </a:rPr>
              <a:t>đội</a:t>
            </a:r>
            <a:r>
              <a:rPr lang="en-US" sz="2800" dirty="0">
                <a:latin typeface="Times New Roman" panose="02020603050405020304" pitchFamily="18" charset="0"/>
                <a:cs typeface="Times New Roman" panose="02020603050405020304" pitchFamily="18" charset="0"/>
                <a:sym typeface="Wingdings" pitchFamily="2" charset="2"/>
              </a:rPr>
              <a:t> </a:t>
            </a:r>
            <a:r>
              <a:rPr lang="en-US" sz="2800" dirty="0" err="1">
                <a:latin typeface="Times New Roman" panose="02020603050405020304" pitchFamily="18" charset="0"/>
                <a:cs typeface="Times New Roman" panose="02020603050405020304" pitchFamily="18" charset="0"/>
                <a:sym typeface="Wingdings" pitchFamily="2" charset="2"/>
              </a:rPr>
              <a:t>chớp</a:t>
            </a:r>
            <a:r>
              <a:rPr lang="en-US" sz="2800" dirty="0">
                <a:latin typeface="Times New Roman" panose="02020603050405020304" pitchFamily="18" charset="0"/>
                <a:cs typeface="Times New Roman" panose="02020603050405020304" pitchFamily="18" charset="0"/>
                <a:sym typeface="Wingdings" pitchFamily="2" charset="2"/>
              </a:rPr>
              <a:t>.  </a:t>
            </a:r>
          </a:p>
          <a:p>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mưa</a:t>
            </a:r>
            <a:r>
              <a:rPr lang="en-US" sz="2800" dirty="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sym typeface="Wingdings" pitchFamily="2" charset="2"/>
              </a:rPr>
              <a:t>                            </a:t>
            </a:r>
            <a:r>
              <a:rPr lang="en-US" sz="2800" dirty="0" err="1">
                <a:latin typeface="Times New Roman" panose="02020603050405020304" pitchFamily="18" charset="0"/>
                <a:cs typeface="Times New Roman" panose="02020603050405020304" pitchFamily="18" charset="0"/>
                <a:sym typeface="Wingdings" pitchFamily="2" charset="2"/>
              </a:rPr>
              <a:t>Bố</a:t>
            </a:r>
            <a:r>
              <a:rPr lang="en-US" sz="2800" dirty="0">
                <a:latin typeface="Times New Roman" panose="02020603050405020304" pitchFamily="18" charset="0"/>
                <a:cs typeface="Times New Roman" panose="02020603050405020304" pitchFamily="18" charset="0"/>
                <a:sym typeface="Wingdings" pitchFamily="2" charset="2"/>
              </a:rPr>
              <a:t> </a:t>
            </a:r>
            <a:r>
              <a:rPr lang="en-US" sz="2800" dirty="0" err="1">
                <a:latin typeface="Times New Roman" panose="02020603050405020304" pitchFamily="18" charset="0"/>
                <a:cs typeface="Times New Roman" panose="02020603050405020304" pitchFamily="18" charset="0"/>
                <a:sym typeface="Wingdings" pitchFamily="2" charset="2"/>
              </a:rPr>
              <a:t>em</a:t>
            </a:r>
            <a:r>
              <a:rPr lang="en-US" sz="2800" dirty="0">
                <a:latin typeface="Times New Roman" panose="02020603050405020304" pitchFamily="18" charset="0"/>
                <a:cs typeface="Times New Roman" panose="02020603050405020304" pitchFamily="18" charset="0"/>
                <a:sym typeface="Wingdings" pitchFamily="2" charset="2"/>
              </a:rPr>
              <a:t> </a:t>
            </a:r>
            <a:r>
              <a:rPr lang="en-US" sz="2800" dirty="0" err="1">
                <a:latin typeface="Times New Roman" panose="02020603050405020304" pitchFamily="18" charset="0"/>
                <a:cs typeface="Times New Roman" panose="02020603050405020304" pitchFamily="18" charset="0"/>
                <a:sym typeface="Wingdings" pitchFamily="2" charset="2"/>
              </a:rPr>
              <a:t>đội</a:t>
            </a:r>
            <a:r>
              <a:rPr lang="en-US" sz="2800" dirty="0">
                <a:latin typeface="Times New Roman" panose="02020603050405020304" pitchFamily="18" charset="0"/>
                <a:cs typeface="Times New Roman" panose="02020603050405020304" pitchFamily="18" charset="0"/>
                <a:sym typeface="Wingdings" pitchFamily="2" charset="2"/>
              </a:rPr>
              <a:t> </a:t>
            </a:r>
            <a:r>
              <a:rPr lang="en-US" sz="2800" dirty="0" err="1">
                <a:latin typeface="Times New Roman" panose="02020603050405020304" pitchFamily="18" charset="0"/>
                <a:cs typeface="Times New Roman" panose="02020603050405020304" pitchFamily="18" charset="0"/>
                <a:sym typeface="Wingdings" pitchFamily="2" charset="2"/>
              </a:rPr>
              <a:t>cả</a:t>
            </a:r>
            <a:r>
              <a:rPr lang="en-US" sz="2800" dirty="0">
                <a:latin typeface="Times New Roman" panose="02020603050405020304" pitchFamily="18" charset="0"/>
                <a:cs typeface="Times New Roman" panose="02020603050405020304" pitchFamily="18" charset="0"/>
                <a:sym typeface="Wingdings" pitchFamily="2" charset="2"/>
              </a:rPr>
              <a:t> </a:t>
            </a:r>
            <a:r>
              <a:rPr lang="en-US" sz="2800" dirty="0" err="1">
                <a:latin typeface="Times New Roman" panose="02020603050405020304" pitchFamily="18" charset="0"/>
                <a:cs typeface="Times New Roman" panose="02020603050405020304" pitchFamily="18" charset="0"/>
                <a:sym typeface="Wingdings" pitchFamily="2" charset="2"/>
              </a:rPr>
              <a:t>trời</a:t>
            </a:r>
            <a:r>
              <a:rPr lang="en-US" sz="2800" dirty="0">
                <a:latin typeface="Times New Roman" panose="02020603050405020304" pitchFamily="18" charset="0"/>
                <a:cs typeface="Times New Roman" panose="02020603050405020304" pitchFamily="18" charset="0"/>
                <a:sym typeface="Wingdings" pitchFamily="2" charset="2"/>
              </a:rPr>
              <a:t> </a:t>
            </a:r>
            <a:r>
              <a:rPr lang="en-US" sz="2800" dirty="0" err="1">
                <a:latin typeface="Times New Roman" panose="02020603050405020304" pitchFamily="18" charset="0"/>
                <a:cs typeface="Times New Roman" panose="02020603050405020304" pitchFamily="18" charset="0"/>
                <a:sym typeface="Wingdings" pitchFamily="2" charset="2"/>
              </a:rPr>
              <a:t>mưa</a:t>
            </a:r>
            <a:r>
              <a:rPr lang="en-US" sz="2800" dirty="0">
                <a:latin typeface="Times New Roman" panose="02020603050405020304" pitchFamily="18" charset="0"/>
                <a:cs typeface="Times New Roman" panose="02020603050405020304" pitchFamily="18" charset="0"/>
                <a:sym typeface="Wingdings" pitchFamily="2" charset="2"/>
              </a:rPr>
              <a:t>. </a:t>
            </a:r>
            <a:endParaRPr lang="en-US" sz="28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770767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91ABBBD-DBE9-C041-A097-E3A4B05B889B}"/>
              </a:ext>
            </a:extLst>
          </p:cNvPr>
          <p:cNvSpPr txBox="1"/>
          <p:nvPr/>
        </p:nvSpPr>
        <p:spPr>
          <a:xfrm>
            <a:off x="281940" y="114514"/>
            <a:ext cx="11628120" cy="6936258"/>
          </a:xfrm>
          <a:prstGeom prst="rect">
            <a:avLst/>
          </a:prstGeom>
          <a:noFill/>
        </p:spPr>
        <p:txBody>
          <a:bodyPr wrap="square" rtlCol="0">
            <a:spAutoFit/>
          </a:bodyPr>
          <a:lstStyle/>
          <a:p>
            <a:pPr marL="57150" algn="just">
              <a:lnSpc>
                <a:spcPct val="115000"/>
              </a:lnSpc>
              <a:spcAft>
                <a:spcPts val="1000"/>
              </a:spcAft>
            </a:pPr>
            <a:r>
              <a:rPr lang="en-US" sz="2400" b="1" i="1" dirty="0" err="1">
                <a:latin typeface="Times New Roman" panose="02020603050405020304" pitchFamily="18" charset="0"/>
                <a:ea typeface="Calibri" panose="020F0502020204030204" pitchFamily="34" charset="0"/>
                <a:cs typeface="Times New Roman" panose="02020603050405020304" pitchFamily="18" charset="0"/>
              </a:rPr>
              <a:t>Bài</a:t>
            </a:r>
            <a:r>
              <a:rPr lang="en-US" sz="2400" b="1" i="1" dirty="0">
                <a:latin typeface="Times New Roman" panose="02020603050405020304" pitchFamily="18" charset="0"/>
                <a:ea typeface="Calibri" panose="020F0502020204030204" pitchFamily="34" charset="0"/>
                <a:cs typeface="Times New Roman" panose="02020603050405020304" pitchFamily="18" charset="0"/>
              </a:rPr>
              <a:t> </a:t>
            </a:r>
            <a:r>
              <a:rPr lang="en-US" sz="2400" b="1" i="1" dirty="0" err="1">
                <a:latin typeface="Times New Roman" panose="02020603050405020304" pitchFamily="18" charset="0"/>
                <a:ea typeface="Calibri" panose="020F0502020204030204" pitchFamily="34" charset="0"/>
                <a:cs typeface="Times New Roman" panose="02020603050405020304" pitchFamily="18" charset="0"/>
              </a:rPr>
              <a:t>tập</a:t>
            </a:r>
            <a:r>
              <a:rPr lang="en-US" sz="2400" b="1" i="1" dirty="0">
                <a:latin typeface="Times New Roman" panose="02020603050405020304" pitchFamily="18" charset="0"/>
                <a:ea typeface="Calibri" panose="020F0502020204030204" pitchFamily="34" charset="0"/>
                <a:cs typeface="Times New Roman" panose="02020603050405020304" pitchFamily="18" charset="0"/>
              </a:rPr>
              <a:t> 2: </a:t>
            </a:r>
            <a:r>
              <a:rPr lang="en-US" sz="2400" b="1" i="1" dirty="0" err="1">
                <a:latin typeface="Times New Roman" panose="02020603050405020304" pitchFamily="18" charset="0"/>
                <a:ea typeface="Calibri" panose="020F0502020204030204" pitchFamily="34" charset="0"/>
                <a:cs typeface="Times New Roman" panose="02020603050405020304" pitchFamily="18" charset="0"/>
              </a:rPr>
              <a:t>Em</a:t>
            </a:r>
            <a:r>
              <a:rPr lang="en-US" sz="2400" b="1" i="1" dirty="0">
                <a:latin typeface="Times New Roman" panose="02020603050405020304" pitchFamily="18" charset="0"/>
                <a:ea typeface="Calibri" panose="020F0502020204030204" pitchFamily="34" charset="0"/>
                <a:cs typeface="Times New Roman" panose="02020603050405020304" pitchFamily="18" charset="0"/>
              </a:rPr>
              <a:t> </a:t>
            </a:r>
            <a:r>
              <a:rPr lang="en-US" sz="2400" b="1" i="1" dirty="0" err="1">
                <a:latin typeface="Times New Roman" panose="02020603050405020304" pitchFamily="18" charset="0"/>
                <a:ea typeface="Calibri" panose="020F0502020204030204" pitchFamily="34" charset="0"/>
                <a:cs typeface="Times New Roman" panose="02020603050405020304" pitchFamily="18" charset="0"/>
              </a:rPr>
              <a:t>hãy</a:t>
            </a:r>
            <a:r>
              <a:rPr lang="en-US" sz="2400" b="1" i="1" dirty="0">
                <a:latin typeface="Times New Roman" panose="02020603050405020304" pitchFamily="18" charset="0"/>
                <a:ea typeface="Calibri" panose="020F0502020204030204" pitchFamily="34" charset="0"/>
                <a:cs typeface="Times New Roman" panose="02020603050405020304" pitchFamily="18" charset="0"/>
              </a:rPr>
              <a:t> </a:t>
            </a:r>
            <a:r>
              <a:rPr lang="en-US" sz="2400" b="1" i="1" dirty="0" err="1">
                <a:latin typeface="Times New Roman" panose="02020603050405020304" pitchFamily="18" charset="0"/>
                <a:ea typeface="Calibri" panose="020F0502020204030204" pitchFamily="34" charset="0"/>
                <a:cs typeface="Times New Roman" panose="02020603050405020304" pitchFamily="18" charset="0"/>
              </a:rPr>
              <a:t>cho</a:t>
            </a:r>
            <a:r>
              <a:rPr lang="en-US" sz="2400" b="1" i="1" dirty="0">
                <a:latin typeface="Times New Roman" panose="02020603050405020304" pitchFamily="18" charset="0"/>
                <a:ea typeface="Calibri" panose="020F0502020204030204" pitchFamily="34" charset="0"/>
                <a:cs typeface="Times New Roman" panose="02020603050405020304" pitchFamily="18" charset="0"/>
              </a:rPr>
              <a:t> </a:t>
            </a:r>
            <a:r>
              <a:rPr lang="en-US" sz="2400" b="1" i="1" dirty="0" err="1">
                <a:latin typeface="Times New Roman" panose="02020603050405020304" pitchFamily="18" charset="0"/>
                <a:ea typeface="Calibri" panose="020F0502020204030204" pitchFamily="34" charset="0"/>
                <a:cs typeface="Times New Roman" panose="02020603050405020304" pitchFamily="18" charset="0"/>
              </a:rPr>
              <a:t>biết</a:t>
            </a:r>
            <a:r>
              <a:rPr lang="en-US" sz="2400" b="1" i="1" dirty="0">
                <a:latin typeface="Times New Roman" panose="02020603050405020304" pitchFamily="18" charset="0"/>
                <a:ea typeface="Calibri" panose="020F0502020204030204" pitchFamily="34" charset="0"/>
                <a:cs typeface="Times New Roman" panose="02020603050405020304" pitchFamily="18" charset="0"/>
              </a:rPr>
              <a:t> </a:t>
            </a:r>
            <a:r>
              <a:rPr lang="en-US" sz="2400" b="1" i="1" dirty="0" err="1">
                <a:latin typeface="Times New Roman" panose="02020603050405020304" pitchFamily="18" charset="0"/>
                <a:ea typeface="Calibri" panose="020F0502020204030204" pitchFamily="34" charset="0"/>
                <a:cs typeface="Times New Roman" panose="02020603050405020304" pitchFamily="18" charset="0"/>
              </a:rPr>
              <a:t>câu</a:t>
            </a:r>
            <a:r>
              <a:rPr lang="en-US" sz="2400" b="1" i="1" dirty="0">
                <a:latin typeface="Times New Roman" panose="02020603050405020304" pitchFamily="18" charset="0"/>
                <a:ea typeface="Calibri" panose="020F0502020204030204" pitchFamily="34" charset="0"/>
                <a:cs typeface="Times New Roman" panose="02020603050405020304" pitchFamily="18" charset="0"/>
              </a:rPr>
              <a:t> </a:t>
            </a:r>
            <a:r>
              <a:rPr lang="en-US" sz="2400" b="1" i="1" dirty="0" err="1">
                <a:latin typeface="Times New Roman" panose="02020603050405020304" pitchFamily="18" charset="0"/>
                <a:ea typeface="Calibri" panose="020F0502020204030204" pitchFamily="34" charset="0"/>
                <a:cs typeface="Times New Roman" panose="02020603050405020304" pitchFamily="18" charset="0"/>
              </a:rPr>
              <a:t>nào</a:t>
            </a:r>
            <a:r>
              <a:rPr lang="en-US" sz="2400" b="1" i="1" dirty="0">
                <a:latin typeface="Times New Roman" panose="02020603050405020304" pitchFamily="18" charset="0"/>
                <a:ea typeface="Calibri" panose="020F0502020204030204" pitchFamily="34" charset="0"/>
                <a:cs typeface="Times New Roman" panose="02020603050405020304" pitchFamily="18" charset="0"/>
              </a:rPr>
              <a:t> </a:t>
            </a:r>
            <a:r>
              <a:rPr lang="en-US" sz="2400" b="1" i="1" dirty="0" err="1">
                <a:latin typeface="Times New Roman" panose="02020603050405020304" pitchFamily="18" charset="0"/>
                <a:ea typeface="Calibri" panose="020F0502020204030204" pitchFamily="34" charset="0"/>
                <a:cs typeface="Times New Roman" panose="02020603050405020304" pitchFamily="18" charset="0"/>
              </a:rPr>
              <a:t>là</a:t>
            </a:r>
            <a:r>
              <a:rPr lang="en-US" sz="2400" b="1" i="1" dirty="0">
                <a:latin typeface="Times New Roman" panose="02020603050405020304" pitchFamily="18" charset="0"/>
                <a:ea typeface="Calibri" panose="020F0502020204030204" pitchFamily="34" charset="0"/>
                <a:cs typeface="Times New Roman" panose="02020603050405020304" pitchFamily="18" charset="0"/>
              </a:rPr>
              <a:t> </a:t>
            </a:r>
            <a:r>
              <a:rPr lang="en-US" sz="2400" b="1" i="1" dirty="0" err="1">
                <a:latin typeface="Times New Roman" panose="02020603050405020304" pitchFamily="18" charset="0"/>
                <a:ea typeface="Calibri" panose="020F0502020204030204" pitchFamily="34" charset="0"/>
                <a:cs typeface="Times New Roman" panose="02020603050405020304" pitchFamily="18" charset="0"/>
              </a:rPr>
              <a:t>câu</a:t>
            </a:r>
            <a:r>
              <a:rPr lang="en-US" sz="2400" b="1" i="1" dirty="0">
                <a:latin typeface="Times New Roman" panose="02020603050405020304" pitchFamily="18" charset="0"/>
                <a:ea typeface="Calibri" panose="020F0502020204030204" pitchFamily="34" charset="0"/>
                <a:cs typeface="Times New Roman" panose="02020603050405020304" pitchFamily="18" charset="0"/>
              </a:rPr>
              <a:t> </a:t>
            </a:r>
            <a:r>
              <a:rPr lang="en-US" sz="2400" b="1" i="1" dirty="0" err="1">
                <a:latin typeface="Times New Roman" panose="02020603050405020304" pitchFamily="18" charset="0"/>
                <a:ea typeface="Calibri" panose="020F0502020204030204" pitchFamily="34" charset="0"/>
                <a:cs typeface="Times New Roman" panose="02020603050405020304" pitchFamily="18" charset="0"/>
              </a:rPr>
              <a:t>đặc</a:t>
            </a:r>
            <a:r>
              <a:rPr lang="en-US" sz="2400" b="1" i="1" dirty="0">
                <a:latin typeface="Times New Roman" panose="02020603050405020304" pitchFamily="18" charset="0"/>
                <a:ea typeface="Calibri" panose="020F0502020204030204" pitchFamily="34" charset="0"/>
                <a:cs typeface="Times New Roman" panose="02020603050405020304" pitchFamily="18" charset="0"/>
              </a:rPr>
              <a:t> </a:t>
            </a:r>
            <a:r>
              <a:rPr lang="en-US" sz="2400" b="1" i="1" dirty="0" err="1">
                <a:latin typeface="Times New Roman" panose="02020603050405020304" pitchFamily="18" charset="0"/>
                <a:ea typeface="Calibri" panose="020F0502020204030204" pitchFamily="34" charset="0"/>
                <a:cs typeface="Times New Roman" panose="02020603050405020304" pitchFamily="18" charset="0"/>
              </a:rPr>
              <a:t>biệt</a:t>
            </a:r>
            <a:r>
              <a:rPr lang="en-US" sz="2400" b="1" i="1" dirty="0">
                <a:latin typeface="Times New Roman" panose="02020603050405020304" pitchFamily="18" charset="0"/>
                <a:ea typeface="Calibri" panose="020F0502020204030204" pitchFamily="34" charset="0"/>
                <a:cs typeface="Times New Roman" panose="02020603050405020304" pitchFamily="18" charset="0"/>
              </a:rPr>
              <a:t>, </a:t>
            </a:r>
            <a:r>
              <a:rPr lang="en-US" sz="2400" b="1" i="1" dirty="0" err="1">
                <a:latin typeface="Times New Roman" panose="02020603050405020304" pitchFamily="18" charset="0"/>
                <a:ea typeface="Calibri" panose="020F0502020204030204" pitchFamily="34" charset="0"/>
                <a:cs typeface="Times New Roman" panose="02020603050405020304" pitchFamily="18" charset="0"/>
              </a:rPr>
              <a:t>gạch</a:t>
            </a:r>
            <a:r>
              <a:rPr lang="en-US" sz="2400" b="1" i="1" dirty="0">
                <a:latin typeface="Times New Roman" panose="02020603050405020304" pitchFamily="18" charset="0"/>
                <a:ea typeface="Calibri" panose="020F0502020204030204" pitchFamily="34" charset="0"/>
                <a:cs typeface="Times New Roman" panose="02020603050405020304" pitchFamily="18" charset="0"/>
              </a:rPr>
              <a:t> </a:t>
            </a:r>
            <a:r>
              <a:rPr lang="en-US" sz="2400" b="1" i="1" dirty="0" err="1">
                <a:latin typeface="Times New Roman" panose="02020603050405020304" pitchFamily="18" charset="0"/>
                <a:ea typeface="Calibri" panose="020F0502020204030204" pitchFamily="34" charset="0"/>
                <a:cs typeface="Times New Roman" panose="02020603050405020304" pitchFamily="18" charset="0"/>
              </a:rPr>
              <a:t>chân</a:t>
            </a:r>
            <a:r>
              <a:rPr lang="en-US" sz="2400" b="1" i="1" dirty="0">
                <a:latin typeface="Times New Roman" panose="02020603050405020304" pitchFamily="18" charset="0"/>
                <a:ea typeface="Calibri" panose="020F0502020204030204" pitchFamily="34" charset="0"/>
                <a:cs typeface="Times New Roman" panose="02020603050405020304" pitchFamily="18" charset="0"/>
              </a:rPr>
              <a:t> </a:t>
            </a:r>
            <a:r>
              <a:rPr lang="en-US" sz="2400" b="1" i="1" dirty="0" err="1">
                <a:latin typeface="Times New Roman" panose="02020603050405020304" pitchFamily="18" charset="0"/>
                <a:ea typeface="Calibri" panose="020F0502020204030204" pitchFamily="34" charset="0"/>
                <a:cs typeface="Times New Roman" panose="02020603050405020304" pitchFamily="18" charset="0"/>
              </a:rPr>
              <a:t>dưới</a:t>
            </a:r>
            <a:r>
              <a:rPr lang="en-US" sz="2400" b="1" i="1" dirty="0">
                <a:latin typeface="Times New Roman" panose="02020603050405020304" pitchFamily="18" charset="0"/>
                <a:ea typeface="Calibri" panose="020F0502020204030204" pitchFamily="34" charset="0"/>
                <a:cs typeface="Times New Roman" panose="02020603050405020304" pitchFamily="18" charset="0"/>
              </a:rPr>
              <a:t> </a:t>
            </a:r>
            <a:r>
              <a:rPr lang="en-US" sz="2400" b="1" i="1" dirty="0" err="1">
                <a:latin typeface="Times New Roman" panose="02020603050405020304" pitchFamily="18" charset="0"/>
                <a:ea typeface="Calibri" panose="020F0502020204030204" pitchFamily="34" charset="0"/>
                <a:cs typeface="Times New Roman" panose="02020603050405020304" pitchFamily="18" charset="0"/>
              </a:rPr>
              <a:t>câu</a:t>
            </a:r>
            <a:r>
              <a:rPr lang="en-US" sz="2400" b="1" i="1" dirty="0">
                <a:latin typeface="Times New Roman" panose="02020603050405020304" pitchFamily="18" charset="0"/>
                <a:ea typeface="Calibri" panose="020F0502020204030204" pitchFamily="34" charset="0"/>
                <a:cs typeface="Times New Roman" panose="02020603050405020304" pitchFamily="18" charset="0"/>
              </a:rPr>
              <a:t> </a:t>
            </a:r>
            <a:r>
              <a:rPr lang="en-US" sz="2400" b="1" i="1" dirty="0" err="1">
                <a:latin typeface="Times New Roman" panose="02020603050405020304" pitchFamily="18" charset="0"/>
                <a:ea typeface="Calibri" panose="020F0502020204030204" pitchFamily="34" charset="0"/>
                <a:cs typeface="Times New Roman" panose="02020603050405020304" pitchFamily="18" charset="0"/>
              </a:rPr>
              <a:t>đó</a:t>
            </a:r>
            <a:r>
              <a:rPr lang="en-US" sz="2400" b="1" i="1" dirty="0">
                <a:latin typeface="Times New Roman" panose="02020603050405020304" pitchFamily="18" charset="0"/>
                <a:ea typeface="Calibri" panose="020F0502020204030204" pitchFamily="34" charset="0"/>
                <a:cs typeface="Times New Roman" panose="02020603050405020304" pitchFamily="18" charset="0"/>
              </a:rPr>
              <a:t> </a:t>
            </a:r>
            <a:r>
              <a:rPr lang="en-US" sz="2400" b="1" i="1" dirty="0" err="1">
                <a:latin typeface="Times New Roman" panose="02020603050405020304" pitchFamily="18" charset="0"/>
                <a:ea typeface="Calibri" panose="020F0502020204030204" pitchFamily="34" charset="0"/>
                <a:cs typeface="Times New Roman" panose="02020603050405020304" pitchFamily="18" charset="0"/>
              </a:rPr>
              <a:t>và</a:t>
            </a:r>
            <a:r>
              <a:rPr lang="en-US" sz="2400" b="1" i="1" dirty="0">
                <a:latin typeface="Times New Roman" panose="02020603050405020304" pitchFamily="18" charset="0"/>
                <a:ea typeface="Calibri" panose="020F0502020204030204" pitchFamily="34" charset="0"/>
                <a:cs typeface="Times New Roman" panose="02020603050405020304" pitchFamily="18" charset="0"/>
              </a:rPr>
              <a:t> </a:t>
            </a:r>
            <a:r>
              <a:rPr lang="en-US" sz="2400" b="1" i="1" dirty="0" err="1">
                <a:latin typeface="Times New Roman" panose="02020603050405020304" pitchFamily="18" charset="0"/>
                <a:ea typeface="Calibri" panose="020F0502020204030204" pitchFamily="34" charset="0"/>
                <a:cs typeface="Times New Roman" panose="02020603050405020304" pitchFamily="18" charset="0"/>
              </a:rPr>
              <a:t>nêu</a:t>
            </a:r>
            <a:r>
              <a:rPr lang="en-US" sz="2400" b="1" i="1" dirty="0">
                <a:latin typeface="Times New Roman" panose="02020603050405020304" pitchFamily="18" charset="0"/>
                <a:ea typeface="Calibri" panose="020F0502020204030204" pitchFamily="34" charset="0"/>
                <a:cs typeface="Times New Roman" panose="02020603050405020304" pitchFamily="18" charset="0"/>
              </a:rPr>
              <a:t> </a:t>
            </a:r>
            <a:r>
              <a:rPr lang="en-US" sz="2400" b="1" i="1" dirty="0" err="1">
                <a:latin typeface="Times New Roman" panose="02020603050405020304" pitchFamily="18" charset="0"/>
                <a:ea typeface="Calibri" panose="020F0502020204030204" pitchFamily="34" charset="0"/>
                <a:cs typeface="Times New Roman" panose="02020603050405020304" pitchFamily="18" charset="0"/>
              </a:rPr>
              <a:t>tác</a:t>
            </a:r>
            <a:r>
              <a:rPr lang="en-US" sz="2400" b="1" i="1" dirty="0">
                <a:latin typeface="Times New Roman" panose="02020603050405020304" pitchFamily="18" charset="0"/>
                <a:ea typeface="Calibri" panose="020F0502020204030204" pitchFamily="34" charset="0"/>
                <a:cs typeface="Times New Roman" panose="02020603050405020304" pitchFamily="18" charset="0"/>
              </a:rPr>
              <a:t> </a:t>
            </a:r>
            <a:r>
              <a:rPr lang="en-US" sz="2400" b="1" i="1" dirty="0" err="1">
                <a:latin typeface="Times New Roman" panose="02020603050405020304" pitchFamily="18" charset="0"/>
                <a:ea typeface="Calibri" panose="020F0502020204030204" pitchFamily="34" charset="0"/>
                <a:cs typeface="Times New Roman" panose="02020603050405020304" pitchFamily="18" charset="0"/>
              </a:rPr>
              <a:t>dụng</a:t>
            </a:r>
            <a:r>
              <a:rPr lang="en-US" sz="2400" b="1" i="1" dirty="0">
                <a:latin typeface="Times New Roman" panose="02020603050405020304" pitchFamily="18" charset="0"/>
                <a:ea typeface="Calibri" panose="020F0502020204030204" pitchFamily="34" charset="0"/>
                <a:cs typeface="Times New Roman" panose="02020603050405020304" pitchFamily="18" charset="0"/>
              </a:rPr>
              <a:t>? </a:t>
            </a:r>
          </a:p>
          <a:p>
            <a:pPr marL="57150" algn="just">
              <a:lnSpc>
                <a:spcPct val="115000"/>
              </a:lnSpc>
              <a:spcAft>
                <a:spcPts val="1000"/>
              </a:spcAft>
            </a:pPr>
            <a:r>
              <a:rPr lang="en-US" sz="2400" dirty="0">
                <a:latin typeface="Times New Roman" panose="02020603050405020304" pitchFamily="18" charset="0"/>
                <a:ea typeface="Calibri" panose="020F0502020204030204" pitchFamily="34" charset="0"/>
                <a:cs typeface="Times New Roman" panose="02020603050405020304" pitchFamily="18" charset="0"/>
              </a:rPr>
              <a:t>1. </a:t>
            </a:r>
            <a:r>
              <a:rPr lang="en-US" sz="2400" dirty="0" err="1">
                <a:latin typeface="Times New Roman" panose="02020603050405020304" pitchFamily="18" charset="0"/>
                <a:ea typeface="Calibri" panose="020F0502020204030204" pitchFamily="34" charset="0"/>
                <a:cs typeface="Times New Roman" panose="02020603050405020304" pitchFamily="18" charset="0"/>
              </a:rPr>
              <a:t>Ôi</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Nghèo</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quá</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Tôi</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khổ</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đến</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thế</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này</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p>
          <a:p>
            <a:pPr marL="57150" algn="just">
              <a:lnSpc>
                <a:spcPct val="115000"/>
              </a:lnSpc>
              <a:spcAft>
                <a:spcPts val="1000"/>
              </a:spcAft>
            </a:pPr>
            <a:r>
              <a:rPr lang="en-US" sz="2400" dirty="0">
                <a:latin typeface="Times New Roman" panose="02020603050405020304" pitchFamily="18" charset="0"/>
                <a:ea typeface="Calibri" panose="020F0502020204030204" pitchFamily="34" charset="0"/>
                <a:cs typeface="Times New Roman" panose="02020603050405020304" pitchFamily="18" charset="0"/>
              </a:rPr>
              <a:t>2. </a:t>
            </a:r>
            <a:r>
              <a:rPr lang="en-US" sz="2400" dirty="0" err="1">
                <a:latin typeface="Times New Roman" panose="02020603050405020304" pitchFamily="18" charset="0"/>
                <a:ea typeface="Calibri" panose="020F0502020204030204" pitchFamily="34" charset="0"/>
                <a:cs typeface="Times New Roman" panose="02020603050405020304" pitchFamily="18" charset="0"/>
              </a:rPr>
              <a:t>Hoa</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hồng</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Một</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loài</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hoa</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Những</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đóa</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hoa</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hồng</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khoe</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sắc</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dưới</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ánh</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nắng</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mặt</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trời</a:t>
            </a:r>
            <a:r>
              <a:rPr lang="en-US" sz="2400" dirty="0">
                <a:latin typeface="Times New Roman" panose="02020603050405020304" pitchFamily="18" charset="0"/>
                <a:ea typeface="Calibri" panose="020F0502020204030204" pitchFamily="34" charset="0"/>
                <a:cs typeface="Times New Roman" panose="02020603050405020304" pitchFamily="18" charset="0"/>
              </a:rPr>
              <a:t> lung </a:t>
            </a:r>
            <a:r>
              <a:rPr lang="en-US" sz="2400" dirty="0" err="1">
                <a:latin typeface="Times New Roman" panose="02020603050405020304" pitchFamily="18" charset="0"/>
                <a:ea typeface="Calibri" panose="020F0502020204030204" pitchFamily="34" charset="0"/>
                <a:cs typeface="Times New Roman" panose="02020603050405020304" pitchFamily="18" charset="0"/>
              </a:rPr>
              <a:t>linh</a:t>
            </a:r>
            <a:r>
              <a:rPr lang="en-US" sz="2400" dirty="0">
                <a:latin typeface="Times New Roman" panose="02020603050405020304" pitchFamily="18" charset="0"/>
                <a:ea typeface="Calibri" panose="020F0502020204030204" pitchFamily="34" charset="0"/>
                <a:cs typeface="Times New Roman" panose="02020603050405020304" pitchFamily="18" charset="0"/>
              </a:rPr>
              <a:t>.</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57150" algn="just">
              <a:lnSpc>
                <a:spcPct val="115000"/>
              </a:lnSpc>
              <a:spcAft>
                <a:spcPts val="1000"/>
              </a:spcAft>
            </a:pPr>
            <a:r>
              <a:rPr lang="en-US" sz="2400" dirty="0">
                <a:latin typeface="Times New Roman" panose="02020603050405020304" pitchFamily="18" charset="0"/>
                <a:ea typeface="Calibri" panose="020F0502020204030204" pitchFamily="34" charset="0"/>
                <a:cs typeface="Times New Roman" panose="02020603050405020304" pitchFamily="18" charset="0"/>
              </a:rPr>
              <a:t>3. </a:t>
            </a:r>
            <a:r>
              <a:rPr lang="en-US" sz="2400" dirty="0" err="1">
                <a:latin typeface="Times New Roman" panose="02020603050405020304" pitchFamily="18" charset="0"/>
                <a:ea typeface="Calibri" panose="020F0502020204030204" pitchFamily="34" charset="0"/>
                <a:cs typeface="Times New Roman" panose="02020603050405020304" pitchFamily="18" charset="0"/>
              </a:rPr>
              <a:t>Thật</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đẹp</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quá</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Đà</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Nẵng</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là</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quê</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hương</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trong</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lòng</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tôi</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tự</a:t>
            </a:r>
            <a:r>
              <a:rPr lang="en-US" sz="2400" dirty="0">
                <a:latin typeface="Times New Roman" panose="02020603050405020304" pitchFamily="18" charset="0"/>
                <a:ea typeface="Calibri" panose="020F0502020204030204" pitchFamily="34" charset="0"/>
                <a:cs typeface="Times New Roman" panose="02020603050405020304" pitchFamily="18" charset="0"/>
              </a:rPr>
              <a:t> bao </a:t>
            </a:r>
            <a:r>
              <a:rPr lang="en-US" sz="2400" dirty="0" err="1">
                <a:latin typeface="Times New Roman" panose="02020603050405020304" pitchFamily="18" charset="0"/>
                <a:ea typeface="Calibri" panose="020F0502020204030204" pitchFamily="34" charset="0"/>
                <a:cs typeface="Times New Roman" panose="02020603050405020304" pitchFamily="18" charset="0"/>
              </a:rPr>
              <a:t>giờ</a:t>
            </a:r>
            <a:r>
              <a:rPr lang="en-US" sz="2400" dirty="0">
                <a:latin typeface="Times New Roman" panose="02020603050405020304" pitchFamily="18" charset="0"/>
                <a:ea typeface="Calibri" panose="020F0502020204030204" pitchFamily="34" charset="0"/>
                <a:cs typeface="Times New Roman" panose="02020603050405020304" pitchFamily="18" charset="0"/>
              </a:rPr>
              <a:t>.</a:t>
            </a:r>
          </a:p>
          <a:p>
            <a:pPr marL="57150" algn="just">
              <a:lnSpc>
                <a:spcPct val="115000"/>
              </a:lnSpc>
              <a:spcAft>
                <a:spcPts val="1000"/>
              </a:spcAft>
            </a:pPr>
            <a:r>
              <a:rPr lang="en-US" sz="2400" dirty="0">
                <a:latin typeface="Times New Roman" panose="02020603050405020304" pitchFamily="18" charset="0"/>
                <a:ea typeface="Calibri" panose="020F0502020204030204" pitchFamily="34" charset="0"/>
                <a:cs typeface="Times New Roman" panose="02020603050405020304" pitchFamily="18" charset="0"/>
              </a:rPr>
              <a:t>4. Nga </a:t>
            </a:r>
            <a:r>
              <a:rPr lang="en-US" sz="2400" dirty="0" err="1">
                <a:latin typeface="Times New Roman" panose="02020603050405020304" pitchFamily="18" charset="0"/>
                <a:ea typeface="Calibri" panose="020F0502020204030204" pitchFamily="34" charset="0"/>
                <a:cs typeface="Times New Roman" panose="02020603050405020304" pitchFamily="18" charset="0"/>
              </a:rPr>
              <a:t>ơi</a:t>
            </a:r>
            <a:r>
              <a:rPr lang="en-US" sz="2400" dirty="0">
                <a:latin typeface="Times New Roman" panose="02020603050405020304" pitchFamily="18" charset="0"/>
                <a:ea typeface="Calibri" panose="020F0502020204030204" pitchFamily="34" charset="0"/>
                <a:cs typeface="Times New Roman" panose="02020603050405020304" pitchFamily="18" charset="0"/>
              </a:rPr>
              <a:t>! Nga </a:t>
            </a:r>
            <a:r>
              <a:rPr lang="en-US" sz="2400" dirty="0" err="1">
                <a:latin typeface="Times New Roman" panose="02020603050405020304" pitchFamily="18" charset="0"/>
                <a:ea typeface="Calibri" panose="020F0502020204030204" pitchFamily="34" charset="0"/>
                <a:cs typeface="Times New Roman" panose="02020603050405020304" pitchFamily="18" charset="0"/>
              </a:rPr>
              <a:t>vẫn</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ổn</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chứ</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285750" indent="-285750">
              <a:buFontTx/>
              <a:buChar char="-"/>
            </a:pPr>
            <a:r>
              <a:rPr lang="en-US" sz="2400" dirty="0" err="1">
                <a:latin typeface="Times New Roman" panose="02020603050405020304" pitchFamily="18" charset="0"/>
                <a:ea typeface="Calibri" panose="020F0502020204030204" pitchFamily="34" charset="0"/>
              </a:rPr>
              <a:t>Tôi</a:t>
            </a:r>
            <a:r>
              <a:rPr lang="en-US" sz="2400" dirty="0">
                <a:latin typeface="Times New Roman" panose="02020603050405020304" pitchFamily="18" charset="0"/>
                <a:ea typeface="Calibri" panose="020F0502020204030204" pitchFamily="34" charset="0"/>
              </a:rPr>
              <a:t> </a:t>
            </a:r>
            <a:r>
              <a:rPr lang="en-US" sz="2400" dirty="0" err="1">
                <a:latin typeface="Times New Roman" panose="02020603050405020304" pitchFamily="18" charset="0"/>
                <a:ea typeface="Calibri" panose="020F0502020204030204" pitchFamily="34" charset="0"/>
              </a:rPr>
              <a:t>không</a:t>
            </a:r>
            <a:r>
              <a:rPr lang="en-US" sz="2400" dirty="0">
                <a:latin typeface="Times New Roman" panose="02020603050405020304" pitchFamily="18" charset="0"/>
                <a:ea typeface="Calibri" panose="020F0502020204030204" pitchFamily="34" charset="0"/>
              </a:rPr>
              <a:t> </a:t>
            </a:r>
            <a:r>
              <a:rPr lang="en-US" sz="2400" dirty="0" err="1">
                <a:latin typeface="Times New Roman" panose="02020603050405020304" pitchFamily="18" charset="0"/>
                <a:ea typeface="Calibri" panose="020F0502020204030204" pitchFamily="34" charset="0"/>
              </a:rPr>
              <a:t>sao</a:t>
            </a:r>
            <a:endParaRPr lang="en-US" sz="2400" dirty="0">
              <a:latin typeface="Times New Roman" panose="02020603050405020304" pitchFamily="18" charset="0"/>
              <a:ea typeface="Calibri" panose="020F0502020204030204" pitchFamily="34" charset="0"/>
            </a:endParaRPr>
          </a:p>
          <a:p>
            <a:pPr marL="57150" algn="just">
              <a:lnSpc>
                <a:spcPct val="115000"/>
              </a:lnSpc>
              <a:spcAft>
                <a:spcPts val="1000"/>
              </a:spcAft>
            </a:pPr>
            <a:r>
              <a:rPr lang="vi-VN" sz="2400" dirty="0">
                <a:latin typeface="Times New Roman" panose="02020603050405020304" pitchFamily="18" charset="0"/>
                <a:ea typeface="Calibri" panose="020F0502020204030204" pitchFamily="34" charset="0"/>
                <a:cs typeface="Times New Roman" panose="02020603050405020304" pitchFamily="18" charset="0"/>
              </a:rPr>
              <a:t>5. </a:t>
            </a:r>
            <a:r>
              <a:rPr lang="en-US" sz="2400" dirty="0" err="1">
                <a:latin typeface="Times New Roman" panose="02020603050405020304" pitchFamily="18" charset="0"/>
                <a:ea typeface="Calibri" panose="020F0502020204030204" pitchFamily="34" charset="0"/>
                <a:cs typeface="Times New Roman" panose="02020603050405020304" pitchFamily="18" charset="0"/>
              </a:rPr>
              <a:t>Một</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giờ</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hai</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giờ</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Hàng</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giờ</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đồng</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hồ</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trôi</a:t>
            </a:r>
            <a:r>
              <a:rPr lang="en-US" sz="2400" dirty="0">
                <a:latin typeface="Times New Roman" panose="02020603050405020304" pitchFamily="18" charset="0"/>
                <a:ea typeface="Calibri" panose="020F0502020204030204" pitchFamily="34" charset="0"/>
                <a:cs typeface="Times New Roman" panose="02020603050405020304" pitchFamily="18" charset="0"/>
              </a:rPr>
              <a:t> qua </a:t>
            </a:r>
            <a:r>
              <a:rPr lang="en-US" sz="2400" dirty="0" err="1">
                <a:latin typeface="Times New Roman" panose="02020603050405020304" pitchFamily="18" charset="0"/>
                <a:ea typeface="Calibri" panose="020F0502020204030204" pitchFamily="34" charset="0"/>
                <a:cs typeface="Times New Roman" panose="02020603050405020304" pitchFamily="18" charset="0"/>
              </a:rPr>
              <a:t>nhưng</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nó</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vẫn</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chưa</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làm</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được</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câu</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nào</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trong</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đề</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endParaRPr lang="vi-VN" sz="2400" dirty="0">
              <a:latin typeface="Times New Roman" panose="02020603050405020304" pitchFamily="18" charset="0"/>
              <a:ea typeface="Calibri" panose="020F0502020204030204" pitchFamily="34" charset="0"/>
              <a:cs typeface="Times New Roman" panose="02020603050405020304" pitchFamily="18" charset="0"/>
            </a:endParaRPr>
          </a:p>
          <a:p>
            <a:r>
              <a:rPr lang="en-US" sz="2400" dirty="0">
                <a:latin typeface="Times New Roman" panose="02020603050405020304" pitchFamily="18" charset="0"/>
                <a:ea typeface="Calibri" panose="020F0502020204030204" pitchFamily="34" charset="0"/>
                <a:cs typeface="Times New Roman" panose="02020603050405020304" pitchFamily="18" charset="0"/>
              </a:rPr>
              <a:t>6. </a:t>
            </a:r>
            <a:r>
              <a:rPr lang="en-US" sz="2400" dirty="0" err="1">
                <a:latin typeface="Times New Roman" panose="02020603050405020304" pitchFamily="18" charset="0"/>
                <a:ea typeface="Calibri" panose="020F0502020204030204" pitchFamily="34" charset="0"/>
                <a:cs typeface="Times New Roman" panose="02020603050405020304" pitchFamily="18" charset="0"/>
              </a:rPr>
              <a:t>Một</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đêm</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đông</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Từng</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đợt</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gió</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bấc</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và</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những</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cơn</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mưa</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phùn</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lạnh</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buốt</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đến</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thấu</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xương</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Tôi</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nằm</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ngủ</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trong</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chăn</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ấm</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Không</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ra</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khỏi</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nhà</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vì</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trời</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còn</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âm</a:t>
            </a:r>
            <a:r>
              <a:rPr lang="en-US" sz="2400" dirty="0">
                <a:latin typeface="Times New Roman" panose="02020603050405020304" pitchFamily="18" charset="0"/>
                <a:ea typeface="Calibri" panose="020F0502020204030204" pitchFamily="34" charset="0"/>
                <a:cs typeface="Times New Roman" panose="02020603050405020304" pitchFamily="18" charset="0"/>
              </a:rPr>
              <a:t> u. </a:t>
            </a:r>
            <a:r>
              <a:rPr lang="en-US" sz="2400" dirty="0" err="1">
                <a:latin typeface="Times New Roman" panose="02020603050405020304" pitchFamily="18" charset="0"/>
                <a:ea typeface="Calibri" panose="020F0502020204030204" pitchFamily="34" charset="0"/>
                <a:cs typeface="Times New Roman" panose="02020603050405020304" pitchFamily="18" charset="0"/>
              </a:rPr>
              <a:t>Ngủ</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thiếp</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đi</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khi</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nào</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không</a:t>
            </a:r>
            <a:r>
              <a:rPr lang="en-US" sz="2400" dirty="0">
                <a:latin typeface="Times New Roman" panose="02020603050405020304" pitchFamily="18" charset="0"/>
                <a:ea typeface="Calibri" panose="020F0502020204030204" pitchFamily="34" charset="0"/>
                <a:cs typeface="Times New Roman" panose="02020603050405020304" pitchFamily="18" charset="0"/>
              </a:rPr>
              <a:t> hay.  </a:t>
            </a:r>
            <a:r>
              <a:rPr lang="en-US" sz="2400" dirty="0" err="1">
                <a:latin typeface="Times New Roman" panose="02020603050405020304" pitchFamily="18" charset="0"/>
                <a:ea typeface="Calibri" panose="020F0502020204030204" pitchFamily="34" charset="0"/>
                <a:cs typeface="Times New Roman" panose="02020603050405020304" pitchFamily="18" charset="0"/>
              </a:rPr>
              <a:t>Tôi</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chợt</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thức</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giấc</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Ôi</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Một</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chiếc</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lá</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Chiếc</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lá</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duy</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nhất</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còn</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sót</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lại</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trên</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cành</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cây</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khẳng</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khiu</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sau</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đợt</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đêm</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đông</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dài</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p>
          <a:p>
            <a:pPr marL="57150" algn="just">
              <a:lnSpc>
                <a:spcPct val="115000"/>
              </a:lnSpc>
              <a:spcAft>
                <a:spcPts val="1000"/>
              </a:spcAft>
            </a:pPr>
            <a:r>
              <a:rPr lang="en-US" sz="2400" dirty="0">
                <a:latin typeface="Times New Roman" panose="02020603050405020304" pitchFamily="18" charset="0"/>
                <a:ea typeface="Calibri" panose="020F0502020204030204" pitchFamily="34" charset="0"/>
                <a:cs typeface="Times New Roman" panose="02020603050405020304" pitchFamily="18" charset="0"/>
              </a:rPr>
              <a:t>7. </a:t>
            </a:r>
            <a:r>
              <a:rPr lang="en-US" sz="2400" dirty="0" err="1">
                <a:latin typeface="Times New Roman" panose="02020603050405020304" pitchFamily="18" charset="0"/>
                <a:ea typeface="Calibri" panose="020F0502020204030204" pitchFamily="34" charset="0"/>
                <a:cs typeface="Times New Roman" panose="02020603050405020304" pitchFamily="18" charset="0"/>
              </a:rPr>
              <a:t>Thương</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thay</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Những</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số</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phận</a:t>
            </a:r>
            <a:r>
              <a:rPr lang="en-US" sz="2400" dirty="0">
                <a:latin typeface="Times New Roman" panose="02020603050405020304" pitchFamily="18" charset="0"/>
                <a:ea typeface="Calibri" panose="020F0502020204030204" pitchFamily="34" charset="0"/>
                <a:cs typeface="Times New Roman" panose="02020603050405020304" pitchFamily="18" charset="0"/>
              </a:rPr>
              <a:t> con </a:t>
            </a:r>
            <a:r>
              <a:rPr lang="en-US" sz="2400" dirty="0" err="1">
                <a:latin typeface="Times New Roman" panose="02020603050405020304" pitchFamily="18" charset="0"/>
                <a:ea typeface="Calibri" panose="020F0502020204030204" pitchFamily="34" charset="0"/>
                <a:cs typeface="Times New Roman" panose="02020603050405020304" pitchFamily="18" charset="0"/>
              </a:rPr>
              <a:t>người</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bị</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cuộc</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đời</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vùi</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dậy</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trong</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đáy</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xã</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hội</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cũ</a:t>
            </a:r>
            <a:r>
              <a:rPr lang="en-US" sz="2400" dirty="0">
                <a:latin typeface="Times New Roman" panose="02020603050405020304" pitchFamily="18" charset="0"/>
                <a:ea typeface="Calibri" panose="020F0502020204030204" pitchFamily="34" charset="0"/>
                <a:cs typeface="Times New Roman" panose="02020603050405020304" pitchFamily="18" charset="0"/>
              </a:rPr>
              <a:t>.</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cxnSp>
        <p:nvCxnSpPr>
          <p:cNvPr id="6" name="Straight Connector 5">
            <a:extLst>
              <a:ext uri="{FF2B5EF4-FFF2-40B4-BE49-F238E27FC236}">
                <a16:creationId xmlns:a16="http://schemas.microsoft.com/office/drawing/2014/main" id="{845B7CB0-28BB-E94E-BE0B-093D75740D39}"/>
              </a:ext>
            </a:extLst>
          </p:cNvPr>
          <p:cNvCxnSpPr>
            <a:cxnSpLocks/>
          </p:cNvCxnSpPr>
          <p:nvPr/>
        </p:nvCxnSpPr>
        <p:spPr>
          <a:xfrm>
            <a:off x="609600" y="1600200"/>
            <a:ext cx="502920" cy="0"/>
          </a:xfrm>
          <a:prstGeom prst="line">
            <a:avLst/>
          </a:prstGeom>
          <a:ln w="28575"/>
        </p:spPr>
        <p:style>
          <a:lnRef idx="3">
            <a:schemeClr val="accent2"/>
          </a:lnRef>
          <a:fillRef idx="0">
            <a:schemeClr val="accent2"/>
          </a:fillRef>
          <a:effectRef idx="2">
            <a:schemeClr val="accent2"/>
          </a:effectRef>
          <a:fontRef idx="minor">
            <a:schemeClr val="tx1"/>
          </a:fontRef>
        </p:style>
      </p:cxnSp>
      <p:cxnSp>
        <p:nvCxnSpPr>
          <p:cNvPr id="8" name="Straight Connector 7">
            <a:extLst>
              <a:ext uri="{FF2B5EF4-FFF2-40B4-BE49-F238E27FC236}">
                <a16:creationId xmlns:a16="http://schemas.microsoft.com/office/drawing/2014/main" id="{AAA68CD5-0DE6-6449-B101-F43987B9EDE6}"/>
              </a:ext>
            </a:extLst>
          </p:cNvPr>
          <p:cNvCxnSpPr>
            <a:cxnSpLocks/>
          </p:cNvCxnSpPr>
          <p:nvPr/>
        </p:nvCxnSpPr>
        <p:spPr>
          <a:xfrm>
            <a:off x="609600" y="2148840"/>
            <a:ext cx="1341120" cy="0"/>
          </a:xfrm>
          <a:prstGeom prst="line">
            <a:avLst/>
          </a:prstGeom>
          <a:ln w="28575"/>
        </p:spPr>
        <p:style>
          <a:lnRef idx="3">
            <a:schemeClr val="accent2"/>
          </a:lnRef>
          <a:fillRef idx="0">
            <a:schemeClr val="accent2"/>
          </a:fillRef>
          <a:effectRef idx="2">
            <a:schemeClr val="accent2"/>
          </a:effectRef>
          <a:fontRef idx="minor">
            <a:schemeClr val="tx1"/>
          </a:fontRef>
        </p:style>
      </p:cxnSp>
      <p:cxnSp>
        <p:nvCxnSpPr>
          <p:cNvPr id="10" name="Straight Connector 9">
            <a:extLst>
              <a:ext uri="{FF2B5EF4-FFF2-40B4-BE49-F238E27FC236}">
                <a16:creationId xmlns:a16="http://schemas.microsoft.com/office/drawing/2014/main" id="{440BCB7C-1D9F-CA43-A679-FB43F631D0E3}"/>
              </a:ext>
            </a:extLst>
          </p:cNvPr>
          <p:cNvCxnSpPr>
            <a:cxnSpLocks/>
          </p:cNvCxnSpPr>
          <p:nvPr/>
        </p:nvCxnSpPr>
        <p:spPr>
          <a:xfrm>
            <a:off x="2118360" y="2133600"/>
            <a:ext cx="1554480" cy="0"/>
          </a:xfrm>
          <a:prstGeom prst="line">
            <a:avLst/>
          </a:prstGeom>
          <a:ln w="28575"/>
        </p:spPr>
        <p:style>
          <a:lnRef idx="3">
            <a:schemeClr val="accent2"/>
          </a:lnRef>
          <a:fillRef idx="0">
            <a:schemeClr val="accent2"/>
          </a:fillRef>
          <a:effectRef idx="2">
            <a:schemeClr val="accent2"/>
          </a:effectRef>
          <a:fontRef idx="minor">
            <a:schemeClr val="tx1"/>
          </a:fontRef>
        </p:style>
      </p:cxnSp>
      <p:cxnSp>
        <p:nvCxnSpPr>
          <p:cNvPr id="12" name="Straight Connector 11">
            <a:extLst>
              <a:ext uri="{FF2B5EF4-FFF2-40B4-BE49-F238E27FC236}">
                <a16:creationId xmlns:a16="http://schemas.microsoft.com/office/drawing/2014/main" id="{2487C82E-7AA3-FF48-8BD0-36BB5A0953F5}"/>
              </a:ext>
            </a:extLst>
          </p:cNvPr>
          <p:cNvCxnSpPr>
            <a:cxnSpLocks/>
          </p:cNvCxnSpPr>
          <p:nvPr/>
        </p:nvCxnSpPr>
        <p:spPr>
          <a:xfrm>
            <a:off x="762000" y="2682240"/>
            <a:ext cx="1554480" cy="0"/>
          </a:xfrm>
          <a:prstGeom prst="line">
            <a:avLst/>
          </a:prstGeom>
          <a:ln w="28575"/>
        </p:spPr>
        <p:style>
          <a:lnRef idx="3">
            <a:schemeClr val="accent2"/>
          </a:lnRef>
          <a:fillRef idx="0">
            <a:schemeClr val="accent2"/>
          </a:fillRef>
          <a:effectRef idx="2">
            <a:schemeClr val="accent2"/>
          </a:effectRef>
          <a:fontRef idx="minor">
            <a:schemeClr val="tx1"/>
          </a:fontRef>
        </p:style>
      </p:cxnSp>
      <p:cxnSp>
        <p:nvCxnSpPr>
          <p:cNvPr id="13" name="Straight Connector 12">
            <a:extLst>
              <a:ext uri="{FF2B5EF4-FFF2-40B4-BE49-F238E27FC236}">
                <a16:creationId xmlns:a16="http://schemas.microsoft.com/office/drawing/2014/main" id="{0DC8C458-FC71-CB46-B38F-B0510B5D9292}"/>
              </a:ext>
            </a:extLst>
          </p:cNvPr>
          <p:cNvCxnSpPr>
            <a:cxnSpLocks/>
          </p:cNvCxnSpPr>
          <p:nvPr/>
        </p:nvCxnSpPr>
        <p:spPr>
          <a:xfrm>
            <a:off x="762000" y="3246120"/>
            <a:ext cx="853440" cy="0"/>
          </a:xfrm>
          <a:prstGeom prst="line">
            <a:avLst/>
          </a:prstGeom>
          <a:ln w="28575"/>
        </p:spPr>
        <p:style>
          <a:lnRef idx="3">
            <a:schemeClr val="accent2"/>
          </a:lnRef>
          <a:fillRef idx="0">
            <a:schemeClr val="accent2"/>
          </a:fillRef>
          <a:effectRef idx="2">
            <a:schemeClr val="accent2"/>
          </a:effectRef>
          <a:fontRef idx="minor">
            <a:schemeClr val="tx1"/>
          </a:fontRef>
        </p:style>
      </p:cxnSp>
      <p:cxnSp>
        <p:nvCxnSpPr>
          <p:cNvPr id="15" name="Straight Connector 14">
            <a:extLst>
              <a:ext uri="{FF2B5EF4-FFF2-40B4-BE49-F238E27FC236}">
                <a16:creationId xmlns:a16="http://schemas.microsoft.com/office/drawing/2014/main" id="{FD16ECC8-9217-9841-B699-2D66A20B457E}"/>
              </a:ext>
            </a:extLst>
          </p:cNvPr>
          <p:cNvCxnSpPr>
            <a:cxnSpLocks/>
          </p:cNvCxnSpPr>
          <p:nvPr/>
        </p:nvCxnSpPr>
        <p:spPr>
          <a:xfrm>
            <a:off x="762000" y="4084320"/>
            <a:ext cx="2331720" cy="0"/>
          </a:xfrm>
          <a:prstGeom prst="line">
            <a:avLst/>
          </a:prstGeom>
          <a:ln w="28575"/>
        </p:spPr>
        <p:style>
          <a:lnRef idx="3">
            <a:schemeClr val="accent2"/>
          </a:lnRef>
          <a:fillRef idx="0">
            <a:schemeClr val="accent2"/>
          </a:fillRef>
          <a:effectRef idx="2">
            <a:schemeClr val="accent2"/>
          </a:effectRef>
          <a:fontRef idx="minor">
            <a:schemeClr val="tx1"/>
          </a:fontRef>
        </p:style>
      </p:cxnSp>
      <p:cxnSp>
        <p:nvCxnSpPr>
          <p:cNvPr id="19" name="Straight Connector 18">
            <a:extLst>
              <a:ext uri="{FF2B5EF4-FFF2-40B4-BE49-F238E27FC236}">
                <a16:creationId xmlns:a16="http://schemas.microsoft.com/office/drawing/2014/main" id="{0C5247F8-2B79-1446-85AC-A0D6E5AF75E3}"/>
              </a:ext>
            </a:extLst>
          </p:cNvPr>
          <p:cNvCxnSpPr>
            <a:cxnSpLocks/>
          </p:cNvCxnSpPr>
          <p:nvPr/>
        </p:nvCxnSpPr>
        <p:spPr>
          <a:xfrm>
            <a:off x="609600" y="5059680"/>
            <a:ext cx="1920240" cy="0"/>
          </a:xfrm>
          <a:prstGeom prst="line">
            <a:avLst/>
          </a:prstGeom>
          <a:ln w="28575"/>
        </p:spPr>
        <p:style>
          <a:lnRef idx="3">
            <a:schemeClr val="accent2"/>
          </a:lnRef>
          <a:fillRef idx="0">
            <a:schemeClr val="accent2"/>
          </a:fillRef>
          <a:effectRef idx="2">
            <a:schemeClr val="accent2"/>
          </a:effectRef>
          <a:fontRef idx="minor">
            <a:schemeClr val="tx1"/>
          </a:fontRef>
        </p:style>
      </p:cxnSp>
      <p:cxnSp>
        <p:nvCxnSpPr>
          <p:cNvPr id="21" name="Straight Connector 20">
            <a:extLst>
              <a:ext uri="{FF2B5EF4-FFF2-40B4-BE49-F238E27FC236}">
                <a16:creationId xmlns:a16="http://schemas.microsoft.com/office/drawing/2014/main" id="{437153D2-51D0-8349-8BA2-63AA74B4CD8C}"/>
              </a:ext>
            </a:extLst>
          </p:cNvPr>
          <p:cNvCxnSpPr>
            <a:cxnSpLocks/>
          </p:cNvCxnSpPr>
          <p:nvPr/>
        </p:nvCxnSpPr>
        <p:spPr>
          <a:xfrm>
            <a:off x="2743200" y="5791200"/>
            <a:ext cx="350520" cy="0"/>
          </a:xfrm>
          <a:prstGeom prst="line">
            <a:avLst/>
          </a:prstGeom>
          <a:ln w="28575"/>
        </p:spPr>
        <p:style>
          <a:lnRef idx="3">
            <a:schemeClr val="accent2"/>
          </a:lnRef>
          <a:fillRef idx="0">
            <a:schemeClr val="accent2"/>
          </a:fillRef>
          <a:effectRef idx="2">
            <a:schemeClr val="accent2"/>
          </a:effectRef>
          <a:fontRef idx="minor">
            <a:schemeClr val="tx1"/>
          </a:fontRef>
        </p:style>
      </p:cxnSp>
      <p:cxnSp>
        <p:nvCxnSpPr>
          <p:cNvPr id="23" name="Straight Connector 22">
            <a:extLst>
              <a:ext uri="{FF2B5EF4-FFF2-40B4-BE49-F238E27FC236}">
                <a16:creationId xmlns:a16="http://schemas.microsoft.com/office/drawing/2014/main" id="{F5D4AAC3-22C7-074E-A64C-45A6455B087A}"/>
              </a:ext>
            </a:extLst>
          </p:cNvPr>
          <p:cNvCxnSpPr>
            <a:cxnSpLocks/>
          </p:cNvCxnSpPr>
          <p:nvPr/>
        </p:nvCxnSpPr>
        <p:spPr>
          <a:xfrm>
            <a:off x="3200400" y="5821680"/>
            <a:ext cx="1645920" cy="0"/>
          </a:xfrm>
          <a:prstGeom prst="line">
            <a:avLst/>
          </a:prstGeom>
          <a:ln w="28575"/>
        </p:spPr>
        <p:style>
          <a:lnRef idx="3">
            <a:schemeClr val="accent2"/>
          </a:lnRef>
          <a:fillRef idx="0">
            <a:schemeClr val="accent2"/>
          </a:fillRef>
          <a:effectRef idx="2">
            <a:schemeClr val="accent2"/>
          </a:effectRef>
          <a:fontRef idx="minor">
            <a:schemeClr val="tx1"/>
          </a:fontRef>
        </p:style>
      </p:cxnSp>
      <p:cxnSp>
        <p:nvCxnSpPr>
          <p:cNvPr id="25" name="Straight Connector 24">
            <a:extLst>
              <a:ext uri="{FF2B5EF4-FFF2-40B4-BE49-F238E27FC236}">
                <a16:creationId xmlns:a16="http://schemas.microsoft.com/office/drawing/2014/main" id="{0CB3C33C-6D9F-EA49-BA30-D106302A742F}"/>
              </a:ext>
            </a:extLst>
          </p:cNvPr>
          <p:cNvCxnSpPr>
            <a:cxnSpLocks/>
          </p:cNvCxnSpPr>
          <p:nvPr/>
        </p:nvCxnSpPr>
        <p:spPr>
          <a:xfrm>
            <a:off x="716280" y="6598920"/>
            <a:ext cx="1600200" cy="0"/>
          </a:xfrm>
          <a:prstGeom prst="line">
            <a:avLst/>
          </a:prstGeom>
          <a:ln w="28575"/>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1417952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dissolv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dissolv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dissolve">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dissolve">
                                      <p:cBhvr>
                                        <p:cTn id="27" dur="5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dissolve">
                                      <p:cBhvr>
                                        <p:cTn id="32" dur="500"/>
                                        <p:tgtEl>
                                          <p:spTgt spid="13"/>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15"/>
                                        </p:tgtEl>
                                        <p:attrNameLst>
                                          <p:attrName>style.visibility</p:attrName>
                                        </p:attrNameLst>
                                      </p:cBhvr>
                                      <p:to>
                                        <p:strVal val="visible"/>
                                      </p:to>
                                    </p:set>
                                    <p:animEffect transition="in" filter="dissolve">
                                      <p:cBhvr>
                                        <p:cTn id="37" dur="500"/>
                                        <p:tgtEl>
                                          <p:spTgt spid="15"/>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nodeType="clickEffect">
                                  <p:stCondLst>
                                    <p:cond delay="0"/>
                                  </p:stCondLst>
                                  <p:childTnLst>
                                    <p:set>
                                      <p:cBhvr>
                                        <p:cTn id="41" dur="1" fill="hold">
                                          <p:stCondLst>
                                            <p:cond delay="0"/>
                                          </p:stCondLst>
                                        </p:cTn>
                                        <p:tgtEl>
                                          <p:spTgt spid="19"/>
                                        </p:tgtEl>
                                        <p:attrNameLst>
                                          <p:attrName>style.visibility</p:attrName>
                                        </p:attrNameLst>
                                      </p:cBhvr>
                                      <p:to>
                                        <p:strVal val="visible"/>
                                      </p:to>
                                    </p:set>
                                    <p:animEffect transition="in" filter="dissolve">
                                      <p:cBhvr>
                                        <p:cTn id="42" dur="500"/>
                                        <p:tgtEl>
                                          <p:spTgt spid="19"/>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nodeType="clickEffect">
                                  <p:stCondLst>
                                    <p:cond delay="0"/>
                                  </p:stCondLst>
                                  <p:childTnLst>
                                    <p:set>
                                      <p:cBhvr>
                                        <p:cTn id="46" dur="1" fill="hold">
                                          <p:stCondLst>
                                            <p:cond delay="0"/>
                                          </p:stCondLst>
                                        </p:cTn>
                                        <p:tgtEl>
                                          <p:spTgt spid="21"/>
                                        </p:tgtEl>
                                        <p:attrNameLst>
                                          <p:attrName>style.visibility</p:attrName>
                                        </p:attrNameLst>
                                      </p:cBhvr>
                                      <p:to>
                                        <p:strVal val="visible"/>
                                      </p:to>
                                    </p:set>
                                    <p:animEffect transition="in" filter="dissolve">
                                      <p:cBhvr>
                                        <p:cTn id="47" dur="500"/>
                                        <p:tgtEl>
                                          <p:spTgt spid="21"/>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nodeType="clickEffect">
                                  <p:stCondLst>
                                    <p:cond delay="0"/>
                                  </p:stCondLst>
                                  <p:childTnLst>
                                    <p:set>
                                      <p:cBhvr>
                                        <p:cTn id="51" dur="1" fill="hold">
                                          <p:stCondLst>
                                            <p:cond delay="0"/>
                                          </p:stCondLst>
                                        </p:cTn>
                                        <p:tgtEl>
                                          <p:spTgt spid="23"/>
                                        </p:tgtEl>
                                        <p:attrNameLst>
                                          <p:attrName>style.visibility</p:attrName>
                                        </p:attrNameLst>
                                      </p:cBhvr>
                                      <p:to>
                                        <p:strVal val="visible"/>
                                      </p:to>
                                    </p:set>
                                    <p:animEffect transition="in" filter="dissolve">
                                      <p:cBhvr>
                                        <p:cTn id="52" dur="500"/>
                                        <p:tgtEl>
                                          <p:spTgt spid="23"/>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nodeType="clickEffect">
                                  <p:stCondLst>
                                    <p:cond delay="0"/>
                                  </p:stCondLst>
                                  <p:childTnLst>
                                    <p:set>
                                      <p:cBhvr>
                                        <p:cTn id="56" dur="1" fill="hold">
                                          <p:stCondLst>
                                            <p:cond delay="0"/>
                                          </p:stCondLst>
                                        </p:cTn>
                                        <p:tgtEl>
                                          <p:spTgt spid="25"/>
                                        </p:tgtEl>
                                        <p:attrNameLst>
                                          <p:attrName>style.visibility</p:attrName>
                                        </p:attrNameLst>
                                      </p:cBhvr>
                                      <p:to>
                                        <p:strVal val="visible"/>
                                      </p:to>
                                    </p:set>
                                    <p:animEffect transition="in" filter="dissolve">
                                      <p:cBhvr>
                                        <p:cTn id="5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CAA3580-217C-6D40-A1BB-1158AFEEF973}"/>
              </a:ext>
            </a:extLst>
          </p:cNvPr>
          <p:cNvSpPr txBox="1"/>
          <p:nvPr/>
        </p:nvSpPr>
        <p:spPr>
          <a:xfrm>
            <a:off x="350520" y="243840"/>
            <a:ext cx="11353800" cy="3970318"/>
          </a:xfrm>
          <a:prstGeom prst="rect">
            <a:avLst/>
          </a:prstGeom>
          <a:noFill/>
        </p:spPr>
        <p:txBody>
          <a:bodyPr wrap="square" rtlCol="0">
            <a:spAutoFit/>
          </a:bodyPr>
          <a:lstStyle/>
          <a:p>
            <a:r>
              <a:rPr lang="en-US" sz="3200" b="1" dirty="0" err="1">
                <a:solidFill>
                  <a:srgbClr val="FF0000"/>
                </a:solidFill>
                <a:latin typeface="Times New Roman" panose="02020603050405020304" pitchFamily="18" charset="0"/>
                <a:cs typeface="Times New Roman" panose="02020603050405020304" pitchFamily="18" charset="0"/>
              </a:rPr>
              <a:t>Tác</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dụng</a:t>
            </a:r>
            <a:r>
              <a:rPr lang="en-US" sz="3200" b="1" dirty="0">
                <a:solidFill>
                  <a:srgbClr val="FF0000"/>
                </a:solidFill>
                <a:latin typeface="Times New Roman" panose="02020603050405020304" pitchFamily="18" charset="0"/>
                <a:cs typeface="Times New Roman" panose="02020603050405020304" pitchFamily="18" charset="0"/>
              </a:rPr>
              <a:t>:</a:t>
            </a:r>
          </a:p>
          <a:p>
            <a:endParaRPr lang="en-US" sz="3200" dirty="0">
              <a:latin typeface="Times New Roman" panose="02020603050405020304" pitchFamily="18" charset="0"/>
              <a:cs typeface="Times New Roman" panose="02020603050405020304" pitchFamily="18" charset="0"/>
            </a:endParaRPr>
          </a:p>
          <a:p>
            <a:pPr marL="457200" indent="-457200">
              <a:buFontTx/>
              <a:buChar char="-"/>
            </a:pPr>
            <a:r>
              <a:rPr lang="en-US" sz="3200" b="1" dirty="0" err="1">
                <a:latin typeface="Times New Roman" panose="02020603050405020304" pitchFamily="18" charset="0"/>
                <a:cs typeface="Times New Roman" panose="02020603050405020304" pitchFamily="18" charset="0"/>
              </a:rPr>
              <a:t>Câu</a:t>
            </a:r>
            <a:r>
              <a:rPr lang="en-US" sz="3200" b="1" dirty="0">
                <a:latin typeface="Times New Roman" panose="02020603050405020304" pitchFamily="18" charset="0"/>
                <a:cs typeface="Times New Roman" panose="02020603050405020304" pitchFamily="18" charset="0"/>
              </a:rPr>
              <a:t> 1, 8, 7 </a:t>
            </a:r>
            <a:r>
              <a:rPr lang="en-US" sz="3200"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Bộc</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lộ</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cảm</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xúc</a:t>
            </a:r>
            <a:r>
              <a:rPr lang="en-US" sz="3200" i="1" dirty="0">
                <a:latin typeface="Times New Roman" panose="02020603050405020304" pitchFamily="18" charset="0"/>
                <a:cs typeface="Times New Roman" panose="02020603050405020304" pitchFamily="18" charset="0"/>
              </a:rPr>
              <a:t>.</a:t>
            </a:r>
          </a:p>
          <a:p>
            <a:pPr marL="457200" indent="-457200">
              <a:buFontTx/>
              <a:buChar char="-"/>
            </a:pPr>
            <a:r>
              <a:rPr lang="en-US" sz="3200" b="1" dirty="0" err="1">
                <a:latin typeface="Times New Roman" panose="02020603050405020304" pitchFamily="18" charset="0"/>
                <a:cs typeface="Times New Roman" panose="02020603050405020304" pitchFamily="18" charset="0"/>
              </a:rPr>
              <a:t>Câu</a:t>
            </a:r>
            <a:r>
              <a:rPr lang="en-US" sz="3200" b="1" dirty="0">
                <a:latin typeface="Times New Roman" panose="02020603050405020304" pitchFamily="18" charset="0"/>
                <a:cs typeface="Times New Roman" panose="02020603050405020304" pitchFamily="18" charset="0"/>
              </a:rPr>
              <a:t> 2, 6, 8: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Liệt</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kê</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thông</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báo</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về</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sự</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tồn</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tại</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của</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sự</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vật</a:t>
            </a:r>
            <a:r>
              <a:rPr lang="en-US" sz="3200" i="1" dirty="0">
                <a:latin typeface="Times New Roman" panose="02020603050405020304" pitchFamily="18" charset="0"/>
                <a:ea typeface="Calibri" panose="020F0502020204030204" pitchFamily="34" charset="0"/>
                <a:cs typeface="Times New Roman" panose="02020603050405020304" pitchFamily="18" charset="0"/>
              </a:rPr>
              <a:t>.</a:t>
            </a:r>
          </a:p>
          <a:p>
            <a:pPr marL="457200" indent="-457200">
              <a:buFontTx/>
              <a:buChar char="-"/>
            </a:pPr>
            <a:r>
              <a:rPr lang="en-US" sz="3200" b="1" dirty="0" err="1">
                <a:latin typeface="Times New Roman" panose="02020603050405020304" pitchFamily="18" charset="0"/>
                <a:cs typeface="Times New Roman" panose="02020603050405020304" pitchFamily="18" charset="0"/>
              </a:rPr>
              <a:t>Câu</a:t>
            </a:r>
            <a:r>
              <a:rPr lang="en-US" sz="3200" b="1" dirty="0">
                <a:latin typeface="Times New Roman" panose="02020603050405020304" pitchFamily="18" charset="0"/>
                <a:cs typeface="Times New Roman" panose="02020603050405020304" pitchFamily="18" charset="0"/>
              </a:rPr>
              <a:t> 4:</a:t>
            </a:r>
            <a:r>
              <a:rPr lang="en-US" sz="3200"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Gọi</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đáp</a:t>
            </a:r>
            <a:r>
              <a:rPr lang="en-US" sz="3200" i="1" dirty="0">
                <a:latin typeface="Times New Roman" panose="02020603050405020304" pitchFamily="18" charset="0"/>
                <a:cs typeface="Times New Roman" panose="02020603050405020304" pitchFamily="18" charset="0"/>
              </a:rPr>
              <a:t>.</a:t>
            </a:r>
          </a:p>
          <a:p>
            <a:pPr marL="457200" indent="-457200">
              <a:buFontTx/>
              <a:buChar char="-"/>
            </a:pPr>
            <a:r>
              <a:rPr lang="en-US" sz="3200" b="1" dirty="0" err="1">
                <a:latin typeface="Times New Roman" panose="02020603050405020304" pitchFamily="18" charset="0"/>
                <a:cs typeface="Times New Roman" panose="02020603050405020304" pitchFamily="18" charset="0"/>
              </a:rPr>
              <a:t>Câu</a:t>
            </a:r>
            <a:r>
              <a:rPr lang="en-US" sz="3200" b="1" dirty="0">
                <a:latin typeface="Times New Roman" panose="02020603050405020304" pitchFamily="18" charset="0"/>
                <a:cs typeface="Times New Roman" panose="02020603050405020304" pitchFamily="18" charset="0"/>
              </a:rPr>
              <a:t> 5: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Xác</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định</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thời</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gian</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diễn</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ra</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của</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sự</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vật</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được</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nói</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đến</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trong</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đoạn</a:t>
            </a:r>
            <a:r>
              <a:rPr lang="en-US" sz="3200" dirty="0">
                <a:latin typeface="Times New Roman" panose="02020603050405020304" pitchFamily="18" charset="0"/>
                <a:cs typeface="Times New Roman" panose="02020603050405020304" pitchFamily="18" charset="0"/>
              </a:rPr>
              <a:t> </a:t>
            </a:r>
          </a:p>
          <a:p>
            <a:pPr marL="457200" indent="-457200">
              <a:buFontTx/>
              <a:buChar char="-"/>
            </a:pP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540210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{C1676087-BE17-8E44-A031-D310FE4C3F60}tf16401369</Template>
  <TotalTime>4146</TotalTime>
  <Words>802</Words>
  <Application>Microsoft Macintosh PowerPoint</Application>
  <PresentationFormat>Widescreen</PresentationFormat>
  <Paragraphs>76</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Microsoft Office User</cp:lastModifiedBy>
  <cp:revision>42</cp:revision>
  <dcterms:created xsi:type="dcterms:W3CDTF">2020-04-11T07:35:18Z</dcterms:created>
  <dcterms:modified xsi:type="dcterms:W3CDTF">2020-04-14T16:58:40Z</dcterms:modified>
</cp:coreProperties>
</file>