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9" r:id="rId3"/>
    <p:sldId id="260" r:id="rId4"/>
    <p:sldId id="271" r:id="rId5"/>
    <p:sldId id="261" r:id="rId6"/>
    <p:sldId id="262" r:id="rId7"/>
    <p:sldId id="263" r:id="rId8"/>
    <p:sldId id="264" r:id="rId9"/>
    <p:sldId id="265" r:id="rId10"/>
    <p:sldId id="267" r:id="rId11"/>
    <p:sldId id="268" r:id="rId12"/>
    <p:sldId id="269" r:id="rId13"/>
    <p:sldId id="270" r:id="rId14"/>
    <p:sldId id="273" r:id="rId15"/>
    <p:sldId id="266" r:id="rId16"/>
    <p:sldId id="275" r:id="rId17"/>
    <p:sldId id="276" r:id="rId18"/>
    <p:sldId id="277" r:id="rId19"/>
    <p:sldId id="27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0" autoAdjust="0"/>
    <p:restoredTop sz="94660"/>
  </p:normalViewPr>
  <p:slideViewPr>
    <p:cSldViewPr>
      <p:cViewPr>
        <p:scale>
          <a:sx n="75" d="100"/>
          <a:sy n="75" d="100"/>
        </p:scale>
        <p:origin x="-1206"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1B1ED3-E5ED-4077-B690-CFCBF218A991}" type="datetimeFigureOut">
              <a:rPr lang="en-US" smtClean="0"/>
              <a:t>4/3/2020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78922-EDAB-4DE7-BEDF-6B9F64BCE2E1}" type="slidenum">
              <a:rPr lang="en-US" smtClean="0"/>
              <a:t>‹#›</a:t>
            </a:fld>
            <a:endParaRPr lang="en-US"/>
          </a:p>
        </p:txBody>
      </p:sp>
    </p:spTree>
    <p:extLst>
      <p:ext uri="{BB962C8B-B14F-4D97-AF65-F5344CB8AC3E}">
        <p14:creationId xmlns:p14="http://schemas.microsoft.com/office/powerpoint/2010/main" val="2991460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978922-EDAB-4DE7-BEDF-6B9F64BCE2E1}" type="slidenum">
              <a:rPr lang="en-US" smtClean="0"/>
              <a:t>16</a:t>
            </a:fld>
            <a:endParaRPr lang="en-US"/>
          </a:p>
        </p:txBody>
      </p:sp>
    </p:spTree>
    <p:extLst>
      <p:ext uri="{BB962C8B-B14F-4D97-AF65-F5344CB8AC3E}">
        <p14:creationId xmlns:p14="http://schemas.microsoft.com/office/powerpoint/2010/main" val="3389972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38C4BD8-BA9D-4C38-A38F-80F38F317A26}"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0261C-F875-4A5D-ABF3-62C52199E7B3}" type="slidenum">
              <a:rPr lang="en-US" smtClean="0"/>
              <a:t>‹#›</a:t>
            </a:fld>
            <a:endParaRPr lang="en-US"/>
          </a:p>
        </p:txBody>
      </p:sp>
    </p:spTree>
    <p:extLst>
      <p:ext uri="{BB962C8B-B14F-4D97-AF65-F5344CB8AC3E}">
        <p14:creationId xmlns:p14="http://schemas.microsoft.com/office/powerpoint/2010/main" val="1720705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C4BD8-BA9D-4C38-A38F-80F38F317A26}"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0261C-F875-4A5D-ABF3-62C52199E7B3}" type="slidenum">
              <a:rPr lang="en-US" smtClean="0"/>
              <a:t>‹#›</a:t>
            </a:fld>
            <a:endParaRPr lang="en-US"/>
          </a:p>
        </p:txBody>
      </p:sp>
    </p:spTree>
    <p:extLst>
      <p:ext uri="{BB962C8B-B14F-4D97-AF65-F5344CB8AC3E}">
        <p14:creationId xmlns:p14="http://schemas.microsoft.com/office/powerpoint/2010/main" val="2162279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C4BD8-BA9D-4C38-A38F-80F38F317A26}"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0261C-F875-4A5D-ABF3-62C52199E7B3}" type="slidenum">
              <a:rPr lang="en-US" smtClean="0"/>
              <a:t>‹#›</a:t>
            </a:fld>
            <a:endParaRPr lang="en-US"/>
          </a:p>
        </p:txBody>
      </p:sp>
    </p:spTree>
    <p:extLst>
      <p:ext uri="{BB962C8B-B14F-4D97-AF65-F5344CB8AC3E}">
        <p14:creationId xmlns:p14="http://schemas.microsoft.com/office/powerpoint/2010/main" val="1655134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508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1000" y="1295400"/>
            <a:ext cx="8305800" cy="5029200"/>
          </a:xfrm>
        </p:spPr>
        <p:txBody>
          <a:bodyPr/>
          <a:lstStyle/>
          <a:p>
            <a:pPr lvl="0"/>
            <a:endParaRPr lang="en-US" noProof="0" smtClean="0"/>
          </a:p>
        </p:txBody>
      </p:sp>
    </p:spTree>
    <p:extLst>
      <p:ext uri="{BB962C8B-B14F-4D97-AF65-F5344CB8AC3E}">
        <p14:creationId xmlns:p14="http://schemas.microsoft.com/office/powerpoint/2010/main" val="2596398004"/>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8C4BD8-BA9D-4C38-A38F-80F38F317A26}"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0261C-F875-4A5D-ABF3-62C52199E7B3}" type="slidenum">
              <a:rPr lang="en-US" smtClean="0"/>
              <a:t>‹#›</a:t>
            </a:fld>
            <a:endParaRPr lang="en-US"/>
          </a:p>
        </p:txBody>
      </p:sp>
    </p:spTree>
    <p:extLst>
      <p:ext uri="{BB962C8B-B14F-4D97-AF65-F5344CB8AC3E}">
        <p14:creationId xmlns:p14="http://schemas.microsoft.com/office/powerpoint/2010/main" val="297746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8C4BD8-BA9D-4C38-A38F-80F38F317A26}" type="datetimeFigureOut">
              <a:rPr lang="en-US" smtClean="0"/>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0261C-F875-4A5D-ABF3-62C52199E7B3}" type="slidenum">
              <a:rPr lang="en-US" smtClean="0"/>
              <a:t>‹#›</a:t>
            </a:fld>
            <a:endParaRPr lang="en-US"/>
          </a:p>
        </p:txBody>
      </p:sp>
    </p:spTree>
    <p:extLst>
      <p:ext uri="{BB962C8B-B14F-4D97-AF65-F5344CB8AC3E}">
        <p14:creationId xmlns:p14="http://schemas.microsoft.com/office/powerpoint/2010/main" val="3471563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38C4BD8-BA9D-4C38-A38F-80F38F317A26}"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0261C-F875-4A5D-ABF3-62C52199E7B3}" type="slidenum">
              <a:rPr lang="en-US" smtClean="0"/>
              <a:t>‹#›</a:t>
            </a:fld>
            <a:endParaRPr lang="en-US"/>
          </a:p>
        </p:txBody>
      </p:sp>
    </p:spTree>
    <p:extLst>
      <p:ext uri="{BB962C8B-B14F-4D97-AF65-F5344CB8AC3E}">
        <p14:creationId xmlns:p14="http://schemas.microsoft.com/office/powerpoint/2010/main" val="2755899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38C4BD8-BA9D-4C38-A38F-80F38F317A26}" type="datetimeFigureOut">
              <a:rPr lang="en-US" smtClean="0"/>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80261C-F875-4A5D-ABF3-62C52199E7B3}" type="slidenum">
              <a:rPr lang="en-US" smtClean="0"/>
              <a:t>‹#›</a:t>
            </a:fld>
            <a:endParaRPr lang="en-US"/>
          </a:p>
        </p:txBody>
      </p:sp>
    </p:spTree>
    <p:extLst>
      <p:ext uri="{BB962C8B-B14F-4D97-AF65-F5344CB8AC3E}">
        <p14:creationId xmlns:p14="http://schemas.microsoft.com/office/powerpoint/2010/main" val="231873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38C4BD8-BA9D-4C38-A38F-80F38F317A26}" type="datetimeFigureOut">
              <a:rPr lang="en-US" smtClean="0"/>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80261C-F875-4A5D-ABF3-62C52199E7B3}" type="slidenum">
              <a:rPr lang="en-US" smtClean="0"/>
              <a:t>‹#›</a:t>
            </a:fld>
            <a:endParaRPr lang="en-US"/>
          </a:p>
        </p:txBody>
      </p:sp>
    </p:spTree>
    <p:extLst>
      <p:ext uri="{BB962C8B-B14F-4D97-AF65-F5344CB8AC3E}">
        <p14:creationId xmlns:p14="http://schemas.microsoft.com/office/powerpoint/2010/main" val="1535209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8C4BD8-BA9D-4C38-A38F-80F38F317A26}" type="datetimeFigureOut">
              <a:rPr lang="en-US" smtClean="0"/>
              <a:t>4/3/2020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80261C-F875-4A5D-ABF3-62C52199E7B3}" type="slidenum">
              <a:rPr lang="en-US" smtClean="0"/>
              <a:t>‹#›</a:t>
            </a:fld>
            <a:endParaRPr lang="en-US"/>
          </a:p>
        </p:txBody>
      </p:sp>
    </p:spTree>
    <p:extLst>
      <p:ext uri="{BB962C8B-B14F-4D97-AF65-F5344CB8AC3E}">
        <p14:creationId xmlns:p14="http://schemas.microsoft.com/office/powerpoint/2010/main" val="4263040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8C4BD8-BA9D-4C38-A38F-80F38F317A26}"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0261C-F875-4A5D-ABF3-62C52199E7B3}" type="slidenum">
              <a:rPr lang="en-US" smtClean="0"/>
              <a:t>‹#›</a:t>
            </a:fld>
            <a:endParaRPr lang="en-US"/>
          </a:p>
        </p:txBody>
      </p:sp>
    </p:spTree>
    <p:extLst>
      <p:ext uri="{BB962C8B-B14F-4D97-AF65-F5344CB8AC3E}">
        <p14:creationId xmlns:p14="http://schemas.microsoft.com/office/powerpoint/2010/main" val="351174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8C4BD8-BA9D-4C38-A38F-80F38F317A26}" type="datetimeFigureOut">
              <a:rPr lang="en-US" smtClean="0"/>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0261C-F875-4A5D-ABF3-62C52199E7B3}" type="slidenum">
              <a:rPr lang="en-US" smtClean="0"/>
              <a:t>‹#›</a:t>
            </a:fld>
            <a:endParaRPr lang="en-US"/>
          </a:p>
        </p:txBody>
      </p:sp>
    </p:spTree>
    <p:extLst>
      <p:ext uri="{BB962C8B-B14F-4D97-AF65-F5344CB8AC3E}">
        <p14:creationId xmlns:p14="http://schemas.microsoft.com/office/powerpoint/2010/main" val="2139771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50000" r="-3000" b="-5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C4BD8-BA9D-4C38-A38F-80F38F317A26}" type="datetimeFigureOut">
              <a:rPr lang="en-US" smtClean="0"/>
              <a:t>4/3/2020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0261C-F875-4A5D-ABF3-62C52199E7B3}" type="slidenum">
              <a:rPr lang="en-US" smtClean="0"/>
              <a:t>‹#›</a:t>
            </a:fld>
            <a:endParaRPr lang="en-US"/>
          </a:p>
        </p:txBody>
      </p:sp>
    </p:spTree>
    <p:extLst>
      <p:ext uri="{BB962C8B-B14F-4D97-AF65-F5344CB8AC3E}">
        <p14:creationId xmlns:p14="http://schemas.microsoft.com/office/powerpoint/2010/main" val="41718940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file:///F:\T&#7913;c%20c&#7843;nh%20P&#225;c%20B&#243;\T&#7913;c%20c&#7843;nh%20P&#225;c%20B&#243;\MPEG1_VCD_PAL_3.mp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image" Target="../media/image11.png"/><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slideLayout" Target="../slideLayouts/slideLayout12.xml"/><Relationship Id="rId7" Type="http://schemas.openxmlformats.org/officeDocument/2006/relationships/image" Target="../media/image28.gif"/><Relationship Id="rId2" Type="http://schemas.openxmlformats.org/officeDocument/2006/relationships/audio" Target="../media/audio1.wav"/><Relationship Id="rId1" Type="http://schemas.openxmlformats.org/officeDocument/2006/relationships/video" Target="file:///F:\Giang14-2\vui.avi" TargetMode="External"/><Relationship Id="rId6" Type="http://schemas.openxmlformats.org/officeDocument/2006/relationships/audio" Target="../media/audio3.wav"/><Relationship Id="rId5" Type="http://schemas.openxmlformats.org/officeDocument/2006/relationships/audio" Target="../media/audio2.wav"/><Relationship Id="rId10" Type="http://schemas.openxmlformats.org/officeDocument/2006/relationships/image" Target="../media/image31.gif"/><Relationship Id="rId4" Type="http://schemas.openxmlformats.org/officeDocument/2006/relationships/notesSlide" Target="../notesSlides/notesSlide1.xml"/><Relationship Id="rId9"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files.myopera.com/dialygovap/blog/bandovietnam.jpg"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p:txBody>
          <a:bodyPr/>
          <a:lstStyle/>
          <a:p>
            <a:pPr eaLnBrk="1" hangingPunct="1"/>
            <a:endParaRPr lang="en-US" altLang="en-US" smtClean="0"/>
          </a:p>
        </p:txBody>
      </p:sp>
      <p:pic>
        <p:nvPicPr>
          <p:cNvPr id="29700" name="MPEG1_VCD_PAL_3.mpg">
            <a:hlinkClick r:id="" action="ppaction://media"/>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0" y="0"/>
            <a:ext cx="9144000" cy="69199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609600" y="2590800"/>
            <a:ext cx="5943600" cy="1538883"/>
          </a:xfrm>
          <a:prstGeom prst="rect">
            <a:avLst/>
          </a:prstGeom>
          <a:noFill/>
        </p:spPr>
        <p:txBody>
          <a:bodyPr wrap="square" rtlCol="0">
            <a:spAutoFit/>
          </a:bodyPr>
          <a:lstStyle/>
          <a:p>
            <a:r>
              <a:rPr lang="en-US" sz="2800" dirty="0" err="1" smtClean="0">
                <a:solidFill>
                  <a:schemeClr val="bg1"/>
                </a:solidFill>
                <a:latin typeface="Times New Roman" panose="02020603050405020304" pitchFamily="18" charset="0"/>
                <a:cs typeface="Times New Roman" panose="02020603050405020304" pitchFamily="18" charset="0"/>
              </a:rPr>
              <a:t>Tiết</a:t>
            </a:r>
            <a:r>
              <a:rPr lang="en-US" sz="2800" dirty="0" smtClean="0">
                <a:solidFill>
                  <a:schemeClr val="bg1"/>
                </a:solidFill>
                <a:latin typeface="Times New Roman" panose="02020603050405020304" pitchFamily="18" charset="0"/>
                <a:cs typeface="Times New Roman" panose="02020603050405020304" pitchFamily="18" charset="0"/>
              </a:rPr>
              <a:t> 1: ÔN TẬP VĂN BẢN</a:t>
            </a:r>
          </a:p>
          <a:p>
            <a:endParaRPr lang="en-US" dirty="0" smtClean="0">
              <a:solidFill>
                <a:schemeClr val="bg1"/>
              </a:solidFill>
              <a:latin typeface="Times New Roman" panose="02020603050405020304" pitchFamily="18" charset="0"/>
              <a:cs typeface="Times New Roman" panose="02020603050405020304" pitchFamily="18" charset="0"/>
            </a:endParaRPr>
          </a:p>
          <a:p>
            <a:r>
              <a:rPr lang="en-US" sz="4800" b="1" dirty="0" smtClean="0">
                <a:solidFill>
                  <a:schemeClr val="bg1"/>
                </a:solidFill>
                <a:latin typeface="Times New Roman" panose="02020603050405020304" pitchFamily="18" charset="0"/>
                <a:cs typeface="Times New Roman" panose="02020603050405020304" pitchFamily="18" charset="0"/>
              </a:rPr>
              <a:t>TỨC CẢNH PÁC BÓ</a:t>
            </a:r>
            <a:endParaRPr lang="en-US" sz="48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5582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35031" fill="hold"/>
                                        <p:tgtEl>
                                          <p:spTgt spid="2970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9700"/>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29700"/>
                                        </p:tgtEl>
                                      </p:cBhvr>
                                    </p:cmd>
                                  </p:childTnLst>
                                </p:cTn>
                              </p:par>
                            </p:childTnLst>
                          </p:cTn>
                        </p:par>
                      </p:childTnLst>
                    </p:cTn>
                  </p:par>
                </p:childTnLst>
              </p:cTn>
              <p:nextCondLst>
                <p:cond evt="onClick" delay="0">
                  <p:tgtEl>
                    <p:spTgt spid="29700"/>
                  </p:tgtEl>
                </p:cond>
              </p:nextCondLst>
            </p:seq>
            <p:video>
              <p:cMediaNode>
                <p:cTn id="12" fill="hold" display="0">
                  <p:stCondLst>
                    <p:cond delay="indefinite"/>
                  </p:stCondLst>
                  <p:endCondLst>
                    <p:cond evt="onNext" delay="0">
                      <p:tgtEl>
                        <p:sldTgt/>
                      </p:tgtEl>
                    </p:cond>
                    <p:cond evt="onPrev" delay="0">
                      <p:tgtEl>
                        <p:sldTgt/>
                      </p:tgtEl>
                    </p:cond>
                  </p:endCondLst>
                </p:cTn>
                <p:tgtEl>
                  <p:spTgt spid="29700"/>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C00000"/>
                </a:solidFill>
              </a:rPr>
              <a:t>II. </a:t>
            </a:r>
            <a:r>
              <a:rPr lang="en-US" dirty="0" err="1" smtClean="0">
                <a:solidFill>
                  <a:srgbClr val="C00000"/>
                </a:solidFill>
              </a:rPr>
              <a:t>Đọc</a:t>
            </a:r>
            <a:r>
              <a:rPr lang="en-US" dirty="0" smtClean="0">
                <a:solidFill>
                  <a:srgbClr val="C00000"/>
                </a:solidFill>
              </a:rPr>
              <a:t> </a:t>
            </a:r>
            <a:r>
              <a:rPr lang="en-US" dirty="0" err="1" smtClean="0">
                <a:solidFill>
                  <a:srgbClr val="C00000"/>
                </a:solidFill>
              </a:rPr>
              <a:t>hiểu</a:t>
            </a:r>
            <a:r>
              <a:rPr lang="en-US" dirty="0" smtClean="0">
                <a:solidFill>
                  <a:srgbClr val="C00000"/>
                </a:solidFill>
              </a:rPr>
              <a:t> </a:t>
            </a:r>
            <a:r>
              <a:rPr lang="en-US" dirty="0" err="1" smtClean="0">
                <a:solidFill>
                  <a:srgbClr val="C00000"/>
                </a:solidFill>
              </a:rPr>
              <a:t>nội</a:t>
            </a:r>
            <a:r>
              <a:rPr lang="en-US" dirty="0" smtClean="0">
                <a:solidFill>
                  <a:srgbClr val="C00000"/>
                </a:solidFill>
              </a:rPr>
              <a:t> dung </a:t>
            </a:r>
            <a:r>
              <a:rPr lang="en-US" dirty="0" err="1" smtClean="0">
                <a:solidFill>
                  <a:srgbClr val="C00000"/>
                </a:solidFill>
              </a:rPr>
              <a:t>văn</a:t>
            </a:r>
            <a:r>
              <a:rPr lang="en-US" dirty="0" smtClean="0">
                <a:solidFill>
                  <a:srgbClr val="C00000"/>
                </a:solidFill>
              </a:rPr>
              <a:t> </a:t>
            </a:r>
            <a:r>
              <a:rPr lang="en-US" dirty="0" err="1" smtClean="0">
                <a:solidFill>
                  <a:srgbClr val="C00000"/>
                </a:solidFill>
              </a:rPr>
              <a:t>bản</a:t>
            </a:r>
            <a:endParaRPr lang="en-US" dirty="0">
              <a:solidFill>
                <a:srgbClr val="C00000"/>
              </a:solidFill>
            </a:endParaRPr>
          </a:p>
        </p:txBody>
      </p:sp>
      <p:sp>
        <p:nvSpPr>
          <p:cNvPr id="3" name="Content Placeholder 2"/>
          <p:cNvSpPr>
            <a:spLocks noGrp="1"/>
          </p:cNvSpPr>
          <p:nvPr>
            <p:ph idx="1"/>
          </p:nvPr>
        </p:nvSpPr>
        <p:spPr>
          <a:xfrm>
            <a:off x="1219200" y="1219201"/>
            <a:ext cx="7543800" cy="609600"/>
          </a:xfrm>
        </p:spPr>
        <p:txBody>
          <a:bodyPr/>
          <a:lstStyle/>
          <a:p>
            <a:pPr marL="0" indent="0">
              <a:buNone/>
            </a:pPr>
            <a:r>
              <a:rPr lang="en-US" dirty="0"/>
              <a:t>2</a:t>
            </a:r>
            <a:r>
              <a:rPr lang="en-US" dirty="0" smtClean="0"/>
              <a:t>. </a:t>
            </a:r>
            <a:r>
              <a:rPr lang="en-US" dirty="0" err="1" smtClean="0"/>
              <a:t>Cảm</a:t>
            </a:r>
            <a:r>
              <a:rPr lang="en-US" dirty="0" smtClean="0"/>
              <a:t> </a:t>
            </a:r>
            <a:r>
              <a:rPr lang="en-US" dirty="0" err="1" smtClean="0"/>
              <a:t>nghĩ</a:t>
            </a:r>
            <a:r>
              <a:rPr lang="en-US" dirty="0" smtClean="0"/>
              <a:t> </a:t>
            </a:r>
            <a:r>
              <a:rPr lang="en-US" dirty="0" err="1" smtClean="0"/>
              <a:t>của</a:t>
            </a:r>
            <a:r>
              <a:rPr lang="en-US" dirty="0" smtClean="0"/>
              <a:t> </a:t>
            </a:r>
            <a:r>
              <a:rPr lang="en-US" dirty="0" err="1" smtClean="0"/>
              <a:t>Bác</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274239">
            <a:off x="5678013" y="1889350"/>
            <a:ext cx="3543839" cy="3681612"/>
          </a:xfrm>
          <a:prstGeom prst="rect">
            <a:avLst/>
          </a:prstGeom>
        </p:spPr>
      </p:pic>
      <p:sp>
        <p:nvSpPr>
          <p:cNvPr id="6" name="Rectangle 5"/>
          <p:cNvSpPr/>
          <p:nvPr/>
        </p:nvSpPr>
        <p:spPr>
          <a:xfrm>
            <a:off x="6553200" y="2667000"/>
            <a:ext cx="2120444" cy="2123658"/>
          </a:xfrm>
          <a:prstGeom prst="rect">
            <a:avLst/>
          </a:prstGeom>
        </p:spPr>
        <p:txBody>
          <a:bodyPr wrap="square">
            <a:spAutoFit/>
          </a:bodyPr>
          <a:lstStyle/>
          <a:p>
            <a:r>
              <a:rPr lang="en-US" sz="2200" b="1" dirty="0" err="1" smtClean="0">
                <a:solidFill>
                  <a:srgbClr val="C00000"/>
                </a:solidFill>
              </a:rPr>
              <a:t>Đến</a:t>
            </a:r>
            <a:r>
              <a:rPr lang="en-US" sz="2200" b="1" dirty="0" smtClean="0">
                <a:solidFill>
                  <a:srgbClr val="C00000"/>
                </a:solidFill>
              </a:rPr>
              <a:t> </a:t>
            </a:r>
            <a:r>
              <a:rPr lang="en-US" sz="2200" b="1" dirty="0" err="1" smtClean="0">
                <a:solidFill>
                  <a:srgbClr val="C00000"/>
                </a:solidFill>
              </a:rPr>
              <a:t>câu</a:t>
            </a:r>
            <a:r>
              <a:rPr lang="en-US" sz="2200" b="1" dirty="0" smtClean="0">
                <a:solidFill>
                  <a:srgbClr val="C00000"/>
                </a:solidFill>
              </a:rPr>
              <a:t> </a:t>
            </a:r>
            <a:r>
              <a:rPr lang="en-US" sz="2200" b="1" dirty="0" err="1" smtClean="0">
                <a:solidFill>
                  <a:srgbClr val="C00000"/>
                </a:solidFill>
              </a:rPr>
              <a:t>thơ</a:t>
            </a:r>
            <a:r>
              <a:rPr lang="en-US" sz="2200" b="1" dirty="0" smtClean="0">
                <a:solidFill>
                  <a:srgbClr val="C00000"/>
                </a:solidFill>
              </a:rPr>
              <a:t> </a:t>
            </a:r>
            <a:r>
              <a:rPr lang="en-US" sz="2200" b="1" dirty="0" err="1" smtClean="0">
                <a:solidFill>
                  <a:srgbClr val="C00000"/>
                </a:solidFill>
              </a:rPr>
              <a:t>cuối</a:t>
            </a:r>
            <a:r>
              <a:rPr lang="en-US" sz="2200" b="1" dirty="0" smtClean="0">
                <a:solidFill>
                  <a:srgbClr val="C00000"/>
                </a:solidFill>
              </a:rPr>
              <a:t>, </a:t>
            </a:r>
            <a:r>
              <a:rPr lang="en-US" sz="2200" b="1" dirty="0" err="1" smtClean="0">
                <a:solidFill>
                  <a:srgbClr val="C00000"/>
                </a:solidFill>
              </a:rPr>
              <a:t>em</a:t>
            </a:r>
            <a:r>
              <a:rPr lang="en-US" sz="2200" b="1" dirty="0" smtClean="0">
                <a:solidFill>
                  <a:srgbClr val="C00000"/>
                </a:solidFill>
              </a:rPr>
              <a:t> </a:t>
            </a:r>
            <a:r>
              <a:rPr lang="en-US" sz="2200" b="1" dirty="0" err="1" smtClean="0">
                <a:solidFill>
                  <a:srgbClr val="C00000"/>
                </a:solidFill>
              </a:rPr>
              <a:t>thấy</a:t>
            </a:r>
            <a:r>
              <a:rPr lang="en-US" sz="2200" b="1" dirty="0" smtClean="0">
                <a:solidFill>
                  <a:srgbClr val="C00000"/>
                </a:solidFill>
              </a:rPr>
              <a:t> “</a:t>
            </a:r>
            <a:r>
              <a:rPr lang="en-US" sz="2200" b="1" dirty="0" err="1" smtClean="0">
                <a:solidFill>
                  <a:srgbClr val="C00000"/>
                </a:solidFill>
              </a:rPr>
              <a:t>Cuộc</a:t>
            </a:r>
            <a:r>
              <a:rPr lang="en-US" sz="2200" b="1" dirty="0" smtClean="0">
                <a:solidFill>
                  <a:srgbClr val="C00000"/>
                </a:solidFill>
              </a:rPr>
              <a:t> </a:t>
            </a:r>
            <a:r>
              <a:rPr lang="en-US" sz="2200" b="1" dirty="0" err="1" smtClean="0">
                <a:solidFill>
                  <a:srgbClr val="C00000"/>
                </a:solidFill>
              </a:rPr>
              <a:t>đời</a:t>
            </a:r>
            <a:r>
              <a:rPr lang="en-US" sz="2200" b="1" dirty="0" smtClean="0">
                <a:solidFill>
                  <a:srgbClr val="C00000"/>
                </a:solidFill>
              </a:rPr>
              <a:t> </a:t>
            </a:r>
            <a:r>
              <a:rPr lang="en-US" sz="2200" b="1" dirty="0" err="1" smtClean="0">
                <a:solidFill>
                  <a:srgbClr val="C00000"/>
                </a:solidFill>
              </a:rPr>
              <a:t>cách</a:t>
            </a:r>
            <a:r>
              <a:rPr lang="en-US" sz="2200" b="1" dirty="0" smtClean="0">
                <a:solidFill>
                  <a:srgbClr val="C00000"/>
                </a:solidFill>
              </a:rPr>
              <a:t> </a:t>
            </a:r>
            <a:r>
              <a:rPr lang="en-US" sz="2200" b="1" dirty="0" err="1" smtClean="0">
                <a:solidFill>
                  <a:srgbClr val="C00000"/>
                </a:solidFill>
              </a:rPr>
              <a:t>mạng</a:t>
            </a:r>
            <a:r>
              <a:rPr lang="en-US" sz="2200" b="1" dirty="0" smtClean="0">
                <a:solidFill>
                  <a:srgbClr val="C00000"/>
                </a:solidFill>
              </a:rPr>
              <a:t>” </a:t>
            </a:r>
            <a:r>
              <a:rPr lang="en-US" sz="2200" b="1" dirty="0" err="1" smtClean="0">
                <a:solidFill>
                  <a:srgbClr val="C00000"/>
                </a:solidFill>
              </a:rPr>
              <a:t>của</a:t>
            </a:r>
            <a:r>
              <a:rPr lang="en-US" sz="2200" b="1" dirty="0" smtClean="0">
                <a:solidFill>
                  <a:srgbClr val="C00000"/>
                </a:solidFill>
              </a:rPr>
              <a:t> </a:t>
            </a:r>
            <a:r>
              <a:rPr lang="en-US" sz="2200" b="1" dirty="0" err="1" smtClean="0">
                <a:solidFill>
                  <a:srgbClr val="C00000"/>
                </a:solidFill>
              </a:rPr>
              <a:t>Bác</a:t>
            </a:r>
            <a:r>
              <a:rPr lang="en-US" sz="2200" b="1" dirty="0" smtClean="0">
                <a:solidFill>
                  <a:srgbClr val="C00000"/>
                </a:solidFill>
              </a:rPr>
              <a:t> ở </a:t>
            </a:r>
            <a:r>
              <a:rPr lang="en-US" sz="2200" b="1" dirty="0" err="1" smtClean="0">
                <a:solidFill>
                  <a:srgbClr val="C00000"/>
                </a:solidFill>
              </a:rPr>
              <a:t>Pác</a:t>
            </a:r>
            <a:r>
              <a:rPr lang="en-US" sz="2200" b="1" dirty="0" smtClean="0">
                <a:solidFill>
                  <a:srgbClr val="C00000"/>
                </a:solidFill>
              </a:rPr>
              <a:t> </a:t>
            </a:r>
            <a:r>
              <a:rPr lang="en-US" sz="2200" b="1" dirty="0" err="1" smtClean="0">
                <a:solidFill>
                  <a:srgbClr val="C00000"/>
                </a:solidFill>
              </a:rPr>
              <a:t>Bó</a:t>
            </a:r>
            <a:r>
              <a:rPr lang="en-US" sz="2200" b="1" dirty="0" smtClean="0">
                <a:solidFill>
                  <a:srgbClr val="C00000"/>
                </a:solidFill>
              </a:rPr>
              <a:t> </a:t>
            </a:r>
            <a:r>
              <a:rPr lang="en-US" sz="2200" b="1" dirty="0" err="1" smtClean="0">
                <a:solidFill>
                  <a:srgbClr val="C00000"/>
                </a:solidFill>
              </a:rPr>
              <a:t>là</a:t>
            </a:r>
            <a:r>
              <a:rPr lang="en-US" sz="2200" b="1" dirty="0" smtClean="0">
                <a:solidFill>
                  <a:srgbClr val="C00000"/>
                </a:solidFill>
              </a:rPr>
              <a:t> </a:t>
            </a:r>
            <a:r>
              <a:rPr lang="en-US" sz="2200" b="1" dirty="0" err="1" smtClean="0">
                <a:solidFill>
                  <a:srgbClr val="C00000"/>
                </a:solidFill>
              </a:rPr>
              <a:t>cuộc</a:t>
            </a:r>
            <a:r>
              <a:rPr lang="en-US" sz="2200" b="1" dirty="0" smtClean="0">
                <a:solidFill>
                  <a:srgbClr val="C00000"/>
                </a:solidFill>
              </a:rPr>
              <a:t> </a:t>
            </a:r>
            <a:r>
              <a:rPr lang="en-US" sz="2200" b="1" dirty="0" err="1" smtClean="0">
                <a:solidFill>
                  <a:srgbClr val="C00000"/>
                </a:solidFill>
              </a:rPr>
              <a:t>đời</a:t>
            </a:r>
            <a:r>
              <a:rPr lang="en-US" sz="2200" b="1" dirty="0" smtClean="0">
                <a:solidFill>
                  <a:srgbClr val="C00000"/>
                </a:solidFill>
              </a:rPr>
              <a:t> </a:t>
            </a:r>
            <a:r>
              <a:rPr lang="en-US" sz="2200" b="1" dirty="0" err="1" smtClean="0">
                <a:solidFill>
                  <a:srgbClr val="C00000"/>
                </a:solidFill>
              </a:rPr>
              <a:t>ntn</a:t>
            </a:r>
            <a:r>
              <a:rPr lang="en-US" sz="2200" b="1" dirty="0" smtClean="0">
                <a:solidFill>
                  <a:srgbClr val="C00000"/>
                </a:solidFill>
              </a:rPr>
              <a:t>?</a:t>
            </a:r>
          </a:p>
        </p:txBody>
      </p:sp>
      <p:sp>
        <p:nvSpPr>
          <p:cNvPr id="7" name="TextBox 6"/>
          <p:cNvSpPr txBox="1"/>
          <p:nvPr/>
        </p:nvSpPr>
        <p:spPr>
          <a:xfrm>
            <a:off x="983673" y="1836003"/>
            <a:ext cx="4724400" cy="2000548"/>
          </a:xfrm>
          <a:prstGeom prst="rect">
            <a:avLst/>
          </a:prstGeom>
          <a:noFill/>
        </p:spPr>
        <p:txBody>
          <a:bodyPr wrap="square" rtlCol="0">
            <a:spAutoFit/>
          </a:bodyPr>
          <a:lstStyle/>
          <a:p>
            <a:pPr marL="285750" indent="-285750">
              <a:buFontTx/>
              <a:buChar char="-"/>
            </a:pPr>
            <a:r>
              <a:rPr lang="en-US" sz="2400" dirty="0" err="1" smtClean="0"/>
              <a:t>Cuộc</a:t>
            </a:r>
            <a:r>
              <a:rPr lang="en-US" sz="2400" dirty="0" smtClean="0"/>
              <a:t> </a:t>
            </a:r>
            <a:r>
              <a:rPr lang="en-US" sz="2400" dirty="0" err="1" smtClean="0"/>
              <a:t>đời</a:t>
            </a:r>
            <a:r>
              <a:rPr lang="en-US" sz="2400" dirty="0" smtClean="0"/>
              <a:t> </a:t>
            </a:r>
            <a:r>
              <a:rPr lang="en-US" sz="2400" dirty="0" err="1" smtClean="0"/>
              <a:t>cách</a:t>
            </a:r>
            <a:r>
              <a:rPr lang="en-US" sz="2400" dirty="0" smtClean="0"/>
              <a:t> </a:t>
            </a:r>
            <a:r>
              <a:rPr lang="en-US" sz="2400" dirty="0" err="1" smtClean="0"/>
              <a:t>mạng</a:t>
            </a:r>
            <a:r>
              <a:rPr lang="en-US" sz="2400" dirty="0" smtClean="0"/>
              <a:t>:</a:t>
            </a:r>
          </a:p>
          <a:p>
            <a:pPr algn="just"/>
            <a:r>
              <a:rPr lang="en-US" sz="2000" dirty="0" smtClean="0"/>
              <a:t>+ </a:t>
            </a:r>
            <a:r>
              <a:rPr lang="en-US" sz="2000" dirty="0" err="1" smtClean="0"/>
              <a:t>Sinh</a:t>
            </a:r>
            <a:r>
              <a:rPr lang="en-US" sz="2000" dirty="0" smtClean="0"/>
              <a:t> </a:t>
            </a:r>
            <a:r>
              <a:rPr lang="en-US" sz="2000" dirty="0" err="1" smtClean="0"/>
              <a:t>hoạt</a:t>
            </a:r>
            <a:r>
              <a:rPr lang="en-US" sz="2000" dirty="0" smtClean="0"/>
              <a:t>, </a:t>
            </a:r>
            <a:r>
              <a:rPr lang="en-US" sz="2000" dirty="0" err="1" smtClean="0"/>
              <a:t>làm</a:t>
            </a:r>
            <a:r>
              <a:rPr lang="en-US" sz="2000" dirty="0" smtClean="0"/>
              <a:t> </a:t>
            </a:r>
            <a:r>
              <a:rPr lang="en-US" sz="2000" dirty="0" err="1" smtClean="0"/>
              <a:t>việc</a:t>
            </a:r>
            <a:r>
              <a:rPr lang="en-US" sz="2000" dirty="0" smtClean="0"/>
              <a:t> </a:t>
            </a:r>
            <a:r>
              <a:rPr lang="en-US" sz="2000" dirty="0" err="1" smtClean="0"/>
              <a:t>đều</a:t>
            </a:r>
            <a:r>
              <a:rPr lang="en-US" sz="2000" dirty="0" smtClean="0"/>
              <a:t> </a:t>
            </a:r>
            <a:r>
              <a:rPr lang="en-US" sz="2000" dirty="0" err="1" smtClean="0"/>
              <a:t>đặn</a:t>
            </a:r>
            <a:r>
              <a:rPr lang="en-US" sz="2000" dirty="0" smtClean="0"/>
              <a:t> </a:t>
            </a:r>
            <a:r>
              <a:rPr lang="en-US" sz="2000" dirty="0" err="1" smtClean="0"/>
              <a:t>trong</a:t>
            </a:r>
            <a:r>
              <a:rPr lang="en-US" sz="2000" dirty="0" smtClean="0"/>
              <a:t> hang </a:t>
            </a:r>
            <a:r>
              <a:rPr lang="en-US" sz="2000" dirty="0" err="1" smtClean="0"/>
              <a:t>đá</a:t>
            </a:r>
            <a:r>
              <a:rPr lang="en-US" sz="2000" dirty="0" smtClean="0"/>
              <a:t>, </a:t>
            </a:r>
            <a:r>
              <a:rPr lang="en-US" sz="2000" dirty="0" err="1" smtClean="0"/>
              <a:t>bên</a:t>
            </a:r>
            <a:r>
              <a:rPr lang="en-US" sz="2000" dirty="0" smtClean="0"/>
              <a:t> </a:t>
            </a:r>
            <a:r>
              <a:rPr lang="en-US" sz="2000" dirty="0" err="1" smtClean="0"/>
              <a:t>bờ</a:t>
            </a:r>
            <a:r>
              <a:rPr lang="en-US" sz="2000" dirty="0" smtClean="0"/>
              <a:t> </a:t>
            </a:r>
            <a:r>
              <a:rPr lang="en-US" sz="2000" dirty="0" err="1" smtClean="0"/>
              <a:t>suối</a:t>
            </a:r>
            <a:r>
              <a:rPr lang="en-US" sz="2000" dirty="0" smtClean="0"/>
              <a:t>.</a:t>
            </a:r>
          </a:p>
          <a:p>
            <a:pPr algn="just"/>
            <a:r>
              <a:rPr lang="en-US" sz="2000" dirty="0" smtClean="0"/>
              <a:t>+ </a:t>
            </a:r>
            <a:r>
              <a:rPr lang="en-US" sz="2000" dirty="0" err="1" smtClean="0"/>
              <a:t>Hoàn</a:t>
            </a:r>
            <a:r>
              <a:rPr lang="en-US" sz="2000" dirty="0" smtClean="0"/>
              <a:t> </a:t>
            </a:r>
            <a:r>
              <a:rPr lang="en-US" sz="2000" dirty="0" err="1" smtClean="0"/>
              <a:t>cảnh</a:t>
            </a:r>
            <a:r>
              <a:rPr lang="en-US" sz="2000" dirty="0" smtClean="0"/>
              <a:t> </a:t>
            </a:r>
            <a:r>
              <a:rPr lang="en-US" sz="2000" dirty="0" err="1" smtClean="0"/>
              <a:t>thiếu</a:t>
            </a:r>
            <a:r>
              <a:rPr lang="en-US" sz="2000" dirty="0" smtClean="0"/>
              <a:t> </a:t>
            </a:r>
            <a:r>
              <a:rPr lang="en-US" sz="2000" dirty="0" err="1" smtClean="0"/>
              <a:t>thốn</a:t>
            </a:r>
            <a:r>
              <a:rPr lang="en-US" sz="2000" dirty="0" smtClean="0"/>
              <a:t>, </a:t>
            </a:r>
            <a:r>
              <a:rPr lang="en-US" sz="2000" dirty="0" err="1" smtClean="0"/>
              <a:t>gian</a:t>
            </a:r>
            <a:r>
              <a:rPr lang="en-US" sz="2000" dirty="0" smtClean="0"/>
              <a:t> </a:t>
            </a:r>
            <a:r>
              <a:rPr lang="en-US" sz="2000" dirty="0" err="1" smtClean="0"/>
              <a:t>khổ</a:t>
            </a:r>
            <a:r>
              <a:rPr lang="en-US" sz="2000" dirty="0" smtClean="0"/>
              <a:t>.</a:t>
            </a:r>
          </a:p>
          <a:p>
            <a:pPr algn="just"/>
            <a:r>
              <a:rPr lang="en-US" sz="2000" dirty="0" smtClean="0"/>
              <a:t>+ </a:t>
            </a:r>
            <a:r>
              <a:rPr lang="en-US" sz="2000" dirty="0" err="1" smtClean="0"/>
              <a:t>Nhưng</a:t>
            </a:r>
            <a:r>
              <a:rPr lang="en-US" sz="2000" dirty="0" smtClean="0"/>
              <a:t> </a:t>
            </a:r>
            <a:r>
              <a:rPr lang="en-US" sz="2000" dirty="0" err="1" smtClean="0"/>
              <a:t>vẫn</a:t>
            </a:r>
            <a:r>
              <a:rPr lang="en-US" sz="2000" dirty="0" smtClean="0"/>
              <a:t> </a:t>
            </a:r>
            <a:r>
              <a:rPr lang="en-US" sz="2000" dirty="0" err="1" smtClean="0"/>
              <a:t>luôn</a:t>
            </a:r>
            <a:r>
              <a:rPr lang="en-US" sz="2000" dirty="0" smtClean="0"/>
              <a:t> </a:t>
            </a:r>
            <a:r>
              <a:rPr lang="en-US" sz="2000" dirty="0" err="1" smtClean="0"/>
              <a:t>tràn</a:t>
            </a:r>
            <a:r>
              <a:rPr lang="en-US" sz="2000" dirty="0" smtClean="0"/>
              <a:t> </a:t>
            </a:r>
            <a:r>
              <a:rPr lang="en-US" sz="2000" dirty="0" err="1" smtClean="0"/>
              <a:t>đầy</a:t>
            </a:r>
            <a:r>
              <a:rPr lang="en-US" sz="2000" dirty="0" smtClean="0"/>
              <a:t> </a:t>
            </a:r>
            <a:r>
              <a:rPr lang="en-US" sz="2000" dirty="0" err="1" smtClean="0"/>
              <a:t>lạc</a:t>
            </a:r>
            <a:r>
              <a:rPr lang="en-US" sz="2000" dirty="0" smtClean="0"/>
              <a:t> </a:t>
            </a:r>
            <a:r>
              <a:rPr lang="en-US" sz="2000" dirty="0" err="1" smtClean="0"/>
              <a:t>quan</a:t>
            </a:r>
            <a:r>
              <a:rPr lang="en-US" sz="2000" dirty="0" smtClean="0"/>
              <a:t>, </a:t>
            </a:r>
            <a:r>
              <a:rPr lang="en-US" sz="2000" dirty="0" err="1" smtClean="0"/>
              <a:t>vui</a:t>
            </a:r>
            <a:r>
              <a:rPr lang="en-US" sz="2000" dirty="0" smtClean="0"/>
              <a:t> </a:t>
            </a:r>
            <a:r>
              <a:rPr lang="en-US" sz="2000" dirty="0" err="1" smtClean="0"/>
              <a:t>tươi</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cuộc</a:t>
            </a:r>
            <a:r>
              <a:rPr lang="en-US" sz="2000" dirty="0" smtClean="0"/>
              <a:t> </a:t>
            </a:r>
            <a:r>
              <a:rPr lang="en-US" sz="2000" dirty="0" err="1" smtClean="0"/>
              <a:t>đời</a:t>
            </a:r>
            <a:r>
              <a:rPr lang="en-US" sz="2000" dirty="0" smtClean="0"/>
              <a:t> </a:t>
            </a:r>
            <a:r>
              <a:rPr lang="en-US" sz="2000" dirty="0" err="1" smtClean="0"/>
              <a:t>thật</a:t>
            </a:r>
            <a:r>
              <a:rPr lang="en-US" sz="2000" dirty="0" smtClean="0"/>
              <a:t> </a:t>
            </a:r>
            <a:r>
              <a:rPr lang="en-US" sz="2000" dirty="0" err="1" smtClean="0"/>
              <a:t>là</a:t>
            </a:r>
            <a:r>
              <a:rPr lang="en-US" sz="2000" dirty="0" smtClean="0"/>
              <a:t> sang”</a:t>
            </a:r>
            <a:endParaRPr lang="en-US" sz="2000" dirty="0"/>
          </a:p>
        </p:txBody>
      </p:sp>
      <p:sp>
        <p:nvSpPr>
          <p:cNvPr id="9" name="Rectangle 8"/>
          <p:cNvSpPr/>
          <p:nvPr/>
        </p:nvSpPr>
        <p:spPr>
          <a:xfrm>
            <a:off x="6560127" y="2836277"/>
            <a:ext cx="2120444" cy="1785104"/>
          </a:xfrm>
          <a:prstGeom prst="rect">
            <a:avLst/>
          </a:prstGeom>
        </p:spPr>
        <p:txBody>
          <a:bodyPr wrap="square">
            <a:spAutoFit/>
          </a:bodyPr>
          <a:lstStyle/>
          <a:p>
            <a:r>
              <a:rPr lang="en-US" sz="2200" b="1" dirty="0" err="1" smtClean="0">
                <a:solidFill>
                  <a:srgbClr val="C00000"/>
                </a:solidFill>
              </a:rPr>
              <a:t>Em</a:t>
            </a:r>
            <a:r>
              <a:rPr lang="en-US" sz="2200" b="1" dirty="0" smtClean="0">
                <a:solidFill>
                  <a:srgbClr val="C00000"/>
                </a:solidFill>
              </a:rPr>
              <a:t> </a:t>
            </a:r>
            <a:r>
              <a:rPr lang="en-US" sz="2200" b="1" dirty="0" err="1" smtClean="0">
                <a:solidFill>
                  <a:srgbClr val="C00000"/>
                </a:solidFill>
              </a:rPr>
              <a:t>hiểu</a:t>
            </a:r>
            <a:r>
              <a:rPr lang="en-US" sz="2200" b="1" dirty="0" smtClean="0">
                <a:solidFill>
                  <a:srgbClr val="C00000"/>
                </a:solidFill>
              </a:rPr>
              <a:t> </a:t>
            </a:r>
            <a:r>
              <a:rPr lang="en-US" sz="2200" b="1" dirty="0" err="1" smtClean="0">
                <a:solidFill>
                  <a:srgbClr val="C00000"/>
                </a:solidFill>
              </a:rPr>
              <a:t>cái</a:t>
            </a:r>
            <a:r>
              <a:rPr lang="en-US" sz="2200" b="1" dirty="0" smtClean="0">
                <a:solidFill>
                  <a:srgbClr val="C00000"/>
                </a:solidFill>
              </a:rPr>
              <a:t> “sang” </a:t>
            </a:r>
            <a:r>
              <a:rPr lang="en-US" sz="2200" b="1" dirty="0" err="1" smtClean="0">
                <a:solidFill>
                  <a:srgbClr val="C00000"/>
                </a:solidFill>
              </a:rPr>
              <a:t>của</a:t>
            </a:r>
            <a:r>
              <a:rPr lang="en-US" sz="2200" b="1" dirty="0" smtClean="0">
                <a:solidFill>
                  <a:srgbClr val="C00000"/>
                </a:solidFill>
              </a:rPr>
              <a:t> </a:t>
            </a:r>
            <a:r>
              <a:rPr lang="en-US" sz="2200" b="1" dirty="0" err="1" smtClean="0">
                <a:solidFill>
                  <a:srgbClr val="C00000"/>
                </a:solidFill>
              </a:rPr>
              <a:t>cuộc</a:t>
            </a:r>
            <a:r>
              <a:rPr lang="en-US" sz="2200" b="1" dirty="0" smtClean="0">
                <a:solidFill>
                  <a:srgbClr val="C00000"/>
                </a:solidFill>
              </a:rPr>
              <a:t> </a:t>
            </a:r>
            <a:r>
              <a:rPr lang="en-US" sz="2200" b="1" dirty="0" err="1" smtClean="0">
                <a:solidFill>
                  <a:srgbClr val="C00000"/>
                </a:solidFill>
              </a:rPr>
              <a:t>đời</a:t>
            </a:r>
            <a:r>
              <a:rPr lang="en-US" sz="2200" b="1" dirty="0" smtClean="0">
                <a:solidFill>
                  <a:srgbClr val="C00000"/>
                </a:solidFill>
              </a:rPr>
              <a:t> </a:t>
            </a:r>
            <a:r>
              <a:rPr lang="en-US" sz="2200" b="1" dirty="0" err="1" smtClean="0">
                <a:solidFill>
                  <a:srgbClr val="C00000"/>
                </a:solidFill>
              </a:rPr>
              <a:t>cách</a:t>
            </a:r>
            <a:r>
              <a:rPr lang="en-US" sz="2200" b="1" dirty="0" smtClean="0">
                <a:solidFill>
                  <a:srgbClr val="C00000"/>
                </a:solidFill>
              </a:rPr>
              <a:t> </a:t>
            </a:r>
            <a:r>
              <a:rPr lang="en-US" sz="2200" b="1" dirty="0" err="1" smtClean="0">
                <a:solidFill>
                  <a:srgbClr val="C00000"/>
                </a:solidFill>
              </a:rPr>
              <a:t>mạng</a:t>
            </a:r>
            <a:r>
              <a:rPr lang="en-US" sz="2200" b="1" dirty="0" smtClean="0">
                <a:solidFill>
                  <a:srgbClr val="C00000"/>
                </a:solidFill>
              </a:rPr>
              <a:t> </a:t>
            </a:r>
            <a:r>
              <a:rPr lang="en-US" sz="2200" b="1" dirty="0" err="1" smtClean="0">
                <a:solidFill>
                  <a:srgbClr val="C00000"/>
                </a:solidFill>
              </a:rPr>
              <a:t>trong</a:t>
            </a:r>
            <a:r>
              <a:rPr lang="en-US" sz="2200" b="1" dirty="0" smtClean="0">
                <a:solidFill>
                  <a:srgbClr val="C00000"/>
                </a:solidFill>
              </a:rPr>
              <a:t> </a:t>
            </a:r>
            <a:r>
              <a:rPr lang="en-US" sz="2200" b="1" dirty="0" err="1" smtClean="0">
                <a:solidFill>
                  <a:srgbClr val="C00000"/>
                </a:solidFill>
              </a:rPr>
              <a:t>bài</a:t>
            </a:r>
            <a:r>
              <a:rPr lang="en-US" sz="2200" b="1" dirty="0" smtClean="0">
                <a:solidFill>
                  <a:srgbClr val="C00000"/>
                </a:solidFill>
              </a:rPr>
              <a:t> </a:t>
            </a:r>
            <a:r>
              <a:rPr lang="en-US" sz="2200" b="1" dirty="0" err="1" smtClean="0">
                <a:solidFill>
                  <a:srgbClr val="C00000"/>
                </a:solidFill>
              </a:rPr>
              <a:t>thơ</a:t>
            </a:r>
            <a:r>
              <a:rPr lang="en-US" sz="2200" b="1" dirty="0" smtClean="0">
                <a:solidFill>
                  <a:srgbClr val="C00000"/>
                </a:solidFill>
              </a:rPr>
              <a:t> </a:t>
            </a:r>
            <a:r>
              <a:rPr lang="en-US" sz="2200" b="1" dirty="0" err="1" smtClean="0">
                <a:solidFill>
                  <a:srgbClr val="C00000"/>
                </a:solidFill>
              </a:rPr>
              <a:t>này</a:t>
            </a:r>
            <a:r>
              <a:rPr lang="en-US" sz="2200" b="1" dirty="0" smtClean="0">
                <a:solidFill>
                  <a:srgbClr val="C00000"/>
                </a:solidFill>
              </a:rPr>
              <a:t> </a:t>
            </a:r>
            <a:r>
              <a:rPr lang="en-US" sz="2200" b="1" dirty="0" err="1" smtClean="0">
                <a:solidFill>
                  <a:srgbClr val="C00000"/>
                </a:solidFill>
              </a:rPr>
              <a:t>ntn</a:t>
            </a:r>
            <a:r>
              <a:rPr lang="en-US" sz="2200" b="1" dirty="0" smtClean="0">
                <a:solidFill>
                  <a:srgbClr val="C00000"/>
                </a:solidFill>
              </a:rPr>
              <a:t>?</a:t>
            </a:r>
            <a:endParaRPr lang="en-US" sz="2200" b="1" dirty="0">
              <a:solidFill>
                <a:srgbClr val="C00000"/>
              </a:solidFill>
            </a:endParaRPr>
          </a:p>
        </p:txBody>
      </p:sp>
      <p:sp>
        <p:nvSpPr>
          <p:cNvPr id="11" name="TextBox 10"/>
          <p:cNvSpPr txBox="1"/>
          <p:nvPr/>
        </p:nvSpPr>
        <p:spPr>
          <a:xfrm>
            <a:off x="983673" y="3850406"/>
            <a:ext cx="5340927" cy="2308324"/>
          </a:xfrm>
          <a:prstGeom prst="rect">
            <a:avLst/>
          </a:prstGeom>
          <a:noFill/>
        </p:spPr>
        <p:txBody>
          <a:bodyPr wrap="square" rtlCol="0">
            <a:spAutoFit/>
          </a:bodyPr>
          <a:lstStyle/>
          <a:p>
            <a:pPr marL="285750" indent="-285750" algn="just">
              <a:buFontTx/>
              <a:buChar char="-"/>
            </a:pPr>
            <a:r>
              <a:rPr lang="en-US" sz="2400" dirty="0" smtClean="0"/>
              <a:t>“</a:t>
            </a:r>
            <a:r>
              <a:rPr lang="en-US" sz="2400" b="1" dirty="0" smtClean="0">
                <a:solidFill>
                  <a:srgbClr val="C00000"/>
                </a:solidFill>
              </a:rPr>
              <a:t>sang</a:t>
            </a:r>
            <a:r>
              <a:rPr lang="en-US" sz="2400" b="1" dirty="0" smtClean="0"/>
              <a:t>”:</a:t>
            </a:r>
          </a:p>
          <a:p>
            <a:pPr algn="just"/>
            <a:r>
              <a:rPr lang="en-US" sz="2000" dirty="0" smtClean="0"/>
              <a:t>+ Sang </a:t>
            </a:r>
            <a:r>
              <a:rPr lang="en-US" sz="2000" dirty="0" err="1" smtClean="0"/>
              <a:t>trọng</a:t>
            </a:r>
            <a:r>
              <a:rPr lang="en-US" sz="2000" dirty="0" smtClean="0"/>
              <a:t>, </a:t>
            </a:r>
            <a:r>
              <a:rPr lang="en-US" sz="2000" dirty="0" err="1" smtClean="0"/>
              <a:t>giàu</a:t>
            </a:r>
            <a:r>
              <a:rPr lang="en-US" sz="2000" dirty="0" smtClean="0"/>
              <a:t> </a:t>
            </a:r>
            <a:r>
              <a:rPr lang="en-US" sz="2000" dirty="0" err="1" smtClean="0"/>
              <a:t>có</a:t>
            </a:r>
            <a:r>
              <a:rPr lang="en-US" sz="2000" dirty="0" smtClean="0"/>
              <a:t> </a:t>
            </a:r>
            <a:r>
              <a:rPr lang="en-US" sz="2000" dirty="0" err="1" smtClean="0"/>
              <a:t>về</a:t>
            </a:r>
            <a:r>
              <a:rPr lang="en-US" sz="2000" dirty="0" smtClean="0"/>
              <a:t> </a:t>
            </a:r>
            <a:r>
              <a:rPr lang="en-US" sz="2000" dirty="0" err="1" smtClean="0"/>
              <a:t>mặt</a:t>
            </a:r>
            <a:r>
              <a:rPr lang="en-US" sz="2000" dirty="0" smtClean="0"/>
              <a:t> </a:t>
            </a:r>
            <a:r>
              <a:rPr lang="en-US" sz="2000" dirty="0" err="1" smtClean="0"/>
              <a:t>tinh</a:t>
            </a:r>
            <a:r>
              <a:rPr lang="en-US" sz="2000" dirty="0" smtClean="0"/>
              <a:t> </a:t>
            </a:r>
            <a:r>
              <a:rPr lang="en-US" sz="2000" dirty="0" err="1" smtClean="0"/>
              <a:t>thần</a:t>
            </a:r>
            <a:r>
              <a:rPr lang="en-US" sz="2000" dirty="0" smtClean="0"/>
              <a:t>, </a:t>
            </a:r>
            <a:r>
              <a:rPr lang="en-US" sz="2000" dirty="0" err="1" smtClean="0"/>
              <a:t>cuộc</a:t>
            </a:r>
            <a:r>
              <a:rPr lang="en-US" sz="2000" dirty="0" smtClean="0"/>
              <a:t> </a:t>
            </a:r>
            <a:r>
              <a:rPr lang="en-US" sz="2000" dirty="0" err="1" smtClean="0"/>
              <a:t>đời</a:t>
            </a:r>
            <a:r>
              <a:rPr lang="en-US" sz="2000" dirty="0" smtClean="0"/>
              <a:t> </a:t>
            </a:r>
            <a:r>
              <a:rPr lang="en-US" sz="2000" dirty="0" err="1" smtClean="0"/>
              <a:t>lấy</a:t>
            </a:r>
            <a:r>
              <a:rPr lang="en-US" sz="2000" dirty="0" smtClean="0"/>
              <a:t> </a:t>
            </a:r>
            <a:r>
              <a:rPr lang="en-US" sz="2000" dirty="0" err="1" smtClean="0"/>
              <a:t>lí</a:t>
            </a:r>
            <a:r>
              <a:rPr lang="en-US" sz="2000" dirty="0" smtClean="0"/>
              <a:t> </a:t>
            </a:r>
            <a:r>
              <a:rPr lang="en-US" sz="2000" dirty="0" err="1" smtClean="0"/>
              <a:t>tưởng</a:t>
            </a:r>
            <a:r>
              <a:rPr lang="en-US" sz="2000" dirty="0" smtClean="0"/>
              <a:t> </a:t>
            </a:r>
            <a:r>
              <a:rPr lang="en-US" sz="2000" dirty="0" err="1" smtClean="0"/>
              <a:t>cách</a:t>
            </a:r>
            <a:r>
              <a:rPr lang="en-US" sz="2000" dirty="0" smtClean="0"/>
              <a:t> </a:t>
            </a:r>
            <a:r>
              <a:rPr lang="en-US" sz="2000" dirty="0" err="1" smtClean="0"/>
              <a:t>mạng</a:t>
            </a:r>
            <a:r>
              <a:rPr lang="en-US" sz="2000" dirty="0" smtClean="0"/>
              <a:t> </a:t>
            </a:r>
            <a:r>
              <a:rPr lang="en-US" sz="2000" dirty="0" err="1" smtClean="0"/>
              <a:t>làm</a:t>
            </a:r>
            <a:r>
              <a:rPr lang="en-US" sz="2000" dirty="0" smtClean="0"/>
              <a:t> </a:t>
            </a:r>
            <a:r>
              <a:rPr lang="en-US" sz="2000" dirty="0" err="1" smtClean="0"/>
              <a:t>lẽ</a:t>
            </a:r>
            <a:r>
              <a:rPr lang="en-US" sz="2000" dirty="0" smtClean="0"/>
              <a:t> </a:t>
            </a:r>
            <a:r>
              <a:rPr lang="en-US" sz="2000" dirty="0" err="1" smtClean="0"/>
              <a:t>sống</a:t>
            </a:r>
            <a:r>
              <a:rPr lang="en-US" sz="2000" dirty="0" smtClean="0"/>
              <a:t> </a:t>
            </a:r>
            <a:r>
              <a:rPr lang="en-US" sz="2000" dirty="0" err="1" smtClean="0"/>
              <a:t>không</a:t>
            </a:r>
            <a:r>
              <a:rPr lang="en-US" sz="2000" dirty="0" smtClean="0"/>
              <a:t> </a:t>
            </a:r>
            <a:r>
              <a:rPr lang="en-US" sz="2000" dirty="0" err="1" smtClean="0"/>
              <a:t>bị</a:t>
            </a:r>
            <a:r>
              <a:rPr lang="en-US" sz="2000" dirty="0" smtClean="0"/>
              <a:t> </a:t>
            </a:r>
            <a:r>
              <a:rPr lang="en-US" sz="2000" dirty="0" err="1" smtClean="0"/>
              <a:t>khó</a:t>
            </a:r>
            <a:r>
              <a:rPr lang="en-US" sz="2000" dirty="0" smtClean="0"/>
              <a:t> </a:t>
            </a:r>
            <a:r>
              <a:rPr lang="en-US" sz="2000" dirty="0" err="1" smtClean="0"/>
              <a:t>khăn</a:t>
            </a:r>
            <a:r>
              <a:rPr lang="en-US" sz="2000" dirty="0" smtClean="0"/>
              <a:t>, </a:t>
            </a:r>
            <a:r>
              <a:rPr lang="en-US" sz="2000" dirty="0" err="1" smtClean="0"/>
              <a:t>gian</a:t>
            </a:r>
            <a:r>
              <a:rPr lang="en-US" sz="2000" dirty="0" smtClean="0"/>
              <a:t> </a:t>
            </a:r>
            <a:r>
              <a:rPr lang="en-US" sz="2000" dirty="0" err="1" smtClean="0"/>
              <a:t>khổ</a:t>
            </a:r>
            <a:r>
              <a:rPr lang="en-US" sz="2000" dirty="0" smtClean="0"/>
              <a:t>, </a:t>
            </a:r>
            <a:r>
              <a:rPr lang="en-US" sz="2000" dirty="0" err="1" smtClean="0"/>
              <a:t>thiếu</a:t>
            </a:r>
            <a:r>
              <a:rPr lang="en-US" sz="2000" dirty="0" smtClean="0"/>
              <a:t> </a:t>
            </a:r>
            <a:r>
              <a:rPr lang="en-US" sz="2000" dirty="0" err="1" smtClean="0"/>
              <a:t>thốn</a:t>
            </a:r>
            <a:r>
              <a:rPr lang="en-US" sz="2000" dirty="0" smtClean="0"/>
              <a:t> </a:t>
            </a:r>
            <a:r>
              <a:rPr lang="en-US" sz="2000" dirty="0" err="1" smtClean="0"/>
              <a:t>khuất</a:t>
            </a:r>
            <a:r>
              <a:rPr lang="en-US" sz="2000" dirty="0" smtClean="0"/>
              <a:t> </a:t>
            </a:r>
            <a:r>
              <a:rPr lang="en-US" sz="2000" dirty="0" err="1" smtClean="0"/>
              <a:t>phục</a:t>
            </a:r>
            <a:endParaRPr lang="en-US" sz="2000" dirty="0" smtClean="0"/>
          </a:p>
          <a:p>
            <a:pPr algn="just"/>
            <a:r>
              <a:rPr lang="en-US" sz="2000" dirty="0" smtClean="0"/>
              <a:t>+ </a:t>
            </a:r>
            <a:r>
              <a:rPr lang="en-US" sz="2000" dirty="0" err="1" smtClean="0"/>
              <a:t>Cái</a:t>
            </a:r>
            <a:r>
              <a:rPr lang="en-US" sz="2000" dirty="0" smtClean="0"/>
              <a:t> sang </a:t>
            </a:r>
            <a:r>
              <a:rPr lang="en-US" sz="2000" dirty="0" err="1" smtClean="0"/>
              <a:t>của</a:t>
            </a:r>
            <a:r>
              <a:rPr lang="en-US" sz="2000" dirty="0" smtClean="0"/>
              <a:t> </a:t>
            </a:r>
            <a:r>
              <a:rPr lang="en-US" sz="2000" dirty="0" err="1" smtClean="0"/>
              <a:t>tâm</a:t>
            </a:r>
            <a:r>
              <a:rPr lang="en-US" sz="2000" dirty="0" smtClean="0"/>
              <a:t> </a:t>
            </a:r>
            <a:r>
              <a:rPr lang="en-US" sz="2000" dirty="0" err="1" smtClean="0"/>
              <a:t>hồn</a:t>
            </a:r>
            <a:r>
              <a:rPr lang="en-US" sz="2000" dirty="0" smtClean="0"/>
              <a:t> 1 </a:t>
            </a:r>
            <a:r>
              <a:rPr lang="en-US" sz="2000" dirty="0" err="1" smtClean="0"/>
              <a:t>nhà</a:t>
            </a:r>
            <a:r>
              <a:rPr lang="en-US" sz="2000" dirty="0" smtClean="0"/>
              <a:t> </a:t>
            </a:r>
            <a:r>
              <a:rPr lang="en-US" sz="2000" dirty="0" err="1" smtClean="0"/>
              <a:t>thơ</a:t>
            </a:r>
            <a:r>
              <a:rPr lang="en-US" sz="2000" dirty="0" smtClean="0"/>
              <a:t> </a:t>
            </a:r>
            <a:r>
              <a:rPr lang="en-US" sz="2000" dirty="0" err="1" smtClean="0"/>
              <a:t>luôn</a:t>
            </a:r>
            <a:r>
              <a:rPr lang="en-US" sz="2000" dirty="0" smtClean="0"/>
              <a:t> </a:t>
            </a:r>
            <a:r>
              <a:rPr lang="en-US" sz="2000" dirty="0" err="1" smtClean="0"/>
              <a:t>tìm</a:t>
            </a:r>
            <a:r>
              <a:rPr lang="en-US" sz="2000" dirty="0" smtClean="0"/>
              <a:t> </a:t>
            </a:r>
            <a:r>
              <a:rPr lang="en-US" sz="2000" dirty="0" err="1" smtClean="0"/>
              <a:t>thấy</a:t>
            </a:r>
            <a:r>
              <a:rPr lang="en-US" sz="2000" dirty="0" smtClean="0"/>
              <a:t> </a:t>
            </a:r>
            <a:r>
              <a:rPr lang="en-US" sz="2000" dirty="0" err="1" smtClean="0"/>
              <a:t>sự</a:t>
            </a:r>
            <a:r>
              <a:rPr lang="en-US" sz="2000" dirty="0" smtClean="0"/>
              <a:t> </a:t>
            </a:r>
            <a:r>
              <a:rPr lang="en-US" sz="2000" dirty="0" err="1" smtClean="0"/>
              <a:t>hòa</a:t>
            </a:r>
            <a:r>
              <a:rPr lang="en-US" sz="2000" dirty="0" smtClean="0"/>
              <a:t> </a:t>
            </a:r>
            <a:r>
              <a:rPr lang="en-US" sz="2000" dirty="0" err="1" smtClean="0"/>
              <a:t>hợp</a:t>
            </a:r>
            <a:r>
              <a:rPr lang="en-US" sz="2000" dirty="0" smtClean="0"/>
              <a:t>, </a:t>
            </a:r>
            <a:r>
              <a:rPr lang="en-US" sz="2000" dirty="0" err="1" smtClean="0"/>
              <a:t>thư</a:t>
            </a:r>
            <a:r>
              <a:rPr lang="en-US" sz="2000" dirty="0" smtClean="0"/>
              <a:t> </a:t>
            </a:r>
            <a:r>
              <a:rPr lang="en-US" sz="2000" dirty="0" err="1" smtClean="0"/>
              <a:t>thái</a:t>
            </a:r>
            <a:r>
              <a:rPr lang="en-US" sz="2000" dirty="0" smtClean="0"/>
              <a:t> </a:t>
            </a:r>
            <a:r>
              <a:rPr lang="en-US" sz="2000" dirty="0" err="1" smtClean="0"/>
              <a:t>trước</a:t>
            </a:r>
            <a:r>
              <a:rPr lang="en-US" sz="2000" dirty="0" smtClean="0"/>
              <a:t> </a:t>
            </a:r>
            <a:r>
              <a:rPr lang="en-US" sz="2000" dirty="0" err="1" smtClean="0"/>
              <a:t>thiên</a:t>
            </a:r>
            <a:r>
              <a:rPr lang="en-US" sz="2000" dirty="0" smtClean="0"/>
              <a:t> </a:t>
            </a:r>
            <a:r>
              <a:rPr lang="en-US" sz="2000" dirty="0" err="1" smtClean="0"/>
              <a:t>nhiên</a:t>
            </a:r>
            <a:r>
              <a:rPr lang="en-US" sz="2000" dirty="0" smtClean="0"/>
              <a:t> non </a:t>
            </a:r>
            <a:r>
              <a:rPr lang="en-US" sz="2000" dirty="0" err="1" smtClean="0"/>
              <a:t>sông</a:t>
            </a:r>
            <a:r>
              <a:rPr lang="en-US" sz="2000" dirty="0" smtClean="0"/>
              <a:t>, </a:t>
            </a:r>
            <a:r>
              <a:rPr lang="en-US" sz="2000" dirty="0" err="1" smtClean="0"/>
              <a:t>đất</a:t>
            </a:r>
            <a:r>
              <a:rPr lang="en-US" sz="2000" dirty="0" smtClean="0"/>
              <a:t> </a:t>
            </a:r>
            <a:r>
              <a:rPr lang="en-US" sz="2000" dirty="0" err="1" smtClean="0"/>
              <a:t>nước</a:t>
            </a:r>
            <a:r>
              <a:rPr lang="en-US" sz="2000" dirty="0" smtClean="0"/>
              <a:t>.</a:t>
            </a:r>
            <a:endParaRPr lang="en-US" sz="2000" dirty="0"/>
          </a:p>
        </p:txBody>
      </p:sp>
    </p:spTree>
    <p:extLst>
      <p:ext uri="{BB962C8B-B14F-4D97-AF65-F5344CB8AC3E}">
        <p14:creationId xmlns:p14="http://schemas.microsoft.com/office/powerpoint/2010/main" val="80521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6"/>
                                        </p:tgtEl>
                                        <p:attrNameLst>
                                          <p:attrName>ppt_x</p:attrName>
                                        </p:attrNameLst>
                                      </p:cBhvr>
                                      <p:tavLst>
                                        <p:tav tm="0">
                                          <p:val>
                                            <p:strVal val="ppt_x"/>
                                          </p:val>
                                        </p:tav>
                                        <p:tav tm="100000">
                                          <p:val>
                                            <p:strVal val="ppt_x"/>
                                          </p:val>
                                        </p:tav>
                                      </p:tavLst>
                                    </p:anim>
                                    <p:anim calcmode="lin" valueType="num">
                                      <p:cBhvr additive="base">
                                        <p:cTn id="27" dur="500"/>
                                        <p:tgtEl>
                                          <p:spTgt spid="6"/>
                                        </p:tgtEl>
                                        <p:attrNameLst>
                                          <p:attrName>ppt_y</p:attrName>
                                        </p:attrNameLst>
                                      </p:cBhvr>
                                      <p:tavLst>
                                        <p:tav tm="0">
                                          <p:val>
                                            <p:strVal val="ppt_y"/>
                                          </p:val>
                                        </p:tav>
                                        <p:tav tm="100000">
                                          <p:val>
                                            <p:strVal val="1+ppt_h/2"/>
                                          </p:val>
                                        </p:tav>
                                      </p:tavLst>
                                    </p:anim>
                                    <p:set>
                                      <p:cBhvr>
                                        <p:cTn id="28" dur="1" fill="hold">
                                          <p:stCondLst>
                                            <p:cond delay="499"/>
                                          </p:stCondLst>
                                        </p:cTn>
                                        <p:tgtEl>
                                          <p:spTgt spid="6"/>
                                        </p:tgtEl>
                                        <p:attrNameLst>
                                          <p:attrName>style.visibility</p:attrName>
                                        </p:attrNameLst>
                                      </p:cBhvr>
                                      <p:to>
                                        <p:strVal val="hidden"/>
                                      </p:to>
                                    </p:set>
                                  </p:childTnLst>
                                </p:cTn>
                              </p:par>
                              <p:par>
                                <p:cTn id="29" presetID="22" presetClass="entr" presetSubtype="4" fill="hold"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Effect transition="in" filter="wipe(down)">
                                      <p:cBhvr>
                                        <p:cTn id="31" dur="500"/>
                                        <p:tgtEl>
                                          <p:spTgt spid="9">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ircle(i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6" grpId="1"/>
      <p:bldP spid="7"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giường ngủ của Bác"/>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67742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àn đá Bác làm việ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4019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Ban da chong chenh dich su D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4117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438" y="4800600"/>
            <a:ext cx="3125787" cy="1893888"/>
          </a:xfrm>
          <a:prstGeom prst="rect">
            <a:avLst/>
          </a:prstGeom>
          <a:noFill/>
          <a:extLst>
            <a:ext uri="{909E8E84-426E-40DD-AFC4-6F175D3DCCD1}">
              <a14:hiddenFill xmlns:a14="http://schemas.microsoft.com/office/drawing/2010/main">
                <a:solidFill>
                  <a:srgbClr val="FFFFFF"/>
                </a:solidFill>
              </a14:hiddenFill>
            </a:ext>
          </a:extLst>
        </p:spPr>
      </p:pic>
      <p:pic>
        <p:nvPicPr>
          <p:cNvPr id="29699" name="Picture 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4808538"/>
            <a:ext cx="3109912" cy="1019175"/>
          </a:xfrm>
          <a:prstGeom prst="rect">
            <a:avLst/>
          </a:prstGeom>
          <a:noFill/>
          <a:extLst>
            <a:ext uri="{909E8E84-426E-40DD-AFC4-6F175D3DCCD1}">
              <a14:hiddenFill xmlns:a14="http://schemas.microsoft.com/office/drawing/2010/main">
                <a:solidFill>
                  <a:srgbClr val="FFFFFF"/>
                </a:solidFill>
              </a14:hiddenFill>
            </a:ext>
          </a:extLst>
        </p:spPr>
      </p:pic>
      <p:pic>
        <p:nvPicPr>
          <p:cNvPr id="29700"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197350"/>
            <a:ext cx="3109913" cy="717550"/>
          </a:xfrm>
          <a:prstGeom prst="rect">
            <a:avLst/>
          </a:prstGeom>
          <a:noFill/>
          <a:extLst>
            <a:ext uri="{909E8E84-426E-40DD-AFC4-6F175D3DCCD1}">
              <a14:hiddenFill xmlns:a14="http://schemas.microsoft.com/office/drawing/2010/main">
                <a:solidFill>
                  <a:srgbClr val="FFFFFF"/>
                </a:solidFill>
              </a14:hiddenFill>
            </a:ext>
          </a:extLst>
        </p:spPr>
      </p:pic>
      <p:pic>
        <p:nvPicPr>
          <p:cNvPr id="29701" name="Picture 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3413" y="3289300"/>
            <a:ext cx="1903412" cy="1685925"/>
          </a:xfrm>
          <a:prstGeom prst="rect">
            <a:avLst/>
          </a:prstGeom>
          <a:noFill/>
          <a:extLst>
            <a:ext uri="{909E8E84-426E-40DD-AFC4-6F175D3DCCD1}">
              <a14:hiddenFill xmlns:a14="http://schemas.microsoft.com/office/drawing/2010/main">
                <a:solidFill>
                  <a:srgbClr val="FFFFFF"/>
                </a:solidFill>
              </a14:hiddenFill>
            </a:ext>
          </a:extLst>
        </p:spPr>
      </p:pic>
      <p:pic>
        <p:nvPicPr>
          <p:cNvPr id="29702" name="Picture 6"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8763" y="1200150"/>
            <a:ext cx="2641600" cy="1279525"/>
          </a:xfrm>
          <a:prstGeom prst="rect">
            <a:avLst/>
          </a:prstGeom>
          <a:noFill/>
          <a:extLst>
            <a:ext uri="{909E8E84-426E-40DD-AFC4-6F175D3DCCD1}">
              <a14:hiddenFill xmlns:a14="http://schemas.microsoft.com/office/drawing/2010/main">
                <a:solidFill>
                  <a:srgbClr val="FFFFFF"/>
                </a:solidFill>
              </a14:hiddenFill>
            </a:ext>
          </a:extLst>
        </p:spPr>
      </p:pic>
      <p:pic>
        <p:nvPicPr>
          <p:cNvPr id="29703" name="Picture 7"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8763" y="1898650"/>
            <a:ext cx="2632075" cy="582613"/>
          </a:xfrm>
          <a:prstGeom prst="rect">
            <a:avLst/>
          </a:prstGeom>
          <a:noFill/>
          <a:extLst>
            <a:ext uri="{909E8E84-426E-40DD-AFC4-6F175D3DCCD1}">
              <a14:hiddenFill xmlns:a14="http://schemas.microsoft.com/office/drawing/2010/main">
                <a:solidFill>
                  <a:srgbClr val="FFFFFF"/>
                </a:solidFill>
              </a14:hiddenFill>
            </a:ext>
          </a:extLst>
        </p:spPr>
      </p:pic>
      <p:pic>
        <p:nvPicPr>
          <p:cNvPr id="29704" name="Picture 8"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125" y="2387600"/>
            <a:ext cx="2627313" cy="660400"/>
          </a:xfrm>
          <a:prstGeom prst="rect">
            <a:avLst/>
          </a:prstGeom>
          <a:noFill/>
          <a:extLst>
            <a:ext uri="{909E8E84-426E-40DD-AFC4-6F175D3DCCD1}">
              <a14:hiddenFill xmlns:a14="http://schemas.microsoft.com/office/drawing/2010/main">
                <a:solidFill>
                  <a:srgbClr val="FFFFFF"/>
                </a:solidFill>
              </a14:hiddenFill>
            </a:ext>
          </a:extLst>
        </p:spPr>
      </p:pic>
      <p:pic>
        <p:nvPicPr>
          <p:cNvPr id="29705" name="Picture 9"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9238" y="2401888"/>
            <a:ext cx="2616200" cy="1331912"/>
          </a:xfrm>
          <a:prstGeom prst="rect">
            <a:avLst/>
          </a:prstGeom>
          <a:noFill/>
          <a:extLst>
            <a:ext uri="{909E8E84-426E-40DD-AFC4-6F175D3DCCD1}">
              <a14:hiddenFill xmlns:a14="http://schemas.microsoft.com/office/drawing/2010/main">
                <a:solidFill>
                  <a:srgbClr val="FFFFFF"/>
                </a:solidFill>
              </a14:hiddenFill>
            </a:ext>
          </a:extLst>
        </p:spPr>
      </p:pic>
      <p:pic>
        <p:nvPicPr>
          <p:cNvPr id="29706" name="Picture 10"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43200" y="1930400"/>
            <a:ext cx="2543175" cy="1747838"/>
          </a:xfrm>
          <a:prstGeom prst="rect">
            <a:avLst/>
          </a:prstGeom>
          <a:noFill/>
          <a:extLst>
            <a:ext uri="{909E8E84-426E-40DD-AFC4-6F175D3DCCD1}">
              <a14:hiddenFill xmlns:a14="http://schemas.microsoft.com/office/drawing/2010/main">
                <a:solidFill>
                  <a:srgbClr val="FFFFFF"/>
                </a:solidFill>
              </a14:hiddenFill>
            </a:ext>
          </a:extLst>
        </p:spPr>
      </p:pic>
      <p:pic>
        <p:nvPicPr>
          <p:cNvPr id="29707" name="Picture 11"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26225" y="5075238"/>
            <a:ext cx="2319338" cy="806450"/>
          </a:xfrm>
          <a:prstGeom prst="rect">
            <a:avLst/>
          </a:prstGeom>
          <a:noFill/>
          <a:extLst>
            <a:ext uri="{909E8E84-426E-40DD-AFC4-6F175D3DCCD1}">
              <a14:hiddenFill xmlns:a14="http://schemas.microsoft.com/office/drawing/2010/main">
                <a:solidFill>
                  <a:srgbClr val="FFFFFF"/>
                </a:solidFill>
              </a14:hiddenFill>
            </a:ext>
          </a:extLst>
        </p:spPr>
      </p:pic>
      <p:pic>
        <p:nvPicPr>
          <p:cNvPr id="29708" name="Picture 12"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84950" y="4373563"/>
            <a:ext cx="2335213" cy="785812"/>
          </a:xfrm>
          <a:prstGeom prst="rect">
            <a:avLst/>
          </a:prstGeom>
          <a:noFill/>
          <a:extLst>
            <a:ext uri="{909E8E84-426E-40DD-AFC4-6F175D3DCCD1}">
              <a14:hiddenFill xmlns:a14="http://schemas.microsoft.com/office/drawing/2010/main">
                <a:solidFill>
                  <a:srgbClr val="FFFFFF"/>
                </a:solidFill>
              </a14:hiddenFill>
            </a:ext>
          </a:extLst>
        </p:spPr>
      </p:pic>
      <p:pic>
        <p:nvPicPr>
          <p:cNvPr id="29709" name="Picture 13"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91075" y="3416300"/>
            <a:ext cx="1981200" cy="1814513"/>
          </a:xfrm>
          <a:prstGeom prst="rect">
            <a:avLst/>
          </a:prstGeom>
          <a:noFill/>
          <a:extLst>
            <a:ext uri="{909E8E84-426E-40DD-AFC4-6F175D3DCCD1}">
              <a14:hiddenFill xmlns:a14="http://schemas.microsoft.com/office/drawing/2010/main">
                <a:solidFill>
                  <a:srgbClr val="FFFFFF"/>
                </a:solidFill>
              </a14:hiddenFill>
            </a:ext>
          </a:extLst>
        </p:spPr>
      </p:pic>
      <p:pic>
        <p:nvPicPr>
          <p:cNvPr id="29710" name="Picture 14"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61150" y="2454275"/>
            <a:ext cx="2351088" cy="889000"/>
          </a:xfrm>
          <a:prstGeom prst="rect">
            <a:avLst/>
          </a:prstGeom>
          <a:noFill/>
          <a:extLst>
            <a:ext uri="{909E8E84-426E-40DD-AFC4-6F175D3DCCD1}">
              <a14:hiddenFill xmlns:a14="http://schemas.microsoft.com/office/drawing/2010/main">
                <a:solidFill>
                  <a:srgbClr val="FFFFFF"/>
                </a:solidFill>
              </a14:hiddenFill>
            </a:ext>
          </a:extLst>
        </p:spPr>
      </p:pic>
      <p:pic>
        <p:nvPicPr>
          <p:cNvPr id="29711" name="Picture 15"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61150" y="2000250"/>
            <a:ext cx="2339975" cy="557213"/>
          </a:xfrm>
          <a:prstGeom prst="rect">
            <a:avLst/>
          </a:prstGeom>
          <a:noFill/>
          <a:extLst>
            <a:ext uri="{909E8E84-426E-40DD-AFC4-6F175D3DCCD1}">
              <a14:hiddenFill xmlns:a14="http://schemas.microsoft.com/office/drawing/2010/main">
                <a:solidFill>
                  <a:srgbClr val="FFFFFF"/>
                </a:solidFill>
              </a14:hiddenFill>
            </a:ext>
          </a:extLst>
        </p:spPr>
      </p:pic>
      <p:pic>
        <p:nvPicPr>
          <p:cNvPr id="29712" name="Picture 16"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1117600"/>
            <a:ext cx="2314575" cy="1393825"/>
          </a:xfrm>
          <a:prstGeom prst="rect">
            <a:avLst/>
          </a:prstGeom>
          <a:noFill/>
          <a:extLst>
            <a:ext uri="{909E8E84-426E-40DD-AFC4-6F175D3DCCD1}">
              <a14:hiddenFill xmlns:a14="http://schemas.microsoft.com/office/drawing/2010/main">
                <a:solidFill>
                  <a:srgbClr val="FFFFFF"/>
                </a:solidFill>
              </a14:hiddenFill>
            </a:ext>
          </a:extLst>
        </p:spPr>
      </p:pic>
      <p:pic>
        <p:nvPicPr>
          <p:cNvPr id="29713" name="Picture 17" descr="Cove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57725" y="2074863"/>
            <a:ext cx="2152650" cy="1727200"/>
          </a:xfrm>
          <a:prstGeom prst="rect">
            <a:avLst/>
          </a:prstGeom>
          <a:noFill/>
          <a:extLst>
            <a:ext uri="{909E8E84-426E-40DD-AFC4-6F175D3DCCD1}">
              <a14:hiddenFill xmlns:a14="http://schemas.microsoft.com/office/drawing/2010/main">
                <a:solidFill>
                  <a:srgbClr val="FFFFFF"/>
                </a:solidFill>
              </a14:hiddenFill>
            </a:ext>
          </a:extLst>
        </p:spPr>
      </p:pic>
      <p:pic>
        <p:nvPicPr>
          <p:cNvPr id="29714" name="Picture 18" descr="Cove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33800" y="3073400"/>
            <a:ext cx="2325688" cy="973138"/>
          </a:xfrm>
          <a:prstGeom prst="rect">
            <a:avLst/>
          </a:prstGeom>
          <a:noFill/>
          <a:extLst>
            <a:ext uri="{909E8E84-426E-40DD-AFC4-6F175D3DCCD1}">
              <a14:hiddenFill xmlns:a14="http://schemas.microsoft.com/office/drawing/2010/main">
                <a:solidFill>
                  <a:srgbClr val="FFFFFF"/>
                </a:solidFill>
              </a14:hiddenFill>
            </a:ext>
          </a:extLst>
        </p:spPr>
      </p:pic>
      <p:sp>
        <p:nvSpPr>
          <p:cNvPr id="29716" name="Text Box 20"/>
          <p:cNvSpPr txBox="1">
            <a:spLocks noChangeArrowheads="1"/>
          </p:cNvSpPr>
          <p:nvPr/>
        </p:nvSpPr>
        <p:spPr bwMode="auto">
          <a:xfrm>
            <a:off x="1743075" y="365125"/>
            <a:ext cx="1219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b="1">
                <a:solidFill>
                  <a:schemeClr val="bg2"/>
                </a:solidFill>
              </a:rPr>
              <a:t>Tiết 81  :</a:t>
            </a:r>
          </a:p>
        </p:txBody>
      </p:sp>
      <p:sp>
        <p:nvSpPr>
          <p:cNvPr id="29718" name="Text Box 22"/>
          <p:cNvSpPr txBox="1">
            <a:spLocks noChangeArrowheads="1"/>
          </p:cNvSpPr>
          <p:nvPr/>
        </p:nvSpPr>
        <p:spPr bwMode="auto">
          <a:xfrm>
            <a:off x="5029200" y="685800"/>
            <a:ext cx="190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solidFill>
                  <a:schemeClr val="bg2"/>
                </a:solidFill>
              </a:rPr>
              <a:t>Hồ Chí Minh</a:t>
            </a:r>
          </a:p>
        </p:txBody>
      </p:sp>
      <p:sp>
        <p:nvSpPr>
          <p:cNvPr id="24" name="Title 1"/>
          <p:cNvSpPr txBox="1">
            <a:spLocks/>
          </p:cNvSpPr>
          <p:nvPr/>
        </p:nvSpPr>
        <p:spPr>
          <a:xfrm>
            <a:off x="457200" y="274638"/>
            <a:ext cx="8229600" cy="92551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III. Tổng kết</a:t>
            </a:r>
            <a:endParaRPr lang="en-US" dirty="0"/>
          </a:p>
        </p:txBody>
      </p:sp>
    </p:spTree>
    <p:extLst>
      <p:ext uri="{BB962C8B-B14F-4D97-AF65-F5344CB8AC3E}">
        <p14:creationId xmlns:p14="http://schemas.microsoft.com/office/powerpoint/2010/main" val="1650494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29714"/>
                                        </p:tgtEl>
                                        <p:attrNameLst>
                                          <p:attrName>style.visibility</p:attrName>
                                        </p:attrNameLst>
                                      </p:cBhvr>
                                      <p:to>
                                        <p:strVal val="visible"/>
                                      </p:to>
                                    </p:set>
                                    <p:animEffect transition="in" filter="box(out)">
                                      <p:cBhvr>
                                        <p:cTn id="7" dur="1000"/>
                                        <p:tgtEl>
                                          <p:spTgt spid="297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9713"/>
                                        </p:tgtEl>
                                        <p:attrNameLst>
                                          <p:attrName>style.visibility</p:attrName>
                                        </p:attrNameLst>
                                      </p:cBhvr>
                                      <p:to>
                                        <p:strVal val="visible"/>
                                      </p:to>
                                    </p:set>
                                    <p:animEffect transition="in" filter="wipe(left)">
                                      <p:cBhvr>
                                        <p:cTn id="12" dur="1000"/>
                                        <p:tgtEl>
                                          <p:spTgt spid="297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9712"/>
                                        </p:tgtEl>
                                        <p:attrNameLst>
                                          <p:attrName>style.visibility</p:attrName>
                                        </p:attrNameLst>
                                      </p:cBhvr>
                                      <p:to>
                                        <p:strVal val="visible"/>
                                      </p:to>
                                    </p:set>
                                    <p:animEffect transition="in" filter="wipe(left)">
                                      <p:cBhvr>
                                        <p:cTn id="17" dur="1000"/>
                                        <p:tgtEl>
                                          <p:spTgt spid="297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29711"/>
                                        </p:tgtEl>
                                        <p:attrNameLst>
                                          <p:attrName>style.visibility</p:attrName>
                                        </p:attrNameLst>
                                      </p:cBhvr>
                                      <p:to>
                                        <p:strVal val="visible"/>
                                      </p:to>
                                    </p:set>
                                    <p:animEffect transition="in" filter="wipe(left)">
                                      <p:cBhvr>
                                        <p:cTn id="22" dur="500"/>
                                        <p:tgtEl>
                                          <p:spTgt spid="297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9710"/>
                                        </p:tgtEl>
                                        <p:attrNameLst>
                                          <p:attrName>style.visibility</p:attrName>
                                        </p:attrNameLst>
                                      </p:cBhvr>
                                      <p:to>
                                        <p:strVal val="visible"/>
                                      </p:to>
                                    </p:set>
                                    <p:animEffect transition="in" filter="wipe(left)">
                                      <p:cBhvr>
                                        <p:cTn id="27" dur="1000"/>
                                        <p:tgtEl>
                                          <p:spTgt spid="297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9709"/>
                                        </p:tgtEl>
                                        <p:attrNameLst>
                                          <p:attrName>style.visibility</p:attrName>
                                        </p:attrNameLst>
                                      </p:cBhvr>
                                      <p:to>
                                        <p:strVal val="visible"/>
                                      </p:to>
                                    </p:set>
                                    <p:animEffect transition="in" filter="wipe(left)">
                                      <p:cBhvr>
                                        <p:cTn id="32" dur="1000"/>
                                        <p:tgtEl>
                                          <p:spTgt spid="2970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29708"/>
                                        </p:tgtEl>
                                        <p:attrNameLst>
                                          <p:attrName>style.visibility</p:attrName>
                                        </p:attrNameLst>
                                      </p:cBhvr>
                                      <p:to>
                                        <p:strVal val="visible"/>
                                      </p:to>
                                    </p:set>
                                    <p:animEffect transition="in" filter="wipe(left)">
                                      <p:cBhvr>
                                        <p:cTn id="37" dur="1000"/>
                                        <p:tgtEl>
                                          <p:spTgt spid="2970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29707"/>
                                        </p:tgtEl>
                                        <p:attrNameLst>
                                          <p:attrName>style.visibility</p:attrName>
                                        </p:attrNameLst>
                                      </p:cBhvr>
                                      <p:to>
                                        <p:strVal val="visible"/>
                                      </p:to>
                                    </p:set>
                                    <p:animEffect transition="in" filter="wipe(left)">
                                      <p:cBhvr>
                                        <p:cTn id="42" dur="1000"/>
                                        <p:tgtEl>
                                          <p:spTgt spid="29707"/>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29706"/>
                                        </p:tgtEl>
                                        <p:attrNameLst>
                                          <p:attrName>style.visibility</p:attrName>
                                        </p:attrNameLst>
                                      </p:cBhvr>
                                      <p:to>
                                        <p:strVal val="visible"/>
                                      </p:to>
                                    </p:set>
                                    <p:animEffect transition="in" filter="wipe(right)">
                                      <p:cBhvr>
                                        <p:cTn id="47" dur="1000"/>
                                        <p:tgtEl>
                                          <p:spTgt spid="2970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2" fill="hold" nodeType="clickEffect">
                                  <p:stCondLst>
                                    <p:cond delay="0"/>
                                  </p:stCondLst>
                                  <p:childTnLst>
                                    <p:set>
                                      <p:cBhvr>
                                        <p:cTn id="51" dur="1" fill="hold">
                                          <p:stCondLst>
                                            <p:cond delay="0"/>
                                          </p:stCondLst>
                                        </p:cTn>
                                        <p:tgtEl>
                                          <p:spTgt spid="29705"/>
                                        </p:tgtEl>
                                        <p:attrNameLst>
                                          <p:attrName>style.visibility</p:attrName>
                                        </p:attrNameLst>
                                      </p:cBhvr>
                                      <p:to>
                                        <p:strVal val="visible"/>
                                      </p:to>
                                    </p:set>
                                    <p:animEffect transition="in" filter="wipe(right)">
                                      <p:cBhvr>
                                        <p:cTn id="52" dur="1000"/>
                                        <p:tgtEl>
                                          <p:spTgt spid="2970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2" fill="hold" nodeType="clickEffect">
                                  <p:stCondLst>
                                    <p:cond delay="0"/>
                                  </p:stCondLst>
                                  <p:childTnLst>
                                    <p:set>
                                      <p:cBhvr>
                                        <p:cTn id="56" dur="1" fill="hold">
                                          <p:stCondLst>
                                            <p:cond delay="0"/>
                                          </p:stCondLst>
                                        </p:cTn>
                                        <p:tgtEl>
                                          <p:spTgt spid="29704"/>
                                        </p:tgtEl>
                                        <p:attrNameLst>
                                          <p:attrName>style.visibility</p:attrName>
                                        </p:attrNameLst>
                                      </p:cBhvr>
                                      <p:to>
                                        <p:strVal val="visible"/>
                                      </p:to>
                                    </p:set>
                                    <p:animEffect transition="in" filter="wipe(right)">
                                      <p:cBhvr>
                                        <p:cTn id="57" dur="1000"/>
                                        <p:tgtEl>
                                          <p:spTgt spid="2970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29703"/>
                                        </p:tgtEl>
                                        <p:attrNameLst>
                                          <p:attrName>style.visibility</p:attrName>
                                        </p:attrNameLst>
                                      </p:cBhvr>
                                      <p:to>
                                        <p:strVal val="visible"/>
                                      </p:to>
                                    </p:set>
                                    <p:animEffect transition="in" filter="wipe(right)">
                                      <p:cBhvr>
                                        <p:cTn id="62" dur="1000"/>
                                        <p:tgtEl>
                                          <p:spTgt spid="2970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2" fill="hold" nodeType="clickEffect">
                                  <p:stCondLst>
                                    <p:cond delay="0"/>
                                  </p:stCondLst>
                                  <p:childTnLst>
                                    <p:set>
                                      <p:cBhvr>
                                        <p:cTn id="66" dur="1" fill="hold">
                                          <p:stCondLst>
                                            <p:cond delay="0"/>
                                          </p:stCondLst>
                                        </p:cTn>
                                        <p:tgtEl>
                                          <p:spTgt spid="29702"/>
                                        </p:tgtEl>
                                        <p:attrNameLst>
                                          <p:attrName>style.visibility</p:attrName>
                                        </p:attrNameLst>
                                      </p:cBhvr>
                                      <p:to>
                                        <p:strVal val="visible"/>
                                      </p:to>
                                    </p:set>
                                    <p:animEffect transition="in" filter="wipe(right)">
                                      <p:cBhvr>
                                        <p:cTn id="67" dur="1000"/>
                                        <p:tgtEl>
                                          <p:spTgt spid="2970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2" fill="hold" nodeType="clickEffect">
                                  <p:stCondLst>
                                    <p:cond delay="0"/>
                                  </p:stCondLst>
                                  <p:childTnLst>
                                    <p:set>
                                      <p:cBhvr>
                                        <p:cTn id="71" dur="1" fill="hold">
                                          <p:stCondLst>
                                            <p:cond delay="0"/>
                                          </p:stCondLst>
                                        </p:cTn>
                                        <p:tgtEl>
                                          <p:spTgt spid="29701"/>
                                        </p:tgtEl>
                                        <p:attrNameLst>
                                          <p:attrName>style.visibility</p:attrName>
                                        </p:attrNameLst>
                                      </p:cBhvr>
                                      <p:to>
                                        <p:strVal val="visible"/>
                                      </p:to>
                                    </p:set>
                                    <p:animEffect transition="in" filter="wipe(right)">
                                      <p:cBhvr>
                                        <p:cTn id="72" dur="1000"/>
                                        <p:tgtEl>
                                          <p:spTgt spid="2970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2" fill="hold" nodeType="clickEffect">
                                  <p:stCondLst>
                                    <p:cond delay="0"/>
                                  </p:stCondLst>
                                  <p:childTnLst>
                                    <p:set>
                                      <p:cBhvr>
                                        <p:cTn id="76" dur="1" fill="hold">
                                          <p:stCondLst>
                                            <p:cond delay="0"/>
                                          </p:stCondLst>
                                        </p:cTn>
                                        <p:tgtEl>
                                          <p:spTgt spid="29700"/>
                                        </p:tgtEl>
                                        <p:attrNameLst>
                                          <p:attrName>style.visibility</p:attrName>
                                        </p:attrNameLst>
                                      </p:cBhvr>
                                      <p:to>
                                        <p:strVal val="visible"/>
                                      </p:to>
                                    </p:set>
                                    <p:animEffect transition="in" filter="wipe(right)">
                                      <p:cBhvr>
                                        <p:cTn id="77" dur="1000"/>
                                        <p:tgtEl>
                                          <p:spTgt spid="2970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2" fill="hold" nodeType="clickEffect">
                                  <p:stCondLst>
                                    <p:cond delay="0"/>
                                  </p:stCondLst>
                                  <p:childTnLst>
                                    <p:set>
                                      <p:cBhvr>
                                        <p:cTn id="81" dur="1" fill="hold">
                                          <p:stCondLst>
                                            <p:cond delay="0"/>
                                          </p:stCondLst>
                                        </p:cTn>
                                        <p:tgtEl>
                                          <p:spTgt spid="29699"/>
                                        </p:tgtEl>
                                        <p:attrNameLst>
                                          <p:attrName>style.visibility</p:attrName>
                                        </p:attrNameLst>
                                      </p:cBhvr>
                                      <p:to>
                                        <p:strVal val="visible"/>
                                      </p:to>
                                    </p:set>
                                    <p:animEffect transition="in" filter="wipe(right)">
                                      <p:cBhvr>
                                        <p:cTn id="82" dur="1000"/>
                                        <p:tgtEl>
                                          <p:spTgt spid="2969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2" fill="hold" nodeType="clickEffect">
                                  <p:stCondLst>
                                    <p:cond delay="0"/>
                                  </p:stCondLst>
                                  <p:childTnLst>
                                    <p:set>
                                      <p:cBhvr>
                                        <p:cTn id="86" dur="1" fill="hold">
                                          <p:stCondLst>
                                            <p:cond delay="0"/>
                                          </p:stCondLst>
                                        </p:cTn>
                                        <p:tgtEl>
                                          <p:spTgt spid="29698"/>
                                        </p:tgtEl>
                                        <p:attrNameLst>
                                          <p:attrName>style.visibility</p:attrName>
                                        </p:attrNameLst>
                                      </p:cBhvr>
                                      <p:to>
                                        <p:strVal val="visible"/>
                                      </p:to>
                                    </p:set>
                                    <p:animEffect transition="in" filter="wipe(right)">
                                      <p:cBhvr>
                                        <p:cTn id="87" dur="1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IV. </a:t>
            </a:r>
            <a:r>
              <a:rPr lang="en-US" dirty="0" err="1" smtClean="0"/>
              <a:t>Luyện</a:t>
            </a:r>
            <a:r>
              <a:rPr lang="en-US" dirty="0" smtClean="0"/>
              <a:t> </a:t>
            </a:r>
            <a:r>
              <a:rPr lang="en-US" dirty="0" err="1" smtClean="0"/>
              <a:t>tập</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8274239">
            <a:off x="5942462" y="406400"/>
            <a:ext cx="3278875" cy="4188252"/>
          </a:xfrm>
          <a:prstGeom prst="rect">
            <a:avLst/>
          </a:prstGeom>
        </p:spPr>
      </p:pic>
      <p:sp>
        <p:nvSpPr>
          <p:cNvPr id="7" name="TextBox 6"/>
          <p:cNvSpPr txBox="1"/>
          <p:nvPr/>
        </p:nvSpPr>
        <p:spPr>
          <a:xfrm>
            <a:off x="6324600" y="1676400"/>
            <a:ext cx="2667000" cy="1354217"/>
          </a:xfrm>
          <a:prstGeom prst="rect">
            <a:avLst/>
          </a:prstGeom>
          <a:noFill/>
        </p:spPr>
        <p:txBody>
          <a:bodyPr wrap="square" rtlCol="0">
            <a:spAutoFit/>
          </a:bodyPr>
          <a:lstStyle/>
          <a:p>
            <a:r>
              <a:rPr lang="en-US" sz="2800" b="1" u="sng" dirty="0" err="1" smtClean="0">
                <a:solidFill>
                  <a:srgbClr val="FF0000"/>
                </a:solidFill>
              </a:rPr>
              <a:t>Thú</a:t>
            </a:r>
            <a:r>
              <a:rPr lang="en-US" sz="2800" b="1" u="sng" dirty="0" smtClean="0">
                <a:solidFill>
                  <a:srgbClr val="FF0000"/>
                </a:solidFill>
              </a:rPr>
              <a:t> </a:t>
            </a:r>
            <a:r>
              <a:rPr lang="en-US" sz="2800" b="1" u="sng" dirty="0" err="1" smtClean="0">
                <a:solidFill>
                  <a:srgbClr val="FF0000"/>
                </a:solidFill>
              </a:rPr>
              <a:t>lâm</a:t>
            </a:r>
            <a:r>
              <a:rPr lang="en-US" sz="2800" b="1" u="sng" dirty="0" smtClean="0">
                <a:solidFill>
                  <a:srgbClr val="FF0000"/>
                </a:solidFill>
              </a:rPr>
              <a:t> </a:t>
            </a:r>
            <a:r>
              <a:rPr lang="en-US" sz="2800" b="1" u="sng" dirty="0" err="1" smtClean="0">
                <a:solidFill>
                  <a:srgbClr val="FF0000"/>
                </a:solidFill>
              </a:rPr>
              <a:t>tuyền</a:t>
            </a:r>
            <a:r>
              <a:rPr lang="en-US" sz="2800" b="1" u="sng" dirty="0" smtClean="0">
                <a:solidFill>
                  <a:srgbClr val="FF0000"/>
                </a:solidFill>
              </a:rPr>
              <a:t> </a:t>
            </a:r>
            <a:r>
              <a:rPr lang="en-US" b="1" dirty="0" err="1" smtClean="0">
                <a:solidFill>
                  <a:srgbClr val="FF0000"/>
                </a:solidFill>
              </a:rPr>
              <a:t>của</a:t>
            </a:r>
            <a:r>
              <a:rPr lang="en-US" b="1" dirty="0" smtClean="0">
                <a:solidFill>
                  <a:srgbClr val="FF0000"/>
                </a:solidFill>
              </a:rPr>
              <a:t> </a:t>
            </a:r>
            <a:r>
              <a:rPr lang="en-US" b="1" dirty="0" err="1" smtClean="0">
                <a:solidFill>
                  <a:srgbClr val="FF0000"/>
                </a:solidFill>
              </a:rPr>
              <a:t>Bác</a:t>
            </a:r>
            <a:r>
              <a:rPr lang="en-US" b="1" dirty="0" smtClean="0">
                <a:solidFill>
                  <a:srgbClr val="FF0000"/>
                </a:solidFill>
              </a:rPr>
              <a:t> </a:t>
            </a:r>
            <a:r>
              <a:rPr lang="en-US" b="1" dirty="0" err="1" smtClean="0">
                <a:solidFill>
                  <a:srgbClr val="FF0000"/>
                </a:solidFill>
              </a:rPr>
              <a:t>khác</a:t>
            </a:r>
            <a:r>
              <a:rPr lang="en-US" b="1" dirty="0" smtClean="0">
                <a:solidFill>
                  <a:srgbClr val="FF0000"/>
                </a:solidFill>
              </a:rPr>
              <a:t> </a:t>
            </a:r>
            <a:r>
              <a:rPr lang="en-US" b="1" dirty="0" err="1" smtClean="0">
                <a:solidFill>
                  <a:srgbClr val="FF0000"/>
                </a:solidFill>
              </a:rPr>
              <a:t>gì</a:t>
            </a:r>
            <a:r>
              <a:rPr lang="en-US" b="1" dirty="0" smtClean="0">
                <a:solidFill>
                  <a:srgbClr val="FF0000"/>
                </a:solidFill>
              </a:rPr>
              <a:t> so </a:t>
            </a:r>
            <a:r>
              <a:rPr lang="en-US" b="1" dirty="0" err="1" smtClean="0">
                <a:solidFill>
                  <a:srgbClr val="FF0000"/>
                </a:solidFill>
              </a:rPr>
              <a:t>với</a:t>
            </a:r>
            <a:r>
              <a:rPr lang="en-US" b="1" dirty="0" smtClean="0">
                <a:solidFill>
                  <a:srgbClr val="FF0000"/>
                </a:solidFill>
              </a:rPr>
              <a:t> </a:t>
            </a:r>
            <a:r>
              <a:rPr lang="en-US" b="1" dirty="0" err="1" smtClean="0">
                <a:solidFill>
                  <a:srgbClr val="FF0000"/>
                </a:solidFill>
              </a:rPr>
              <a:t>tao</a:t>
            </a:r>
            <a:r>
              <a:rPr lang="en-US" b="1" dirty="0" smtClean="0">
                <a:solidFill>
                  <a:srgbClr val="FF0000"/>
                </a:solidFill>
              </a:rPr>
              <a:t> </a:t>
            </a:r>
            <a:r>
              <a:rPr lang="en-US" b="1" dirty="0" err="1" smtClean="0">
                <a:solidFill>
                  <a:srgbClr val="FF0000"/>
                </a:solidFill>
              </a:rPr>
              <a:t>nhân</a:t>
            </a:r>
            <a:r>
              <a:rPr lang="en-US" b="1" dirty="0" smtClean="0">
                <a:solidFill>
                  <a:srgbClr val="FF0000"/>
                </a:solidFill>
              </a:rPr>
              <a:t> </a:t>
            </a:r>
            <a:r>
              <a:rPr lang="en-US" b="1" dirty="0" err="1" smtClean="0">
                <a:solidFill>
                  <a:srgbClr val="FF0000"/>
                </a:solidFill>
              </a:rPr>
              <a:t>mặc</a:t>
            </a:r>
            <a:r>
              <a:rPr lang="en-US" b="1" dirty="0" smtClean="0">
                <a:solidFill>
                  <a:srgbClr val="FF0000"/>
                </a:solidFill>
              </a:rPr>
              <a:t> </a:t>
            </a:r>
            <a:r>
              <a:rPr lang="en-US" b="1" dirty="0" err="1" smtClean="0">
                <a:solidFill>
                  <a:srgbClr val="FF0000"/>
                </a:solidFill>
              </a:rPr>
              <a:t>khách</a:t>
            </a:r>
            <a:r>
              <a:rPr lang="en-US" b="1" dirty="0" smtClean="0">
                <a:solidFill>
                  <a:srgbClr val="FF0000"/>
                </a:solidFill>
              </a:rPr>
              <a:t> </a:t>
            </a:r>
            <a:r>
              <a:rPr lang="en-US" b="1" dirty="0" err="1" smtClean="0">
                <a:solidFill>
                  <a:srgbClr val="FF0000"/>
                </a:solidFill>
              </a:rPr>
              <a:t>thời</a:t>
            </a:r>
            <a:r>
              <a:rPr lang="en-US" b="1" dirty="0" smtClean="0">
                <a:solidFill>
                  <a:srgbClr val="FF0000"/>
                </a:solidFill>
              </a:rPr>
              <a:t> </a:t>
            </a:r>
            <a:r>
              <a:rPr lang="en-US" b="1" dirty="0" err="1" smtClean="0">
                <a:solidFill>
                  <a:srgbClr val="FF0000"/>
                </a:solidFill>
              </a:rPr>
              <a:t>xưa</a:t>
            </a:r>
            <a:r>
              <a:rPr lang="en-US" b="1" dirty="0" smtClean="0">
                <a:solidFill>
                  <a:srgbClr val="FF0000"/>
                </a:solidFill>
              </a:rPr>
              <a:t>?</a:t>
            </a:r>
            <a:endParaRPr lang="en-US" b="1" dirty="0">
              <a:solidFill>
                <a:srgbClr val="FF0000"/>
              </a:solidFill>
            </a:endParaRPr>
          </a:p>
        </p:txBody>
      </p:sp>
      <p:sp>
        <p:nvSpPr>
          <p:cNvPr id="8" name="Rectangle 6"/>
          <p:cNvSpPr>
            <a:spLocks noChangeArrowheads="1"/>
          </p:cNvSpPr>
          <p:nvPr/>
        </p:nvSpPr>
        <p:spPr bwMode="auto">
          <a:xfrm>
            <a:off x="3352800" y="2098965"/>
            <a:ext cx="2556164" cy="2133600"/>
          </a:xfrm>
          <a:prstGeom prst="rect">
            <a:avLst/>
          </a:prstGeom>
          <a:solidFill>
            <a:schemeClr val="bg1">
              <a:alpha val="79999"/>
            </a:schemeClr>
          </a:solidFill>
          <a:ln w="9525">
            <a:solidFill>
              <a:srgbClr val="0033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lnSpc>
                <a:spcPct val="90000"/>
              </a:lnSpc>
              <a:spcBef>
                <a:spcPct val="20000"/>
              </a:spcBef>
              <a:buFontTx/>
              <a:buChar char="-"/>
            </a:pPr>
            <a:r>
              <a:rPr lang="en-US" altLang="en-US" sz="2400" b="1" dirty="0" err="1">
                <a:solidFill>
                  <a:srgbClr val="0000FF"/>
                </a:solidFill>
                <a:latin typeface="Times New Roman" pitchFamily="18" charset="0"/>
              </a:rPr>
              <a:t>Bác</a:t>
            </a:r>
            <a:r>
              <a:rPr lang="en-US" altLang="en-US" sz="2400" b="1" dirty="0">
                <a:solidFill>
                  <a:srgbClr val="0000FF"/>
                </a:solidFill>
                <a:latin typeface="Times New Roman" pitchFamily="18" charset="0"/>
              </a:rPr>
              <a:t> : </a:t>
            </a:r>
          </a:p>
          <a:p>
            <a:pPr eaLnBrk="1" hangingPunct="1">
              <a:lnSpc>
                <a:spcPct val="90000"/>
              </a:lnSpc>
              <a:spcBef>
                <a:spcPct val="20000"/>
              </a:spcBef>
            </a:pPr>
            <a:r>
              <a:rPr lang="en-US" altLang="en-US" sz="2400" b="1" dirty="0">
                <a:solidFill>
                  <a:srgbClr val="0000FF"/>
                </a:solidFill>
                <a:latin typeface="Times New Roman" pitchFamily="18" charset="0"/>
              </a:rPr>
              <a:t>+</a:t>
            </a:r>
            <a:r>
              <a:rPr lang="en-US" altLang="en-US" sz="2400" b="1" dirty="0" err="1">
                <a:solidFill>
                  <a:srgbClr val="0000FF"/>
                </a:solidFill>
                <a:latin typeface="Times New Roman" pitchFamily="18" charset="0"/>
              </a:rPr>
              <a:t>Thưởng</a:t>
            </a: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ngoạn</a:t>
            </a: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thiên</a:t>
            </a: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nhiên</a:t>
            </a:r>
            <a:r>
              <a:rPr lang="en-US" altLang="en-US" sz="2400" b="1" dirty="0" smtClean="0">
                <a:solidFill>
                  <a:srgbClr val="0000FF"/>
                </a:solidFill>
                <a:latin typeface="Times New Roman" pitchFamily="18" charset="0"/>
              </a:rPr>
              <a:t>, </a:t>
            </a:r>
            <a:r>
              <a:rPr lang="en-US" altLang="en-US" sz="2400" b="1" dirty="0" err="1" smtClean="0">
                <a:solidFill>
                  <a:srgbClr val="0000FF"/>
                </a:solidFill>
                <a:latin typeface="Times New Roman" pitchFamily="18" charset="0"/>
              </a:rPr>
              <a:t>hòa</a:t>
            </a:r>
            <a:r>
              <a:rPr lang="en-US" altLang="en-US" sz="2400" b="1" dirty="0" smtClean="0">
                <a:solidFill>
                  <a:srgbClr val="0000FF"/>
                </a:solidFill>
                <a:latin typeface="Times New Roman" pitchFamily="18" charset="0"/>
              </a:rPr>
              <a:t> </a:t>
            </a:r>
            <a:r>
              <a:rPr lang="en-US" altLang="en-US" sz="2400" b="1" dirty="0" err="1" smtClean="0">
                <a:solidFill>
                  <a:srgbClr val="0000FF"/>
                </a:solidFill>
                <a:latin typeface="Times New Roman" pitchFamily="18" charset="0"/>
              </a:rPr>
              <a:t>hợp</a:t>
            </a:r>
            <a:r>
              <a:rPr lang="en-US" altLang="en-US" sz="2400" b="1" dirty="0" smtClean="0">
                <a:solidFill>
                  <a:srgbClr val="0000FF"/>
                </a:solidFill>
                <a:latin typeface="Times New Roman" pitchFamily="18" charset="0"/>
              </a:rPr>
              <a:t> </a:t>
            </a:r>
            <a:r>
              <a:rPr lang="en-US" altLang="en-US" sz="2400" b="1" dirty="0" err="1" smtClean="0">
                <a:solidFill>
                  <a:srgbClr val="0000FF"/>
                </a:solidFill>
                <a:latin typeface="Times New Roman" pitchFamily="18" charset="0"/>
              </a:rPr>
              <a:t>với</a:t>
            </a:r>
            <a:r>
              <a:rPr lang="en-US" altLang="en-US" sz="2400" b="1" dirty="0" smtClean="0">
                <a:solidFill>
                  <a:srgbClr val="0000FF"/>
                </a:solidFill>
                <a:latin typeface="Times New Roman" pitchFamily="18" charset="0"/>
              </a:rPr>
              <a:t> </a:t>
            </a:r>
            <a:r>
              <a:rPr lang="en-US" altLang="en-US" sz="2400" b="1" dirty="0" err="1" smtClean="0">
                <a:solidFill>
                  <a:srgbClr val="0000FF"/>
                </a:solidFill>
                <a:latin typeface="Times New Roman" pitchFamily="18" charset="0"/>
              </a:rPr>
              <a:t>thiên</a:t>
            </a:r>
            <a:r>
              <a:rPr lang="en-US" altLang="en-US" sz="2400" b="1" dirty="0" smtClean="0">
                <a:solidFill>
                  <a:srgbClr val="0000FF"/>
                </a:solidFill>
                <a:latin typeface="Times New Roman" pitchFamily="18" charset="0"/>
              </a:rPr>
              <a:t> </a:t>
            </a:r>
            <a:r>
              <a:rPr lang="en-US" altLang="en-US" sz="2400" b="1" dirty="0" err="1" smtClean="0">
                <a:solidFill>
                  <a:srgbClr val="0000FF"/>
                </a:solidFill>
                <a:latin typeface="Times New Roman" pitchFamily="18" charset="0"/>
              </a:rPr>
              <a:t>nhiên</a:t>
            </a:r>
            <a:r>
              <a:rPr lang="en-US" altLang="en-US" sz="2400" b="1" dirty="0" smtClean="0">
                <a:solidFill>
                  <a:srgbClr val="0000FF"/>
                </a:solidFill>
                <a:latin typeface="Times New Roman" pitchFamily="18" charset="0"/>
              </a:rPr>
              <a:t> - </a:t>
            </a:r>
            <a:r>
              <a:rPr lang="en-US" altLang="en-US" sz="2400" b="1" dirty="0" err="1">
                <a:solidFill>
                  <a:srgbClr val="0000FF"/>
                </a:solidFill>
                <a:latin typeface="Times New Roman" pitchFamily="18" charset="0"/>
              </a:rPr>
              <a:t>làm</a:t>
            </a: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cách</a:t>
            </a: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mạng</a:t>
            </a:r>
            <a:r>
              <a:rPr lang="en-US" altLang="en-US" sz="2400" b="1" dirty="0">
                <a:solidFill>
                  <a:srgbClr val="0000FF"/>
                </a:solidFill>
                <a:latin typeface="Times New Roman" pitchFamily="18" charset="0"/>
              </a:rPr>
              <a:t>. </a:t>
            </a:r>
            <a:endParaRPr lang="en-US" altLang="en-US" sz="2400" b="1" dirty="0" smtClean="0">
              <a:solidFill>
                <a:srgbClr val="0000FF"/>
              </a:solidFill>
              <a:latin typeface="Times New Roman" pitchFamily="18" charset="0"/>
            </a:endParaRPr>
          </a:p>
          <a:p>
            <a:pPr eaLnBrk="1" hangingPunct="1">
              <a:lnSpc>
                <a:spcPct val="90000"/>
              </a:lnSpc>
              <a:spcBef>
                <a:spcPct val="20000"/>
              </a:spcBef>
            </a:pPr>
            <a:r>
              <a:rPr lang="en-US" altLang="en-US" sz="2400" b="1" dirty="0" smtClean="0">
                <a:solidFill>
                  <a:srgbClr val="FF0000"/>
                </a:solidFill>
                <a:latin typeface="Times New Roman" pitchFamily="18" charset="0"/>
              </a:rPr>
              <a:t>=&gt;</a:t>
            </a:r>
            <a:r>
              <a:rPr lang="en-US" altLang="en-US" sz="2400" b="1" dirty="0" smtClean="0">
                <a:solidFill>
                  <a:srgbClr val="0000FF"/>
                </a:solidFill>
                <a:latin typeface="Times New Roman" pitchFamily="18" charset="0"/>
              </a:rPr>
              <a:t> </a:t>
            </a:r>
            <a:r>
              <a:rPr lang="en-US" altLang="en-US" sz="2400" b="1" dirty="0" err="1">
                <a:solidFill>
                  <a:srgbClr val="FF0000"/>
                </a:solidFill>
                <a:latin typeface="Times New Roman" pitchFamily="18" charset="0"/>
              </a:rPr>
              <a:t>Chiến</a:t>
            </a:r>
            <a:r>
              <a:rPr lang="en-US" altLang="en-US" sz="2400" b="1" dirty="0">
                <a:solidFill>
                  <a:srgbClr val="FF0000"/>
                </a:solidFill>
                <a:latin typeface="Times New Roman" pitchFamily="18" charset="0"/>
              </a:rPr>
              <a:t> </a:t>
            </a:r>
            <a:r>
              <a:rPr lang="en-US" altLang="en-US" sz="2400" b="1" dirty="0" err="1">
                <a:solidFill>
                  <a:srgbClr val="FF0000"/>
                </a:solidFill>
                <a:latin typeface="Times New Roman" pitchFamily="18" charset="0"/>
              </a:rPr>
              <a:t>sĩ</a:t>
            </a:r>
            <a:r>
              <a:rPr lang="en-US" altLang="en-US" sz="2400" b="1" dirty="0">
                <a:solidFill>
                  <a:srgbClr val="FF0000"/>
                </a:solidFill>
                <a:latin typeface="Times New Roman" pitchFamily="18" charset="0"/>
              </a:rPr>
              <a:t>.</a:t>
            </a:r>
          </a:p>
        </p:txBody>
      </p:sp>
      <p:sp>
        <p:nvSpPr>
          <p:cNvPr id="9" name="Rectangle 6"/>
          <p:cNvSpPr>
            <a:spLocks noChangeArrowheads="1"/>
          </p:cNvSpPr>
          <p:nvPr/>
        </p:nvSpPr>
        <p:spPr bwMode="auto">
          <a:xfrm>
            <a:off x="1066800" y="2135332"/>
            <a:ext cx="2133600" cy="2133600"/>
          </a:xfrm>
          <a:prstGeom prst="rect">
            <a:avLst/>
          </a:prstGeom>
          <a:solidFill>
            <a:schemeClr val="bg1">
              <a:alpha val="79999"/>
            </a:schemeClr>
          </a:solidFill>
          <a:ln w="9525">
            <a:solidFill>
              <a:srgbClr val="003300"/>
            </a:solidFill>
            <a:miter lim="800000"/>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eaLnBrk="1" hangingPunct="1">
              <a:lnSpc>
                <a:spcPct val="90000"/>
              </a:lnSpc>
              <a:spcBef>
                <a:spcPct val="20000"/>
              </a:spcBef>
              <a:buFontTx/>
              <a:buChar char="-"/>
            </a:pPr>
            <a:r>
              <a:rPr lang="en-US" altLang="en-US" sz="2400" b="1" dirty="0" err="1">
                <a:solidFill>
                  <a:srgbClr val="0000FF"/>
                </a:solidFill>
                <a:latin typeface="Times New Roman" pitchFamily="18" charset="0"/>
              </a:rPr>
              <a:t>Người</a:t>
            </a: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xưa</a:t>
            </a:r>
            <a:r>
              <a:rPr lang="en-US" altLang="en-US" sz="2400" b="1" dirty="0">
                <a:solidFill>
                  <a:srgbClr val="0000FF"/>
                </a:solidFill>
                <a:latin typeface="Times New Roman" pitchFamily="18" charset="0"/>
              </a:rPr>
              <a:t> : </a:t>
            </a:r>
          </a:p>
          <a:p>
            <a:pPr eaLnBrk="1" hangingPunct="1">
              <a:lnSpc>
                <a:spcPct val="90000"/>
              </a:lnSpc>
              <a:spcBef>
                <a:spcPct val="20000"/>
              </a:spcBef>
            </a:pP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Lánh</a:t>
            </a: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đời</a:t>
            </a:r>
            <a:r>
              <a:rPr lang="en-US" altLang="en-US" sz="2400" b="1" dirty="0">
                <a:solidFill>
                  <a:srgbClr val="0000FF"/>
                </a:solidFill>
                <a:latin typeface="Times New Roman" pitchFamily="18" charset="0"/>
              </a:rPr>
              <a:t>, </a:t>
            </a:r>
            <a:r>
              <a:rPr lang="en-US" altLang="en-US" sz="2400" b="1" dirty="0" err="1">
                <a:solidFill>
                  <a:srgbClr val="0000FF"/>
                </a:solidFill>
                <a:latin typeface="Times New Roman" pitchFamily="18" charset="0"/>
              </a:rPr>
              <a:t>thưởng</a:t>
            </a:r>
            <a:r>
              <a:rPr lang="en-US" altLang="en-US" sz="2400" b="1" dirty="0">
                <a:solidFill>
                  <a:srgbClr val="0000FF"/>
                </a:solidFill>
                <a:latin typeface="Times New Roman" pitchFamily="18" charset="0"/>
              </a:rPr>
              <a:t> </a:t>
            </a:r>
            <a:r>
              <a:rPr lang="en-US" altLang="en-US" sz="2400" b="1" dirty="0" err="1" smtClean="0">
                <a:solidFill>
                  <a:srgbClr val="0000FF"/>
                </a:solidFill>
                <a:latin typeface="Times New Roman" pitchFamily="18" charset="0"/>
              </a:rPr>
              <a:t>ngoạn</a:t>
            </a:r>
            <a:r>
              <a:rPr lang="en-US" altLang="en-US" sz="2400" b="1" dirty="0" smtClean="0">
                <a:solidFill>
                  <a:srgbClr val="0000FF"/>
                </a:solidFill>
                <a:latin typeface="Times New Roman" pitchFamily="18" charset="0"/>
              </a:rPr>
              <a:t>, </a:t>
            </a:r>
            <a:r>
              <a:rPr lang="en-US" altLang="en-US" sz="2400" b="1" dirty="0" err="1" smtClean="0">
                <a:solidFill>
                  <a:srgbClr val="0000FF"/>
                </a:solidFill>
                <a:latin typeface="Times New Roman" pitchFamily="18" charset="0"/>
              </a:rPr>
              <a:t>vui</a:t>
            </a:r>
            <a:r>
              <a:rPr lang="en-US" altLang="en-US" sz="2400" b="1" dirty="0" smtClean="0">
                <a:solidFill>
                  <a:srgbClr val="0000FF"/>
                </a:solidFill>
                <a:latin typeface="Times New Roman" pitchFamily="18" charset="0"/>
              </a:rPr>
              <a:t> </a:t>
            </a:r>
            <a:r>
              <a:rPr lang="en-US" altLang="en-US" sz="2400" b="1" dirty="0" err="1" smtClean="0">
                <a:solidFill>
                  <a:srgbClr val="0000FF"/>
                </a:solidFill>
                <a:latin typeface="Times New Roman" pitchFamily="18" charset="0"/>
              </a:rPr>
              <a:t>thú</a:t>
            </a:r>
            <a:r>
              <a:rPr lang="en-US" altLang="en-US" sz="2400" b="1" dirty="0" smtClean="0">
                <a:solidFill>
                  <a:srgbClr val="0000FF"/>
                </a:solidFill>
                <a:latin typeface="Times New Roman" pitchFamily="18" charset="0"/>
              </a:rPr>
              <a:t> </a:t>
            </a:r>
            <a:r>
              <a:rPr lang="en-US" altLang="en-US" sz="2400" b="1" dirty="0" err="1" smtClean="0">
                <a:solidFill>
                  <a:srgbClr val="0000FF"/>
                </a:solidFill>
                <a:latin typeface="Times New Roman" pitchFamily="18" charset="0"/>
              </a:rPr>
              <a:t>với</a:t>
            </a:r>
            <a:r>
              <a:rPr lang="en-US" altLang="en-US" sz="2400" b="1" dirty="0" smtClean="0">
                <a:solidFill>
                  <a:srgbClr val="0000FF"/>
                </a:solidFill>
                <a:latin typeface="Times New Roman" pitchFamily="18" charset="0"/>
              </a:rPr>
              <a:t> </a:t>
            </a:r>
            <a:r>
              <a:rPr lang="en-US" altLang="en-US" sz="2400" b="1" dirty="0" err="1" smtClean="0">
                <a:solidFill>
                  <a:srgbClr val="0000FF"/>
                </a:solidFill>
                <a:latin typeface="Times New Roman" pitchFamily="18" charset="0"/>
              </a:rPr>
              <a:t>thiên</a:t>
            </a:r>
            <a:r>
              <a:rPr lang="en-US" altLang="en-US" sz="2400" b="1" dirty="0" smtClean="0">
                <a:solidFill>
                  <a:srgbClr val="0000FF"/>
                </a:solidFill>
                <a:latin typeface="Times New Roman" pitchFamily="18" charset="0"/>
              </a:rPr>
              <a:t> </a:t>
            </a:r>
            <a:r>
              <a:rPr lang="en-US" altLang="en-US" sz="2400" b="1" dirty="0" err="1" smtClean="0">
                <a:solidFill>
                  <a:srgbClr val="0000FF"/>
                </a:solidFill>
                <a:latin typeface="Times New Roman" pitchFamily="18" charset="0"/>
              </a:rPr>
              <a:t>nhiên</a:t>
            </a:r>
            <a:r>
              <a:rPr lang="en-US" altLang="en-US" sz="2400" b="1" dirty="0" smtClean="0">
                <a:solidFill>
                  <a:srgbClr val="0000FF"/>
                </a:solidFill>
                <a:latin typeface="Times New Roman" pitchFamily="18" charset="0"/>
              </a:rPr>
              <a:t>.</a:t>
            </a:r>
          </a:p>
          <a:p>
            <a:pPr eaLnBrk="1" hangingPunct="1">
              <a:lnSpc>
                <a:spcPct val="90000"/>
              </a:lnSpc>
              <a:spcBef>
                <a:spcPct val="20000"/>
              </a:spcBef>
            </a:pPr>
            <a:endParaRPr lang="en-US" altLang="en-US" sz="2400" b="1" dirty="0">
              <a:solidFill>
                <a:srgbClr val="0000FF"/>
              </a:solidFill>
              <a:latin typeface="Times New Roman" pitchFamily="18" charset="0"/>
            </a:endParaRPr>
          </a:p>
          <a:p>
            <a:pPr eaLnBrk="1" hangingPunct="1">
              <a:lnSpc>
                <a:spcPct val="90000"/>
              </a:lnSpc>
              <a:spcBef>
                <a:spcPct val="20000"/>
              </a:spcBef>
            </a:pPr>
            <a:r>
              <a:rPr lang="en-US" altLang="en-US" sz="2400" b="1" dirty="0" smtClean="0">
                <a:solidFill>
                  <a:srgbClr val="0000FF"/>
                </a:solidFill>
                <a:latin typeface="Times New Roman" pitchFamily="18" charset="0"/>
              </a:rPr>
              <a:t> </a:t>
            </a:r>
            <a:r>
              <a:rPr lang="en-US" altLang="en-US" sz="2400" b="1" dirty="0" smtClean="0">
                <a:solidFill>
                  <a:srgbClr val="FF0000"/>
                </a:solidFill>
                <a:latin typeface="Times New Roman" pitchFamily="18" charset="0"/>
              </a:rPr>
              <a:t>=&gt; </a:t>
            </a:r>
            <a:r>
              <a:rPr lang="en-US" altLang="en-US" sz="2400" b="1" dirty="0" err="1">
                <a:solidFill>
                  <a:srgbClr val="FF0000"/>
                </a:solidFill>
                <a:latin typeface="Times New Roman" pitchFamily="18" charset="0"/>
              </a:rPr>
              <a:t>Ẩn</a:t>
            </a:r>
            <a:r>
              <a:rPr lang="en-US" altLang="en-US" sz="2400" b="1" dirty="0">
                <a:solidFill>
                  <a:srgbClr val="FF0000"/>
                </a:solidFill>
                <a:latin typeface="Times New Roman" pitchFamily="18" charset="0"/>
              </a:rPr>
              <a:t> </a:t>
            </a:r>
            <a:r>
              <a:rPr lang="en-US" altLang="en-US" sz="2400" b="1" dirty="0" err="1">
                <a:solidFill>
                  <a:srgbClr val="FF0000"/>
                </a:solidFill>
                <a:latin typeface="Times New Roman" pitchFamily="18" charset="0"/>
              </a:rPr>
              <a:t>sĩ</a:t>
            </a:r>
            <a:r>
              <a:rPr lang="en-US" altLang="en-US" sz="2400" b="1" dirty="0">
                <a:solidFill>
                  <a:srgbClr val="FF0000"/>
                </a:solidFill>
                <a:latin typeface="Times New Roman" pitchFamily="18" charset="0"/>
              </a:rPr>
              <a:t>.</a:t>
            </a:r>
          </a:p>
        </p:txBody>
      </p:sp>
      <p:sp>
        <p:nvSpPr>
          <p:cNvPr id="10" name="TextBox 9"/>
          <p:cNvSpPr txBox="1"/>
          <p:nvPr/>
        </p:nvSpPr>
        <p:spPr>
          <a:xfrm>
            <a:off x="1066800" y="1143000"/>
            <a:ext cx="1295400" cy="461665"/>
          </a:xfrm>
          <a:prstGeom prst="rect">
            <a:avLst/>
          </a:prstGeom>
          <a:noFill/>
        </p:spPr>
        <p:txBody>
          <a:bodyPr wrap="square" rtlCol="0">
            <a:spAutoFit/>
          </a:bodyPr>
          <a:lstStyle/>
          <a:p>
            <a:r>
              <a:rPr lang="en-US" sz="2400" b="1" u="sng" dirty="0" err="1" smtClean="0">
                <a:latin typeface="Times New Roman" panose="02020603050405020304" pitchFamily="18" charset="0"/>
                <a:cs typeface="Times New Roman" panose="02020603050405020304" pitchFamily="18" charset="0"/>
              </a:rPr>
              <a:t>Bài</a:t>
            </a:r>
            <a:r>
              <a:rPr lang="en-US" sz="2400" b="1" u="sng" dirty="0" smtClean="0">
                <a:latin typeface="Times New Roman" panose="02020603050405020304" pitchFamily="18" charset="0"/>
                <a:cs typeface="Times New Roman" panose="02020603050405020304" pitchFamily="18" charset="0"/>
              </a:rPr>
              <a:t> 1</a:t>
            </a:r>
            <a:endParaRPr lang="en-US" sz="2400" b="1" u="sn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362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76200"/>
            <a:ext cx="8534400" cy="1066800"/>
          </a:xfrm>
          <a:solidFill>
            <a:schemeClr val="bg1"/>
          </a:solidFill>
        </p:spPr>
        <p:txBody>
          <a:bodyPr/>
          <a:lstStyle/>
          <a:p>
            <a:pPr algn="l" eaLnBrk="1" hangingPunct="1"/>
            <a:r>
              <a:rPr lang="en-US" altLang="en-US" sz="2000" i="0" u="sng" dirty="0" err="1" smtClean="0">
                <a:latin typeface="Times New Roman" panose="02020603050405020304" pitchFamily="18" charset="0"/>
                <a:cs typeface="Times New Roman" panose="02020603050405020304" pitchFamily="18" charset="0"/>
              </a:rPr>
              <a:t>Bài</a:t>
            </a:r>
            <a:r>
              <a:rPr lang="en-US" altLang="en-US" sz="2000" i="0" u="sng" dirty="0" smtClean="0">
                <a:latin typeface="Times New Roman" panose="02020603050405020304" pitchFamily="18" charset="0"/>
                <a:cs typeface="Times New Roman" panose="02020603050405020304" pitchFamily="18" charset="0"/>
              </a:rPr>
              <a:t> </a:t>
            </a:r>
            <a:r>
              <a:rPr lang="en-US" altLang="en-US" sz="2000" dirty="0" smtClean="0">
                <a:latin typeface="Times New Roman" panose="02020603050405020304" pitchFamily="18" charset="0"/>
                <a:cs typeface="Times New Roman" panose="02020603050405020304" pitchFamily="18" charset="0"/>
              </a:rPr>
              <a:t>2” </a:t>
            </a:r>
            <a:r>
              <a:rPr lang="en-US" altLang="en-US" sz="2000" b="1" dirty="0" err="1" smtClean="0">
                <a:solidFill>
                  <a:srgbClr val="FF0000"/>
                </a:solidFill>
                <a:latin typeface="Times New Roman" panose="02020603050405020304" pitchFamily="18" charset="0"/>
                <a:cs typeface="Times New Roman" panose="02020603050405020304" pitchFamily="18" charset="0"/>
              </a:rPr>
              <a:t>Bài</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thơ</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Tức</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cảnh</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Pác</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Bó</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có</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sự</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kết</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hợp</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hài</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hòa</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giữa</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cổ</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điển</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và</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hiện</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đại</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Em</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hãy</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chỉ</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ra</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những</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nét</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cổ</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điển</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hoặc</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hiện</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đại</a:t>
            </a:r>
            <a:r>
              <a:rPr lang="en-US" altLang="en-US" sz="2000" b="1" dirty="0" smtClean="0">
                <a:solidFill>
                  <a:srgbClr val="FF0000"/>
                </a:solidFill>
                <a:latin typeface="Times New Roman" panose="02020603050405020304" pitchFamily="18" charset="0"/>
                <a:cs typeface="Times New Roman" panose="02020603050405020304" pitchFamily="18" charset="0"/>
              </a:rPr>
              <a:t> ở </a:t>
            </a:r>
            <a:r>
              <a:rPr lang="en-US" altLang="en-US" sz="2000" b="1" dirty="0" err="1" smtClean="0">
                <a:solidFill>
                  <a:srgbClr val="FF0000"/>
                </a:solidFill>
                <a:latin typeface="Times New Roman" panose="02020603050405020304" pitchFamily="18" charset="0"/>
                <a:cs typeface="Times New Roman" panose="02020603050405020304" pitchFamily="18" charset="0"/>
              </a:rPr>
              <a:t>các</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yếu</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tố</a:t>
            </a:r>
            <a:r>
              <a:rPr lang="en-US" altLang="en-US" sz="2000" b="1" dirty="0" smtClean="0">
                <a:solidFill>
                  <a:srgbClr val="FF0000"/>
                </a:solidFill>
                <a:latin typeface="Times New Roman" panose="02020603050405020304" pitchFamily="18" charset="0"/>
                <a:cs typeface="Times New Roman" panose="02020603050405020304" pitchFamily="18" charset="0"/>
              </a:rPr>
              <a:t> </a:t>
            </a:r>
            <a:r>
              <a:rPr lang="en-US" altLang="en-US" sz="2000" b="1" dirty="0" err="1" smtClean="0">
                <a:solidFill>
                  <a:srgbClr val="FF0000"/>
                </a:solidFill>
                <a:latin typeface="Times New Roman" panose="02020603050405020304" pitchFamily="18" charset="0"/>
                <a:cs typeface="Times New Roman" panose="02020603050405020304" pitchFamily="18" charset="0"/>
              </a:rPr>
              <a:t>sau</a:t>
            </a:r>
            <a:r>
              <a:rPr lang="en-US" altLang="en-US" sz="2000" b="1" dirty="0" smtClean="0">
                <a:solidFill>
                  <a:srgbClr val="FF0000"/>
                </a:solidFill>
                <a:latin typeface="Times New Roman" panose="02020603050405020304" pitchFamily="18" charset="0"/>
                <a:cs typeface="Times New Roman" panose="02020603050405020304" pitchFamily="18" charset="0"/>
              </a:rPr>
              <a:t>:</a:t>
            </a:r>
          </a:p>
        </p:txBody>
      </p:sp>
      <p:pic>
        <p:nvPicPr>
          <p:cNvPr id="18435" name="Picture 3" descr="Cau ho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6200" y="228600"/>
            <a:ext cx="6858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64" name="Group 4"/>
          <p:cNvGraphicFramePr>
            <a:graphicFrameLocks noGrp="1"/>
          </p:cNvGraphicFramePr>
          <p:nvPr>
            <p:ph idx="1"/>
            <p:extLst>
              <p:ext uri="{D42A27DB-BD31-4B8C-83A1-F6EECF244321}">
                <p14:modId xmlns:p14="http://schemas.microsoft.com/office/powerpoint/2010/main" val="3423147304"/>
              </p:ext>
            </p:extLst>
          </p:nvPr>
        </p:nvGraphicFramePr>
        <p:xfrm>
          <a:off x="228600" y="1143000"/>
          <a:ext cx="8686800" cy="5029200"/>
        </p:xfrm>
        <a:graphic>
          <a:graphicData uri="http://schemas.openxmlformats.org/drawingml/2006/table">
            <a:tbl>
              <a:tblPr>
                <a:tableStyleId>{08FB837D-C827-4EFA-A057-4D05807E0F7C}</a:tableStyleId>
              </a:tblPr>
              <a:tblGrid>
                <a:gridCol w="4143375"/>
                <a:gridCol w="2271713"/>
                <a:gridCol w="2271712"/>
              </a:tblGrid>
              <a:tr h="558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err="1" smtClean="0">
                          <a:ln>
                            <a:noFill/>
                          </a:ln>
                          <a:effectLst/>
                        </a:rPr>
                        <a:t>Yếu</a:t>
                      </a:r>
                      <a:r>
                        <a:rPr kumimoji="0" lang="en-US" sz="2000" u="none" strike="noStrike" cap="none" normalizeH="0" baseline="0" dirty="0" smtClean="0">
                          <a:ln>
                            <a:noFill/>
                          </a:ln>
                          <a:effectLst/>
                        </a:rPr>
                        <a:t> </a:t>
                      </a:r>
                      <a:r>
                        <a:rPr kumimoji="0" lang="en-US" sz="2000" u="none" strike="noStrike" cap="none" normalizeH="0" baseline="0" dirty="0" err="1" smtClean="0">
                          <a:ln>
                            <a:noFill/>
                          </a:ln>
                          <a:effectLst/>
                        </a:rPr>
                        <a:t>tố</a:t>
                      </a:r>
                      <a:endParaRPr kumimoji="0" lang="en-US" sz="2000" b="1" i="0" u="none" strike="noStrike" cap="none" normalizeH="0" baseline="0" dirty="0" smtClean="0">
                        <a:ln>
                          <a:noFill/>
                        </a:ln>
                        <a:solidFill>
                          <a:srgbClr val="FF0000"/>
                        </a:solidFill>
                        <a:effectLst/>
                        <a:latin typeface=".VnTimeH"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dk1"/>
                          </a:solidFill>
                          <a:effectLst/>
                          <a:latin typeface="+mn-lt"/>
                        </a:rPr>
                        <a:t>Nét</a:t>
                      </a:r>
                      <a:r>
                        <a:rPr kumimoji="0" lang="en-US" sz="2000" b="0" i="0" u="none" strike="noStrike" cap="none" normalizeH="0" baseline="0" dirty="0" smtClean="0">
                          <a:ln>
                            <a:noFill/>
                          </a:ln>
                          <a:solidFill>
                            <a:schemeClr val="dk1"/>
                          </a:solidFill>
                          <a:effectLst/>
                          <a:latin typeface="+mn-lt"/>
                        </a:rPr>
                        <a:t> </a:t>
                      </a:r>
                      <a:r>
                        <a:rPr kumimoji="0" lang="en-US" sz="2000" b="0" i="0" u="none" strike="noStrike" cap="none" normalizeH="0" baseline="0" dirty="0" err="1" smtClean="0">
                          <a:ln>
                            <a:noFill/>
                          </a:ln>
                          <a:solidFill>
                            <a:schemeClr val="dk1"/>
                          </a:solidFill>
                          <a:effectLst/>
                          <a:latin typeface="+mn-lt"/>
                        </a:rPr>
                        <a:t>cổ</a:t>
                      </a:r>
                      <a:r>
                        <a:rPr kumimoji="0" lang="en-US" sz="2000" b="0" i="0" u="none" strike="noStrike" cap="none" normalizeH="0" baseline="0" dirty="0" smtClean="0">
                          <a:ln>
                            <a:noFill/>
                          </a:ln>
                          <a:solidFill>
                            <a:schemeClr val="dk1"/>
                          </a:solidFill>
                          <a:effectLst/>
                          <a:latin typeface="+mn-lt"/>
                        </a:rPr>
                        <a:t> </a:t>
                      </a:r>
                      <a:r>
                        <a:rPr kumimoji="0" lang="en-US" sz="2000" b="0" i="0" u="none" strike="noStrike" cap="none" normalizeH="0" baseline="0" dirty="0" err="1" smtClean="0">
                          <a:ln>
                            <a:noFill/>
                          </a:ln>
                          <a:solidFill>
                            <a:schemeClr val="dk1"/>
                          </a:solidFill>
                          <a:effectLst/>
                          <a:latin typeface="+mn-lt"/>
                        </a:rPr>
                        <a:t>điển</a:t>
                      </a:r>
                      <a:endParaRPr kumimoji="0" lang="en-US" sz="2000" b="1" i="0" u="none" strike="noStrike" cap="none" normalizeH="0" baseline="0" dirty="0" smtClean="0">
                        <a:ln>
                          <a:noFill/>
                        </a:ln>
                        <a:solidFill>
                          <a:srgbClr val="FF0000"/>
                        </a:solidFill>
                        <a:effectLst/>
                        <a:latin typeface=".VnTimeH"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err="1" smtClean="0">
                          <a:ln>
                            <a:noFill/>
                          </a:ln>
                          <a:effectLst/>
                        </a:rPr>
                        <a:t>Nét</a:t>
                      </a:r>
                      <a:r>
                        <a:rPr kumimoji="0" lang="en-US" sz="2000" u="none" strike="noStrike" cap="none" normalizeH="0" baseline="0" dirty="0" smtClean="0">
                          <a:ln>
                            <a:noFill/>
                          </a:ln>
                          <a:effectLst/>
                        </a:rPr>
                        <a:t> </a:t>
                      </a:r>
                      <a:r>
                        <a:rPr kumimoji="0" lang="en-US" sz="2000" u="none" strike="noStrike" cap="none" normalizeH="0" baseline="0" dirty="0" err="1" smtClean="0">
                          <a:ln>
                            <a:noFill/>
                          </a:ln>
                          <a:effectLst/>
                        </a:rPr>
                        <a:t>hiện</a:t>
                      </a:r>
                      <a:r>
                        <a:rPr kumimoji="0" lang="en-US" sz="2000" u="none" strike="noStrike" cap="none" normalizeH="0" baseline="0" dirty="0" smtClean="0">
                          <a:ln>
                            <a:noFill/>
                          </a:ln>
                          <a:effectLst/>
                        </a:rPr>
                        <a:t> </a:t>
                      </a:r>
                      <a:r>
                        <a:rPr kumimoji="0" lang="en-US" sz="2000" u="none" strike="noStrike" cap="none" normalizeH="0" baseline="0" dirty="0" err="1" smtClean="0">
                          <a:ln>
                            <a:noFill/>
                          </a:ln>
                          <a:effectLst/>
                        </a:rPr>
                        <a:t>đại</a:t>
                      </a:r>
                      <a:endParaRPr kumimoji="0" lang="en-US" sz="2000" b="1" i="0" u="none" strike="noStrike" cap="none" normalizeH="0" baseline="0" dirty="0" smtClean="0">
                        <a:ln>
                          <a:noFill/>
                        </a:ln>
                        <a:solidFill>
                          <a:srgbClr val="FF0000"/>
                        </a:solidFill>
                        <a:effectLst/>
                        <a:latin typeface=".VnTimeH" pitchFamily="34" charset="0"/>
                      </a:endParaRPr>
                    </a:p>
                  </a:txBody>
                  <a:tcPr anchor="ctr" horzOverflow="overflow"/>
                </a:tc>
              </a:tr>
              <a:tr h="558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dk1"/>
                          </a:solidFill>
                          <a:effectLst/>
                          <a:latin typeface="+mn-lt"/>
                        </a:rPr>
                        <a:t>Đề</a:t>
                      </a:r>
                      <a:r>
                        <a:rPr kumimoji="0" lang="en-US" sz="2400" b="0" i="0" u="none" strike="noStrike" cap="none" normalizeH="0" baseline="0" dirty="0" smtClean="0">
                          <a:ln>
                            <a:noFill/>
                          </a:ln>
                          <a:solidFill>
                            <a:schemeClr val="dk1"/>
                          </a:solidFill>
                          <a:effectLst/>
                          <a:latin typeface="+mn-lt"/>
                        </a:rPr>
                        <a:t> </a:t>
                      </a:r>
                      <a:r>
                        <a:rPr kumimoji="0" lang="en-US" sz="2400" b="0" i="0" u="none" strike="noStrike" cap="none" normalizeH="0" baseline="0" dirty="0" err="1" smtClean="0">
                          <a:ln>
                            <a:noFill/>
                          </a:ln>
                          <a:solidFill>
                            <a:schemeClr val="dk1"/>
                          </a:solidFill>
                          <a:effectLst/>
                          <a:latin typeface="+mn-lt"/>
                        </a:rPr>
                        <a:t>tài</a:t>
                      </a:r>
                      <a:endParaRPr kumimoji="0" lang="en-US" sz="2400" b="0" i="0" u="none" strike="noStrike" cap="none" normalizeH="0" baseline="0" dirty="0" smtClean="0">
                        <a:ln>
                          <a:noFill/>
                        </a:ln>
                        <a:solidFill>
                          <a:srgbClr val="003399"/>
                        </a:solidFill>
                        <a:effectLst/>
                        <a:latin typeface=".VnTime" pitchFamily="34" charset="0"/>
                      </a:endParaRP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3399"/>
                        </a:solidFill>
                        <a:effectLst/>
                        <a:latin typeface=".Vn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3399"/>
                        </a:solidFill>
                        <a:effectLst/>
                        <a:latin typeface=".VnArial" pitchFamily="34" charset="0"/>
                      </a:endParaRPr>
                    </a:p>
                  </a:txBody>
                  <a:tcPr anchor="ctr" horzOverflow="overflow"/>
                </a:tc>
              </a:tr>
              <a:tr h="558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err="1" smtClean="0">
                          <a:ln>
                            <a:noFill/>
                          </a:ln>
                          <a:effectLst/>
                        </a:rPr>
                        <a:t>Công</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việc</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cách</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mạng</a:t>
                      </a:r>
                      <a:endParaRPr kumimoji="0" lang="en-US" sz="2400" b="0" i="0" u="none" strike="noStrike" cap="none" normalizeH="0" baseline="0" dirty="0" smtClean="0">
                        <a:ln>
                          <a:noFill/>
                        </a:ln>
                        <a:solidFill>
                          <a:srgbClr val="003399"/>
                        </a:solidFill>
                        <a:effectLst/>
                        <a:latin typeface=".VnTime" pitchFamily="34" charset="0"/>
                      </a:endParaRP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3399"/>
                        </a:solidFill>
                        <a:effectLst/>
                        <a:latin typeface=".Vn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3399"/>
                        </a:solidFill>
                        <a:effectLst/>
                        <a:latin typeface=".VnArial" pitchFamily="34" charset="0"/>
                      </a:endParaRPr>
                    </a:p>
                  </a:txBody>
                  <a:tcPr anchor="ctr" horzOverflow="overflow"/>
                </a:tc>
              </a:tr>
              <a:tr h="558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err="1" smtClean="0">
                          <a:ln>
                            <a:noFill/>
                          </a:ln>
                          <a:effectLst/>
                        </a:rPr>
                        <a:t>Thi</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liệu</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Suối</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đá</a:t>
                      </a:r>
                      <a:r>
                        <a:rPr kumimoji="0" lang="en-US" sz="2400" u="none" strike="noStrike" cap="none" normalizeH="0" baseline="0" dirty="0" smtClean="0">
                          <a:ln>
                            <a:noFill/>
                          </a:ln>
                          <a:effectLst/>
                        </a:rPr>
                        <a:t>, hang </a:t>
                      </a:r>
                      <a:endParaRPr kumimoji="0" lang="en-US" sz="2400" b="0" i="0" u="none" strike="noStrike" cap="none" normalizeH="0" baseline="0" dirty="0" smtClean="0">
                        <a:ln>
                          <a:noFill/>
                        </a:ln>
                        <a:solidFill>
                          <a:srgbClr val="003399"/>
                        </a:solidFill>
                        <a:effectLst/>
                        <a:latin typeface=".VnTime" pitchFamily="34" charset="0"/>
                      </a:endParaRP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3399"/>
                        </a:solidFill>
                        <a:effectLst/>
                        <a:latin typeface=".Vn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3399"/>
                        </a:solidFill>
                        <a:effectLst/>
                        <a:latin typeface=".VnArial" pitchFamily="34" charset="0"/>
                      </a:endParaRPr>
                    </a:p>
                  </a:txBody>
                  <a:tcPr anchor="ctr" horzOverflow="overflow"/>
                </a:tc>
              </a:tr>
              <a:tr h="558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err="1" smtClean="0">
                          <a:ln>
                            <a:noFill/>
                          </a:ln>
                          <a:effectLst/>
                        </a:rPr>
                        <a:t>Thú</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lầm</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tuyền</a:t>
                      </a:r>
                      <a:endParaRPr kumimoji="0" lang="en-US" sz="2400" b="0" i="0" u="none" strike="noStrike" cap="none" normalizeH="0" baseline="0" dirty="0" smtClean="0">
                        <a:ln>
                          <a:noFill/>
                        </a:ln>
                        <a:solidFill>
                          <a:srgbClr val="003399"/>
                        </a:solidFill>
                        <a:effectLst/>
                        <a:latin typeface=".VnTime" pitchFamily="34" charset="0"/>
                      </a:endParaRP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3399"/>
                        </a:solidFill>
                        <a:effectLst/>
                        <a:latin typeface=".Vn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3399"/>
                        </a:solidFill>
                        <a:effectLst/>
                        <a:latin typeface=".VnArial" pitchFamily="34" charset="0"/>
                      </a:endParaRPr>
                    </a:p>
                  </a:txBody>
                  <a:tcPr anchor="ctr" horzOverflow="overflow"/>
                </a:tc>
              </a:tr>
              <a:tr h="558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err="1" smtClean="0">
                          <a:ln>
                            <a:noFill/>
                          </a:ln>
                          <a:effectLst/>
                        </a:rPr>
                        <a:t>Lối</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sống</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cách</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mạng</a:t>
                      </a:r>
                      <a:endParaRPr kumimoji="0" lang="en-US" sz="2400" b="0" i="0" u="none" strike="noStrike" cap="none" normalizeH="0" baseline="0" dirty="0" smtClean="0">
                        <a:ln>
                          <a:noFill/>
                        </a:ln>
                        <a:solidFill>
                          <a:srgbClr val="003399"/>
                        </a:solidFill>
                        <a:effectLst/>
                        <a:latin typeface=".VnTime" pitchFamily="34" charset="0"/>
                      </a:endParaRP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3399"/>
                        </a:solidFill>
                        <a:effectLst/>
                        <a:latin typeface=".Vn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3399"/>
                        </a:solidFill>
                        <a:effectLst/>
                        <a:latin typeface=".VnArial" pitchFamily="34" charset="0"/>
                      </a:endParaRPr>
                    </a:p>
                  </a:txBody>
                  <a:tcPr anchor="ctr" horzOverflow="overflow"/>
                </a:tc>
              </a:tr>
              <a:tr h="558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err="1" smtClean="0">
                          <a:ln>
                            <a:noFill/>
                          </a:ln>
                          <a:effectLst/>
                        </a:rPr>
                        <a:t>Lời</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thơ</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hóm</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hỉnh</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nhẹ</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nhàng</a:t>
                      </a:r>
                      <a:endParaRPr kumimoji="0" lang="en-US" sz="2400" b="0" i="0" u="none" strike="noStrike" cap="none" normalizeH="0" baseline="0" dirty="0" smtClean="0">
                        <a:ln>
                          <a:noFill/>
                        </a:ln>
                        <a:solidFill>
                          <a:srgbClr val="003399"/>
                        </a:solidFill>
                        <a:effectLst/>
                        <a:latin typeface=".VnTime" pitchFamily="34" charset="0"/>
                      </a:endParaRP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3399"/>
                        </a:solidFill>
                        <a:effectLst/>
                        <a:latin typeface=".Vn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3399"/>
                        </a:solidFill>
                        <a:effectLst/>
                        <a:latin typeface=".VnArial" pitchFamily="34" charset="0"/>
                      </a:endParaRPr>
                    </a:p>
                  </a:txBody>
                  <a:tcPr anchor="ctr" horzOverflow="overflow"/>
                </a:tc>
              </a:tr>
              <a:tr h="558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err="1" smtClean="0">
                          <a:ln>
                            <a:noFill/>
                          </a:ln>
                          <a:effectLst/>
                        </a:rPr>
                        <a:t>Thể</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thơ</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Thất</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ngôn</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tứ</a:t>
                      </a:r>
                      <a:r>
                        <a:rPr kumimoji="0" lang="en-US" sz="2400" u="none" strike="noStrike" cap="none" normalizeH="0" baseline="0" dirty="0" smtClean="0">
                          <a:ln>
                            <a:noFill/>
                          </a:ln>
                          <a:effectLst/>
                        </a:rPr>
                        <a:t> </a:t>
                      </a:r>
                      <a:r>
                        <a:rPr kumimoji="0" lang="en-US" sz="2400" u="none" strike="noStrike" cap="none" normalizeH="0" baseline="0" dirty="0" err="1" smtClean="0">
                          <a:ln>
                            <a:noFill/>
                          </a:ln>
                          <a:effectLst/>
                        </a:rPr>
                        <a:t>tuyệt</a:t>
                      </a:r>
                      <a:endParaRPr kumimoji="0" lang="en-US" sz="2400" b="0" i="0" u="none" strike="noStrike" cap="none" normalizeH="0" baseline="0" dirty="0" smtClean="0">
                        <a:ln>
                          <a:noFill/>
                        </a:ln>
                        <a:solidFill>
                          <a:srgbClr val="003399"/>
                        </a:solidFill>
                        <a:effectLst/>
                        <a:latin typeface=".VnTime" pitchFamily="34" charset="0"/>
                      </a:endParaRP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3399"/>
                        </a:solidFill>
                        <a:effectLst/>
                        <a:latin typeface=".Vn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rgbClr val="003399"/>
                        </a:solidFill>
                        <a:effectLst/>
                        <a:latin typeface=".VnArial" pitchFamily="34" charset="0"/>
                      </a:endParaRPr>
                    </a:p>
                  </a:txBody>
                  <a:tcPr anchor="ctr" horzOverflow="overflow"/>
                </a:tc>
              </a:tr>
              <a:tr h="55880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err="1" smtClean="0">
                          <a:ln>
                            <a:noFill/>
                          </a:ln>
                          <a:solidFill>
                            <a:schemeClr val="dk1"/>
                          </a:solidFill>
                          <a:effectLst/>
                          <a:latin typeface="+mn-lt"/>
                        </a:rPr>
                        <a:t>Viết</a:t>
                      </a:r>
                      <a:r>
                        <a:rPr kumimoji="0" lang="en-US" sz="2400" b="0" i="0" u="none" strike="noStrike" cap="none" normalizeH="0" baseline="0" dirty="0" smtClean="0">
                          <a:ln>
                            <a:noFill/>
                          </a:ln>
                          <a:solidFill>
                            <a:schemeClr val="dk1"/>
                          </a:solidFill>
                          <a:effectLst/>
                          <a:latin typeface="+mn-lt"/>
                        </a:rPr>
                        <a:t> </a:t>
                      </a:r>
                      <a:r>
                        <a:rPr kumimoji="0" lang="en-US" sz="2400" b="0" i="0" u="none" strike="noStrike" cap="none" normalizeH="0" baseline="0" dirty="0" err="1" smtClean="0">
                          <a:ln>
                            <a:noFill/>
                          </a:ln>
                          <a:solidFill>
                            <a:schemeClr val="dk1"/>
                          </a:solidFill>
                          <a:effectLst/>
                          <a:latin typeface="+mn-lt"/>
                        </a:rPr>
                        <a:t>bằng</a:t>
                      </a:r>
                      <a:r>
                        <a:rPr kumimoji="0" lang="en-US" sz="2400" b="0" i="0" u="none" strike="noStrike" cap="none" normalizeH="0" baseline="0" dirty="0" smtClean="0">
                          <a:ln>
                            <a:noFill/>
                          </a:ln>
                          <a:solidFill>
                            <a:schemeClr val="dk1"/>
                          </a:solidFill>
                          <a:effectLst/>
                          <a:latin typeface="+mn-lt"/>
                        </a:rPr>
                        <a:t> </a:t>
                      </a:r>
                      <a:r>
                        <a:rPr kumimoji="0" lang="en-US" sz="2400" b="0" i="0" u="none" strike="noStrike" cap="none" normalizeH="0" baseline="0" dirty="0" err="1" smtClean="0">
                          <a:ln>
                            <a:noFill/>
                          </a:ln>
                          <a:solidFill>
                            <a:schemeClr val="dk1"/>
                          </a:solidFill>
                          <a:effectLst/>
                          <a:latin typeface="+mn-lt"/>
                        </a:rPr>
                        <a:t>chữ</a:t>
                      </a:r>
                      <a:r>
                        <a:rPr kumimoji="0" lang="en-US" sz="2400" b="0" i="0" u="none" strike="noStrike" cap="none" normalizeH="0" baseline="0" dirty="0" smtClean="0">
                          <a:ln>
                            <a:noFill/>
                          </a:ln>
                          <a:solidFill>
                            <a:schemeClr val="dk1"/>
                          </a:solidFill>
                          <a:effectLst/>
                          <a:latin typeface="+mn-lt"/>
                        </a:rPr>
                        <a:t> </a:t>
                      </a:r>
                      <a:r>
                        <a:rPr kumimoji="0" lang="en-US" sz="2400" b="0" i="0" u="none" strike="noStrike" cap="none" normalizeH="0" baseline="0" dirty="0" err="1" smtClean="0">
                          <a:ln>
                            <a:noFill/>
                          </a:ln>
                          <a:solidFill>
                            <a:schemeClr val="dk1"/>
                          </a:solidFill>
                          <a:effectLst/>
                          <a:latin typeface="+mn-lt"/>
                        </a:rPr>
                        <a:t>quốc</a:t>
                      </a:r>
                      <a:r>
                        <a:rPr kumimoji="0" lang="en-US" sz="2400" b="0" i="0" u="none" strike="noStrike" cap="none" normalizeH="0" baseline="0" dirty="0" smtClean="0">
                          <a:ln>
                            <a:noFill/>
                          </a:ln>
                          <a:solidFill>
                            <a:schemeClr val="dk1"/>
                          </a:solidFill>
                          <a:effectLst/>
                          <a:latin typeface="+mn-lt"/>
                        </a:rPr>
                        <a:t> </a:t>
                      </a:r>
                      <a:r>
                        <a:rPr kumimoji="0" lang="en-US" sz="2400" b="0" i="0" u="none" strike="noStrike" cap="none" normalizeH="0" baseline="0" dirty="0" err="1" smtClean="0">
                          <a:ln>
                            <a:noFill/>
                          </a:ln>
                          <a:solidFill>
                            <a:schemeClr val="dk1"/>
                          </a:solidFill>
                          <a:effectLst/>
                          <a:latin typeface="+mn-lt"/>
                        </a:rPr>
                        <a:t>ngữ</a:t>
                      </a:r>
                      <a:endParaRPr kumimoji="0" lang="en-US" sz="2400" b="0" i="0" u="none" strike="noStrike" cap="none" normalizeH="0" baseline="0" dirty="0" smtClean="0">
                        <a:ln>
                          <a:noFill/>
                        </a:ln>
                        <a:solidFill>
                          <a:srgbClr val="003399"/>
                        </a:solidFill>
                        <a:effectLst/>
                        <a:latin typeface=".VnTime" pitchFamily="34" charset="0"/>
                      </a:endParaRP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3399"/>
                        </a:solidFill>
                        <a:effectLst/>
                        <a:latin typeface=".VnArial" pitchFamily="34" charset="0"/>
                      </a:endParaRPr>
                    </a:p>
                  </a:txBody>
                  <a:tcPr anchor="ctr" horzOverflow="overflow"/>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rgbClr val="003399"/>
                        </a:solidFill>
                        <a:effectLst/>
                        <a:latin typeface=".VnArial" pitchFamily="34" charset="0"/>
                      </a:endParaRPr>
                    </a:p>
                  </a:txBody>
                  <a:tcPr anchor="ctr" horzOverflow="overflow"/>
                </a:tc>
              </a:tr>
            </a:tbl>
          </a:graphicData>
        </a:graphic>
      </p:graphicFrame>
      <p:sp>
        <p:nvSpPr>
          <p:cNvPr id="18478" name="Rectangle 46"/>
          <p:cNvSpPr>
            <a:spLocks noChangeArrowheads="1"/>
          </p:cNvSpPr>
          <p:nvPr/>
        </p:nvSpPr>
        <p:spPr bwMode="auto">
          <a:xfrm>
            <a:off x="0" y="6553200"/>
            <a:ext cx="3810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endParaRPr lang="en-US" altLang="en-US"/>
          </a:p>
        </p:txBody>
      </p:sp>
      <p:sp>
        <p:nvSpPr>
          <p:cNvPr id="15407" name="AutoShape 47">
            <a:hlinkClick r:id="" action="ppaction://noaction" highlightClick="1"/>
          </p:cNvPr>
          <p:cNvSpPr>
            <a:spLocks noChangeArrowheads="1"/>
          </p:cNvSpPr>
          <p:nvPr/>
        </p:nvSpPr>
        <p:spPr bwMode="auto">
          <a:xfrm>
            <a:off x="2057400" y="6248400"/>
            <a:ext cx="1752600" cy="533400"/>
          </a:xfrm>
          <a:prstGeom prst="actionButtonBlank">
            <a:avLst/>
          </a:prstGeom>
          <a:solidFill>
            <a:srgbClr val="00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eaLnBrk="1" hangingPunct="1"/>
            <a:r>
              <a:rPr lang="en-US" altLang="en-US" sz="2000" b="0"/>
              <a:t>§ång ý</a:t>
            </a:r>
          </a:p>
        </p:txBody>
      </p:sp>
      <p:sp>
        <p:nvSpPr>
          <p:cNvPr id="15409" name="Text Box 49"/>
          <p:cNvSpPr txBox="1">
            <a:spLocks noChangeArrowheads="1"/>
          </p:cNvSpPr>
          <p:nvPr/>
        </p:nvSpPr>
        <p:spPr bwMode="auto">
          <a:xfrm>
            <a:off x="4038600" y="6324600"/>
            <a:ext cx="487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spcBef>
                <a:spcPct val="50000"/>
              </a:spcBef>
            </a:pPr>
            <a:r>
              <a:rPr lang="en-US" altLang="en-US" sz="2000">
                <a:solidFill>
                  <a:srgbClr val="CC3300"/>
                </a:solidFill>
              </a:rPr>
              <a:t>Hoan h« b¹n ®óng råi</a:t>
            </a:r>
          </a:p>
        </p:txBody>
      </p:sp>
      <p:sp>
        <p:nvSpPr>
          <p:cNvPr id="15410" name="AutoShape 50">
            <a:hlinkClick r:id="" action="ppaction://noaction" highlightClick="1"/>
          </p:cNvPr>
          <p:cNvSpPr>
            <a:spLocks noChangeArrowheads="1"/>
          </p:cNvSpPr>
          <p:nvPr/>
        </p:nvSpPr>
        <p:spPr bwMode="auto">
          <a:xfrm>
            <a:off x="4419600" y="2286000"/>
            <a:ext cx="2133600" cy="457200"/>
          </a:xfrm>
          <a:prstGeom prst="actionButtonBlank">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eaLnBrk="1" hangingPunct="1"/>
            <a:endParaRPr lang="en-US" altLang="en-US" sz="2000" b="0">
              <a:latin typeface=".VnArial" pitchFamily="34" charset="0"/>
            </a:endParaRPr>
          </a:p>
        </p:txBody>
      </p:sp>
      <p:pic>
        <p:nvPicPr>
          <p:cNvPr id="15411" name="vui.avi">
            <a:hlinkClick r:id="" action="ppaction://media"/>
          </p:cNvPr>
          <p:cNvPicPr>
            <a:picLocks noRot="1" noChangeAspect="1" noChangeArrowheads="1"/>
          </p:cNvPicPr>
          <p:nvPr>
            <a:videoFile r:link="rId1"/>
          </p:nvPr>
        </p:nvPicPr>
        <p:blipFill>
          <a:blip r:embed="rId8">
            <a:extLst>
              <a:ext uri="{28A0092B-C50C-407E-A947-70E740481C1C}">
                <a14:useLocalDpi xmlns:a14="http://schemas.microsoft.com/office/drawing/2010/main" val="0"/>
              </a:ext>
            </a:extLst>
          </a:blip>
          <a:srcRect/>
          <a:stretch>
            <a:fillRect/>
          </a:stretch>
        </p:blipFill>
        <p:spPr bwMode="auto">
          <a:xfrm>
            <a:off x="4495800" y="2286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12" name="AutoShape 52">
            <a:hlinkClick r:id="" action="ppaction://noaction" highlightClick="1"/>
          </p:cNvPr>
          <p:cNvSpPr>
            <a:spLocks noChangeArrowheads="1"/>
          </p:cNvSpPr>
          <p:nvPr/>
        </p:nvSpPr>
        <p:spPr bwMode="auto">
          <a:xfrm>
            <a:off x="6699250" y="2300288"/>
            <a:ext cx="2133600" cy="457200"/>
          </a:xfrm>
          <a:prstGeom prst="actionButtonBlank">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eaLnBrk="1" hangingPunct="1"/>
            <a:endParaRPr lang="en-US" altLang="en-US" sz="2000" b="0">
              <a:latin typeface=".VnArial" pitchFamily="34" charset="0"/>
            </a:endParaRPr>
          </a:p>
        </p:txBody>
      </p:sp>
      <p:pic>
        <p:nvPicPr>
          <p:cNvPr id="15413" name="vui.avi">
            <a:hlinkClick r:id="" action="ppaction://media"/>
          </p:cNvPr>
          <p:cNvPicPr>
            <a:picLocks noRot="1" noChangeAspect="1" noChangeArrowheads="1"/>
          </p:cNvPicPr>
          <p:nvPr>
            <a:videoFile r:link="rId1"/>
          </p:nvPr>
        </p:nvPicPr>
        <p:blipFill>
          <a:blip r:embed="rId8">
            <a:extLst>
              <a:ext uri="{28A0092B-C50C-407E-A947-70E740481C1C}">
                <a14:useLocalDpi xmlns:a14="http://schemas.microsoft.com/office/drawing/2010/main" val="0"/>
              </a:ext>
            </a:extLst>
          </a:blip>
          <a:srcRect/>
          <a:stretch>
            <a:fillRect/>
          </a:stretch>
        </p:blipFill>
        <p:spPr bwMode="auto">
          <a:xfrm>
            <a:off x="6775450" y="2300288"/>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14" name="AutoShape 54">
            <a:hlinkClick r:id="" action="ppaction://noaction" highlightClick="1"/>
          </p:cNvPr>
          <p:cNvSpPr>
            <a:spLocks noChangeArrowheads="1"/>
          </p:cNvSpPr>
          <p:nvPr/>
        </p:nvSpPr>
        <p:spPr bwMode="auto">
          <a:xfrm>
            <a:off x="4419600" y="1738313"/>
            <a:ext cx="2133600" cy="457200"/>
          </a:xfrm>
          <a:prstGeom prst="actionButtonBlank">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eaLnBrk="1" hangingPunct="1"/>
            <a:endParaRPr lang="en-US" altLang="en-US" sz="2000" b="0">
              <a:latin typeface=".VnArial" pitchFamily="34" charset="0"/>
            </a:endParaRPr>
          </a:p>
        </p:txBody>
      </p:sp>
      <p:pic>
        <p:nvPicPr>
          <p:cNvPr id="15415" name="vui.avi">
            <a:hlinkClick r:id="" action="ppaction://media"/>
          </p:cNvPr>
          <p:cNvPicPr>
            <a:picLocks noRot="1" noChangeAspect="1" noChangeArrowheads="1"/>
          </p:cNvPicPr>
          <p:nvPr>
            <a:videoFile r:link="rId1"/>
          </p:nvPr>
        </p:nvPicPr>
        <p:blipFill>
          <a:blip r:embed="rId8">
            <a:extLst>
              <a:ext uri="{28A0092B-C50C-407E-A947-70E740481C1C}">
                <a14:useLocalDpi xmlns:a14="http://schemas.microsoft.com/office/drawing/2010/main" val="0"/>
              </a:ext>
            </a:extLst>
          </a:blip>
          <a:srcRect/>
          <a:stretch>
            <a:fillRect/>
          </a:stretch>
        </p:blipFill>
        <p:spPr bwMode="auto">
          <a:xfrm>
            <a:off x="4495800" y="1752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16" name="AutoShape 56">
            <a:hlinkClick r:id="" action="ppaction://noaction" highlightClick="1"/>
          </p:cNvPr>
          <p:cNvSpPr>
            <a:spLocks noChangeArrowheads="1"/>
          </p:cNvSpPr>
          <p:nvPr/>
        </p:nvSpPr>
        <p:spPr bwMode="auto">
          <a:xfrm>
            <a:off x="6699250" y="1752600"/>
            <a:ext cx="2133600" cy="457200"/>
          </a:xfrm>
          <a:prstGeom prst="actionButtonBlank">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eaLnBrk="1" hangingPunct="1"/>
            <a:endParaRPr lang="en-US" altLang="en-US" sz="2000" b="0">
              <a:latin typeface=".VnArial" pitchFamily="34" charset="0"/>
            </a:endParaRPr>
          </a:p>
        </p:txBody>
      </p:sp>
      <p:pic>
        <p:nvPicPr>
          <p:cNvPr id="15417" name="vui.avi">
            <a:hlinkClick r:id="" action="ppaction://media"/>
          </p:cNvPr>
          <p:cNvPicPr>
            <a:picLocks noRot="1" noChangeAspect="1" noChangeArrowheads="1"/>
          </p:cNvPicPr>
          <p:nvPr>
            <a:videoFile r:link="rId1"/>
          </p:nvPr>
        </p:nvPicPr>
        <p:blipFill>
          <a:blip r:embed="rId8">
            <a:extLst>
              <a:ext uri="{28A0092B-C50C-407E-A947-70E740481C1C}">
                <a14:useLocalDpi xmlns:a14="http://schemas.microsoft.com/office/drawing/2010/main" val="0"/>
              </a:ext>
            </a:extLst>
          </a:blip>
          <a:srcRect/>
          <a:stretch>
            <a:fillRect/>
          </a:stretch>
        </p:blipFill>
        <p:spPr bwMode="auto">
          <a:xfrm>
            <a:off x="6775450" y="1752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18" name="AutoShape 58">
            <a:hlinkClick r:id="" action="ppaction://noaction" highlightClick="1"/>
          </p:cNvPr>
          <p:cNvSpPr>
            <a:spLocks noChangeArrowheads="1"/>
          </p:cNvSpPr>
          <p:nvPr/>
        </p:nvSpPr>
        <p:spPr bwMode="auto">
          <a:xfrm>
            <a:off x="4425950" y="2881313"/>
            <a:ext cx="2133600" cy="457200"/>
          </a:xfrm>
          <a:prstGeom prst="actionButtonBlank">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eaLnBrk="1" hangingPunct="1"/>
            <a:endParaRPr lang="en-US" altLang="en-US" sz="2000" b="0">
              <a:latin typeface=".VnArial" pitchFamily="34" charset="0"/>
            </a:endParaRPr>
          </a:p>
        </p:txBody>
      </p:sp>
      <p:pic>
        <p:nvPicPr>
          <p:cNvPr id="15419" name="vui.avi">
            <a:hlinkClick r:id="" action="ppaction://media"/>
          </p:cNvPr>
          <p:cNvPicPr>
            <a:picLocks noRot="1" noChangeAspect="1" noChangeArrowheads="1"/>
          </p:cNvPicPr>
          <p:nvPr>
            <a:videoFile r:link="rId1"/>
          </p:nvPr>
        </p:nvPicPr>
        <p:blipFill>
          <a:blip r:embed="rId8">
            <a:extLst>
              <a:ext uri="{28A0092B-C50C-407E-A947-70E740481C1C}">
                <a14:useLocalDpi xmlns:a14="http://schemas.microsoft.com/office/drawing/2010/main" val="0"/>
              </a:ext>
            </a:extLst>
          </a:blip>
          <a:srcRect/>
          <a:stretch>
            <a:fillRect/>
          </a:stretch>
        </p:blipFill>
        <p:spPr bwMode="auto">
          <a:xfrm>
            <a:off x="4502150" y="2881313"/>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0" name="AutoShape 60">
            <a:hlinkClick r:id="" action="ppaction://noaction" highlightClick="1"/>
          </p:cNvPr>
          <p:cNvSpPr>
            <a:spLocks noChangeArrowheads="1"/>
          </p:cNvSpPr>
          <p:nvPr/>
        </p:nvSpPr>
        <p:spPr bwMode="auto">
          <a:xfrm>
            <a:off x="6705600" y="2895600"/>
            <a:ext cx="2133600" cy="457200"/>
          </a:xfrm>
          <a:prstGeom prst="actionButtonBlank">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eaLnBrk="1" hangingPunct="1"/>
            <a:endParaRPr lang="en-US" altLang="en-US" sz="2000" b="0">
              <a:latin typeface=".VnArial" pitchFamily="34" charset="0"/>
            </a:endParaRPr>
          </a:p>
        </p:txBody>
      </p:sp>
      <p:pic>
        <p:nvPicPr>
          <p:cNvPr id="15421" name="vui.avi">
            <a:hlinkClick r:id="" action="ppaction://media"/>
          </p:cNvPr>
          <p:cNvPicPr>
            <a:picLocks noRot="1" noChangeAspect="1" noChangeArrowheads="1"/>
          </p:cNvPicPr>
          <p:nvPr>
            <a:videoFile r:link="rId1"/>
          </p:nvPr>
        </p:nvPicPr>
        <p:blipFill>
          <a:blip r:embed="rId8">
            <a:extLst>
              <a:ext uri="{28A0092B-C50C-407E-A947-70E740481C1C}">
                <a14:useLocalDpi xmlns:a14="http://schemas.microsoft.com/office/drawing/2010/main" val="0"/>
              </a:ext>
            </a:extLst>
          </a:blip>
          <a:srcRect/>
          <a:stretch>
            <a:fillRect/>
          </a:stretch>
        </p:blipFill>
        <p:spPr bwMode="auto">
          <a:xfrm>
            <a:off x="6781800" y="28956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2" name="AutoShape 62">
            <a:hlinkClick r:id="" action="ppaction://noaction" highlightClick="1"/>
          </p:cNvPr>
          <p:cNvSpPr>
            <a:spLocks noChangeArrowheads="1"/>
          </p:cNvSpPr>
          <p:nvPr/>
        </p:nvSpPr>
        <p:spPr bwMode="auto">
          <a:xfrm>
            <a:off x="4425950" y="3429000"/>
            <a:ext cx="2133600" cy="457200"/>
          </a:xfrm>
          <a:prstGeom prst="actionButtonBlank">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eaLnBrk="1" hangingPunct="1"/>
            <a:endParaRPr lang="en-US" altLang="en-US" sz="2000" b="0">
              <a:latin typeface=".VnArial" pitchFamily="34" charset="0"/>
            </a:endParaRPr>
          </a:p>
        </p:txBody>
      </p:sp>
      <p:pic>
        <p:nvPicPr>
          <p:cNvPr id="15423" name="vui.avi">
            <a:hlinkClick r:id="" action="ppaction://media"/>
          </p:cNvPr>
          <p:cNvPicPr>
            <a:picLocks noRot="1" noChangeAspect="1" noChangeArrowheads="1"/>
          </p:cNvPicPr>
          <p:nvPr>
            <a:videoFile r:link="rId1"/>
          </p:nvPr>
        </p:nvPicPr>
        <p:blipFill>
          <a:blip r:embed="rId8">
            <a:extLst>
              <a:ext uri="{28A0092B-C50C-407E-A947-70E740481C1C}">
                <a14:useLocalDpi xmlns:a14="http://schemas.microsoft.com/office/drawing/2010/main" val="0"/>
              </a:ext>
            </a:extLst>
          </a:blip>
          <a:srcRect/>
          <a:stretch>
            <a:fillRect/>
          </a:stretch>
        </p:blipFill>
        <p:spPr bwMode="auto">
          <a:xfrm>
            <a:off x="4502150" y="3429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4" name="AutoShape 64">
            <a:hlinkClick r:id="" action="ppaction://noaction" highlightClick="1"/>
          </p:cNvPr>
          <p:cNvSpPr>
            <a:spLocks noChangeArrowheads="1"/>
          </p:cNvSpPr>
          <p:nvPr/>
        </p:nvSpPr>
        <p:spPr bwMode="auto">
          <a:xfrm>
            <a:off x="6705600" y="3443288"/>
            <a:ext cx="2133600" cy="457200"/>
          </a:xfrm>
          <a:prstGeom prst="actionButtonBlank">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eaLnBrk="1" hangingPunct="1"/>
            <a:endParaRPr lang="en-US" altLang="en-US" sz="2000" b="0">
              <a:latin typeface=".VnArial" pitchFamily="34" charset="0"/>
            </a:endParaRPr>
          </a:p>
        </p:txBody>
      </p:sp>
      <p:pic>
        <p:nvPicPr>
          <p:cNvPr id="15425" name="vui.avi">
            <a:hlinkClick r:id="" action="ppaction://media"/>
          </p:cNvPr>
          <p:cNvPicPr>
            <a:picLocks noRot="1" noChangeAspect="1" noChangeArrowheads="1"/>
          </p:cNvPicPr>
          <p:nvPr>
            <a:videoFile r:link="rId1"/>
          </p:nvPr>
        </p:nvPicPr>
        <p:blipFill>
          <a:blip r:embed="rId8">
            <a:extLst>
              <a:ext uri="{28A0092B-C50C-407E-A947-70E740481C1C}">
                <a14:useLocalDpi xmlns:a14="http://schemas.microsoft.com/office/drawing/2010/main" val="0"/>
              </a:ext>
            </a:extLst>
          </a:blip>
          <a:srcRect/>
          <a:stretch>
            <a:fillRect/>
          </a:stretch>
        </p:blipFill>
        <p:spPr bwMode="auto">
          <a:xfrm>
            <a:off x="6781800" y="3443288"/>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6" name="AutoShape 66">
            <a:hlinkClick r:id="" action="ppaction://noaction" highlightClick="1"/>
          </p:cNvPr>
          <p:cNvSpPr>
            <a:spLocks noChangeArrowheads="1"/>
          </p:cNvSpPr>
          <p:nvPr/>
        </p:nvSpPr>
        <p:spPr bwMode="auto">
          <a:xfrm>
            <a:off x="4405313" y="4557713"/>
            <a:ext cx="2133600" cy="457200"/>
          </a:xfrm>
          <a:prstGeom prst="actionButtonBlank">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eaLnBrk="1" hangingPunct="1"/>
            <a:endParaRPr lang="en-US" altLang="en-US" sz="2000" b="0">
              <a:latin typeface=".VnArial" pitchFamily="34" charset="0"/>
            </a:endParaRPr>
          </a:p>
        </p:txBody>
      </p:sp>
      <p:pic>
        <p:nvPicPr>
          <p:cNvPr id="15427" name="vui.avi">
            <a:hlinkClick r:id="" action="ppaction://media"/>
          </p:cNvPr>
          <p:cNvPicPr>
            <a:picLocks noRot="1" noChangeAspect="1" noChangeArrowheads="1"/>
          </p:cNvPicPr>
          <p:nvPr>
            <a:videoFile r:link="rId1"/>
          </p:nvPr>
        </p:nvPicPr>
        <p:blipFill>
          <a:blip r:embed="rId8">
            <a:extLst>
              <a:ext uri="{28A0092B-C50C-407E-A947-70E740481C1C}">
                <a14:useLocalDpi xmlns:a14="http://schemas.microsoft.com/office/drawing/2010/main" val="0"/>
              </a:ext>
            </a:extLst>
          </a:blip>
          <a:srcRect/>
          <a:stretch>
            <a:fillRect/>
          </a:stretch>
        </p:blipFill>
        <p:spPr bwMode="auto">
          <a:xfrm>
            <a:off x="4481513" y="4557713"/>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8" name="AutoShape 68">
            <a:hlinkClick r:id="" action="ppaction://noaction" highlightClick="1"/>
          </p:cNvPr>
          <p:cNvSpPr>
            <a:spLocks noChangeArrowheads="1"/>
          </p:cNvSpPr>
          <p:nvPr/>
        </p:nvSpPr>
        <p:spPr bwMode="auto">
          <a:xfrm>
            <a:off x="6684963" y="4572000"/>
            <a:ext cx="2133600" cy="457200"/>
          </a:xfrm>
          <a:prstGeom prst="actionButtonBlank">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eaLnBrk="1" hangingPunct="1"/>
            <a:endParaRPr lang="en-US" altLang="en-US" sz="2000" b="0">
              <a:latin typeface=".VnArial" pitchFamily="34" charset="0"/>
            </a:endParaRPr>
          </a:p>
        </p:txBody>
      </p:sp>
      <p:pic>
        <p:nvPicPr>
          <p:cNvPr id="15429" name="vui.avi">
            <a:hlinkClick r:id="" action="ppaction://media"/>
          </p:cNvPr>
          <p:cNvPicPr>
            <a:picLocks noRot="1" noChangeAspect="1" noChangeArrowheads="1"/>
          </p:cNvPicPr>
          <p:nvPr>
            <a:videoFile r:link="rId1"/>
          </p:nvPr>
        </p:nvPicPr>
        <p:blipFill>
          <a:blip r:embed="rId8">
            <a:extLst>
              <a:ext uri="{28A0092B-C50C-407E-A947-70E740481C1C}">
                <a14:useLocalDpi xmlns:a14="http://schemas.microsoft.com/office/drawing/2010/main" val="0"/>
              </a:ext>
            </a:extLst>
          </a:blip>
          <a:srcRect/>
          <a:stretch>
            <a:fillRect/>
          </a:stretch>
        </p:blipFill>
        <p:spPr bwMode="auto">
          <a:xfrm>
            <a:off x="6761163" y="4572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0" name="AutoShape 70">
            <a:hlinkClick r:id="" action="ppaction://noaction" highlightClick="1"/>
          </p:cNvPr>
          <p:cNvSpPr>
            <a:spLocks noChangeArrowheads="1"/>
          </p:cNvSpPr>
          <p:nvPr/>
        </p:nvSpPr>
        <p:spPr bwMode="auto">
          <a:xfrm>
            <a:off x="4405313" y="4010025"/>
            <a:ext cx="2133600" cy="457200"/>
          </a:xfrm>
          <a:prstGeom prst="actionButtonBlank">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eaLnBrk="1" hangingPunct="1"/>
            <a:endParaRPr lang="en-US" altLang="en-US" sz="2000" b="0">
              <a:latin typeface=".VnArial" pitchFamily="34" charset="0"/>
            </a:endParaRPr>
          </a:p>
        </p:txBody>
      </p:sp>
      <p:pic>
        <p:nvPicPr>
          <p:cNvPr id="15431" name="vui.avi">
            <a:hlinkClick r:id="" action="ppaction://media"/>
          </p:cNvPr>
          <p:cNvPicPr>
            <a:picLocks noRot="1" noChangeAspect="1" noChangeArrowheads="1"/>
          </p:cNvPicPr>
          <p:nvPr>
            <a:videoFile r:link="rId1"/>
          </p:nvPr>
        </p:nvPicPr>
        <p:blipFill>
          <a:blip r:embed="rId8">
            <a:extLst>
              <a:ext uri="{28A0092B-C50C-407E-A947-70E740481C1C}">
                <a14:useLocalDpi xmlns:a14="http://schemas.microsoft.com/office/drawing/2010/main" val="0"/>
              </a:ext>
            </a:extLst>
          </a:blip>
          <a:srcRect/>
          <a:stretch>
            <a:fillRect/>
          </a:stretch>
        </p:blipFill>
        <p:spPr bwMode="auto">
          <a:xfrm>
            <a:off x="4481513" y="401002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2" name="AutoShape 72">
            <a:hlinkClick r:id="" action="ppaction://noaction" highlightClick="1"/>
          </p:cNvPr>
          <p:cNvSpPr>
            <a:spLocks noChangeArrowheads="1"/>
          </p:cNvSpPr>
          <p:nvPr/>
        </p:nvSpPr>
        <p:spPr bwMode="auto">
          <a:xfrm>
            <a:off x="6684963" y="4024313"/>
            <a:ext cx="2133600" cy="457200"/>
          </a:xfrm>
          <a:prstGeom prst="actionButtonBlank">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eaLnBrk="1" hangingPunct="1"/>
            <a:endParaRPr lang="en-US" altLang="en-US" sz="2000" b="0">
              <a:latin typeface=".VnArial" pitchFamily="34" charset="0"/>
            </a:endParaRPr>
          </a:p>
        </p:txBody>
      </p:sp>
      <p:pic>
        <p:nvPicPr>
          <p:cNvPr id="15433" name="vui.avi">
            <a:hlinkClick r:id="" action="ppaction://media"/>
          </p:cNvPr>
          <p:cNvPicPr>
            <a:picLocks noRot="1" noChangeAspect="1" noChangeArrowheads="1"/>
          </p:cNvPicPr>
          <p:nvPr>
            <a:videoFile r:link="rId1"/>
          </p:nvPr>
        </p:nvPicPr>
        <p:blipFill>
          <a:blip r:embed="rId8">
            <a:extLst>
              <a:ext uri="{28A0092B-C50C-407E-A947-70E740481C1C}">
                <a14:useLocalDpi xmlns:a14="http://schemas.microsoft.com/office/drawing/2010/main" val="0"/>
              </a:ext>
            </a:extLst>
          </a:blip>
          <a:srcRect/>
          <a:stretch>
            <a:fillRect/>
          </a:stretch>
        </p:blipFill>
        <p:spPr bwMode="auto">
          <a:xfrm>
            <a:off x="6761163" y="4024313"/>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4" name="AutoShape 74">
            <a:hlinkClick r:id="" action="ppaction://noaction" highlightClick="1"/>
          </p:cNvPr>
          <p:cNvSpPr>
            <a:spLocks noChangeArrowheads="1"/>
          </p:cNvSpPr>
          <p:nvPr/>
        </p:nvSpPr>
        <p:spPr bwMode="auto">
          <a:xfrm>
            <a:off x="4411663" y="5153025"/>
            <a:ext cx="2133600" cy="457200"/>
          </a:xfrm>
          <a:prstGeom prst="actionButtonBlank">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eaLnBrk="1" hangingPunct="1"/>
            <a:endParaRPr lang="en-US" altLang="en-US" sz="2000" b="0">
              <a:latin typeface=".VnArial" pitchFamily="34" charset="0"/>
            </a:endParaRPr>
          </a:p>
        </p:txBody>
      </p:sp>
      <p:pic>
        <p:nvPicPr>
          <p:cNvPr id="15435" name="vui.avi">
            <a:hlinkClick r:id="" action="ppaction://media"/>
          </p:cNvPr>
          <p:cNvPicPr>
            <a:picLocks noRot="1" noChangeAspect="1" noChangeArrowheads="1"/>
          </p:cNvPicPr>
          <p:nvPr>
            <a:videoFile r:link="rId1"/>
          </p:nvPr>
        </p:nvPicPr>
        <p:blipFill>
          <a:blip r:embed="rId8">
            <a:extLst>
              <a:ext uri="{28A0092B-C50C-407E-A947-70E740481C1C}">
                <a14:useLocalDpi xmlns:a14="http://schemas.microsoft.com/office/drawing/2010/main" val="0"/>
              </a:ext>
            </a:extLst>
          </a:blip>
          <a:srcRect/>
          <a:stretch>
            <a:fillRect/>
          </a:stretch>
        </p:blipFill>
        <p:spPr bwMode="auto">
          <a:xfrm>
            <a:off x="4487863" y="515302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6" name="AutoShape 76">
            <a:hlinkClick r:id="" action="ppaction://noaction" highlightClick="1"/>
          </p:cNvPr>
          <p:cNvSpPr>
            <a:spLocks noChangeArrowheads="1"/>
          </p:cNvSpPr>
          <p:nvPr/>
        </p:nvSpPr>
        <p:spPr bwMode="auto">
          <a:xfrm>
            <a:off x="6691313" y="5167313"/>
            <a:ext cx="2133600" cy="457200"/>
          </a:xfrm>
          <a:prstGeom prst="actionButtonBlank">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eaLnBrk="1" hangingPunct="1"/>
            <a:endParaRPr lang="en-US" altLang="en-US" sz="2000" b="0">
              <a:latin typeface=".VnArial" pitchFamily="34" charset="0"/>
            </a:endParaRPr>
          </a:p>
        </p:txBody>
      </p:sp>
      <p:pic>
        <p:nvPicPr>
          <p:cNvPr id="15437" name="vui.avi">
            <a:hlinkClick r:id="" action="ppaction://media"/>
          </p:cNvPr>
          <p:cNvPicPr>
            <a:picLocks noRot="1" noChangeAspect="1" noChangeArrowheads="1"/>
          </p:cNvPicPr>
          <p:nvPr>
            <a:videoFile r:link="rId1"/>
          </p:nvPr>
        </p:nvPicPr>
        <p:blipFill>
          <a:blip r:embed="rId8">
            <a:extLst>
              <a:ext uri="{28A0092B-C50C-407E-A947-70E740481C1C}">
                <a14:useLocalDpi xmlns:a14="http://schemas.microsoft.com/office/drawing/2010/main" val="0"/>
              </a:ext>
            </a:extLst>
          </a:blip>
          <a:srcRect/>
          <a:stretch>
            <a:fillRect/>
          </a:stretch>
        </p:blipFill>
        <p:spPr bwMode="auto">
          <a:xfrm>
            <a:off x="6767513" y="5167313"/>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8" name="AutoShape 78">
            <a:hlinkClick r:id="" action="ppaction://noaction" highlightClick="1"/>
          </p:cNvPr>
          <p:cNvSpPr>
            <a:spLocks noChangeArrowheads="1"/>
          </p:cNvSpPr>
          <p:nvPr/>
        </p:nvSpPr>
        <p:spPr bwMode="auto">
          <a:xfrm>
            <a:off x="4411663" y="5700713"/>
            <a:ext cx="2133600" cy="457200"/>
          </a:xfrm>
          <a:prstGeom prst="actionButtonBlank">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eaLnBrk="1" hangingPunct="1"/>
            <a:endParaRPr lang="en-US" altLang="en-US" sz="2000" b="0">
              <a:latin typeface=".VnArial" pitchFamily="34" charset="0"/>
            </a:endParaRPr>
          </a:p>
        </p:txBody>
      </p:sp>
      <p:pic>
        <p:nvPicPr>
          <p:cNvPr id="15439" name="vui.avi">
            <a:hlinkClick r:id="" action="ppaction://media"/>
          </p:cNvPr>
          <p:cNvPicPr>
            <a:picLocks noRot="1" noChangeAspect="1" noChangeArrowheads="1"/>
          </p:cNvPicPr>
          <p:nvPr>
            <a:videoFile r:link="rId1"/>
          </p:nvPr>
        </p:nvPicPr>
        <p:blipFill>
          <a:blip r:embed="rId8">
            <a:extLst>
              <a:ext uri="{28A0092B-C50C-407E-A947-70E740481C1C}">
                <a14:useLocalDpi xmlns:a14="http://schemas.microsoft.com/office/drawing/2010/main" val="0"/>
              </a:ext>
            </a:extLst>
          </a:blip>
          <a:srcRect/>
          <a:stretch>
            <a:fillRect/>
          </a:stretch>
        </p:blipFill>
        <p:spPr bwMode="auto">
          <a:xfrm>
            <a:off x="4487863" y="5700713"/>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40" name="AutoShape 80">
            <a:hlinkClick r:id="" action="ppaction://noaction" highlightClick="1"/>
          </p:cNvPr>
          <p:cNvSpPr>
            <a:spLocks noChangeArrowheads="1"/>
          </p:cNvSpPr>
          <p:nvPr/>
        </p:nvSpPr>
        <p:spPr bwMode="auto">
          <a:xfrm>
            <a:off x="6691313" y="5715000"/>
            <a:ext cx="2133600" cy="457200"/>
          </a:xfrm>
          <a:prstGeom prst="actionButtonBlank">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eaLnBrk="1" hangingPunct="1"/>
            <a:endParaRPr lang="en-US" altLang="en-US" sz="2000" b="0">
              <a:latin typeface=".VnArial" pitchFamily="34" charset="0"/>
            </a:endParaRPr>
          </a:p>
        </p:txBody>
      </p:sp>
      <p:pic>
        <p:nvPicPr>
          <p:cNvPr id="15441" name="vui.avi">
            <a:hlinkClick r:id="" action="ppaction://media"/>
          </p:cNvPr>
          <p:cNvPicPr>
            <a:picLocks noRot="1" noChangeAspect="1" noChangeArrowheads="1"/>
          </p:cNvPicPr>
          <p:nvPr>
            <a:videoFile r:link="rId1"/>
          </p:nvPr>
        </p:nvPicPr>
        <p:blipFill>
          <a:blip r:embed="rId8">
            <a:extLst>
              <a:ext uri="{28A0092B-C50C-407E-A947-70E740481C1C}">
                <a14:useLocalDpi xmlns:a14="http://schemas.microsoft.com/office/drawing/2010/main" val="0"/>
              </a:ext>
            </a:extLst>
          </a:blip>
          <a:srcRect/>
          <a:stretch>
            <a:fillRect/>
          </a:stretch>
        </p:blipFill>
        <p:spPr bwMode="auto">
          <a:xfrm>
            <a:off x="6767513" y="5715000"/>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42" name="ratt474.wav">
            <a:hlinkClick r:id="" action="ppaction://media"/>
          </p:cNvPr>
          <p:cNvPicPr>
            <a:picLocks noRot="1" noChangeAspect="1" noChangeArrowheads="1"/>
          </p:cNvPicPr>
          <p:nvPr>
            <a:wavAudioFile r:embed="rId2" name="rattiec.wav"/>
          </p:nvPr>
        </p:nvPicPr>
        <p:blipFill>
          <a:blip r:embed="rId9">
            <a:extLst>
              <a:ext uri="{28A0092B-C50C-407E-A947-70E740481C1C}">
                <a14:useLocalDpi xmlns:a14="http://schemas.microsoft.com/office/drawing/2010/main" val="0"/>
              </a:ext>
            </a:extLst>
          </a:blip>
          <a:srcRect/>
          <a:stretch>
            <a:fillRect/>
          </a:stretch>
        </p:blipFill>
        <p:spPr bwMode="auto">
          <a:xfrm>
            <a:off x="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44" name="Rectangle 84"/>
          <p:cNvSpPr>
            <a:spLocks noChangeArrowheads="1"/>
          </p:cNvSpPr>
          <p:nvPr/>
        </p:nvSpPr>
        <p:spPr bwMode="auto">
          <a:xfrm>
            <a:off x="0" y="6553200"/>
            <a:ext cx="304800" cy="304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eaLnBrk="1" hangingPunct="1"/>
            <a:endParaRPr lang="en-US" altLang="en-US"/>
          </a:p>
        </p:txBody>
      </p:sp>
      <p:pic>
        <p:nvPicPr>
          <p:cNvPr id="15455" name="Picture 95" descr="Entertainment-02-june"/>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315200" y="5105400"/>
            <a:ext cx="21336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253653"/>
      </p:ext>
    </p:extLst>
  </p:cSld>
  <p:clrMapOvr>
    <a:masterClrMapping/>
  </p:clrMapOvr>
  <p:transition spd="slow">
    <p:wipe dir="d"/>
  </p:transition>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15411"/>
                </p:tgtEl>
              </p:cMediaNode>
            </p:video>
            <p:seq concurrent="1" nextAc="seek">
              <p:cTn id="3" restart="whenNotActive" fill="hold" evtFilter="cancelBubble" nodeType="interactiveSeq">
                <p:stCondLst>
                  <p:cond evt="onClick" delay="0">
                    <p:tgtEl>
                      <p:spTgt spid="15407"/>
                    </p:tgtEl>
                  </p:cond>
                </p:stCondLst>
                <p:endSync evt="end" delay="0">
                  <p:rtn val="all"/>
                </p:endSync>
                <p:childTnLst>
                  <p:par>
                    <p:cTn id="4" fill="hold" nodeType="clickPar">
                      <p:stCondLst>
                        <p:cond delay="0"/>
                      </p:stCondLst>
                      <p:childTnLst>
                        <p:par>
                          <p:cTn id="5" fill="hold" nodeType="withGroup">
                            <p:stCondLst>
                              <p:cond delay="0"/>
                            </p:stCondLst>
                            <p:childTnLst>
                              <p:par>
                                <p:cTn id="6" presetID="45" presetClass="entr" presetSubtype="0" fill="hold" grpId="0" nodeType="clickEffect">
                                  <p:stCondLst>
                                    <p:cond delay="0"/>
                                  </p:stCondLst>
                                  <p:childTnLst>
                                    <p:set>
                                      <p:cBhvr>
                                        <p:cTn id="7" dur="1" fill="hold">
                                          <p:stCondLst>
                                            <p:cond delay="0"/>
                                          </p:stCondLst>
                                        </p:cTn>
                                        <p:tgtEl>
                                          <p:spTgt spid="15409"/>
                                        </p:tgtEl>
                                        <p:attrNameLst>
                                          <p:attrName>style.visibility</p:attrName>
                                        </p:attrNameLst>
                                      </p:cBhvr>
                                      <p:to>
                                        <p:strVal val="visible"/>
                                      </p:to>
                                    </p:set>
                                    <p:animEffect transition="in" filter="fade">
                                      <p:cBhvr>
                                        <p:cTn id="8" dur="1000"/>
                                        <p:tgtEl>
                                          <p:spTgt spid="15409"/>
                                        </p:tgtEl>
                                      </p:cBhvr>
                                    </p:animEffect>
                                    <p:anim calcmode="lin" valueType="num">
                                      <p:cBhvr>
                                        <p:cTn id="9" dur="1000" fill="hold"/>
                                        <p:tgtEl>
                                          <p:spTgt spid="15409"/>
                                        </p:tgtEl>
                                        <p:attrNameLst>
                                          <p:attrName>ppt_w</p:attrName>
                                        </p:attrNameLst>
                                      </p:cBhvr>
                                      <p:tavLst>
                                        <p:tav tm="0" fmla="#ppt_w*sin(2.5*pi*$)">
                                          <p:val>
                                            <p:fltVal val="0"/>
                                          </p:val>
                                        </p:tav>
                                        <p:tav tm="100000">
                                          <p:val>
                                            <p:fltVal val="1"/>
                                          </p:val>
                                        </p:tav>
                                      </p:tavLst>
                                    </p:anim>
                                    <p:anim calcmode="lin" valueType="num">
                                      <p:cBhvr>
                                        <p:cTn id="10" dur="1000" fill="hold"/>
                                        <p:tgtEl>
                                          <p:spTgt spid="15409"/>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15455"/>
                                        </p:tgtEl>
                                        <p:attrNameLst>
                                          <p:attrName>style.visibility</p:attrName>
                                        </p:attrNameLst>
                                      </p:cBhvr>
                                      <p:to>
                                        <p:strVal val="visible"/>
                                      </p:to>
                                    </p:set>
                                    <p:animEffect transition="in" filter="checkerboard(across)">
                                      <p:cBhvr>
                                        <p:cTn id="15" dur="500"/>
                                        <p:tgtEl>
                                          <p:spTgt spid="15455"/>
                                        </p:tgtEl>
                                      </p:cBhvr>
                                    </p:animEffect>
                                  </p:childTnLst>
                                </p:cTn>
                              </p:par>
                            </p:childTnLst>
                          </p:cTn>
                        </p:par>
                        <p:par>
                          <p:cTn id="16" fill="hold" nodeType="afterGroup">
                            <p:stCondLst>
                              <p:cond delay="500"/>
                            </p:stCondLst>
                            <p:childTnLst>
                              <p:par>
                                <p:cTn id="17" presetID="3" presetClass="entr" presetSubtype="10" fill="hold" grpId="0" nodeType="afterEffect">
                                  <p:stCondLst>
                                    <p:cond delay="0"/>
                                  </p:stCondLst>
                                  <p:childTnLst>
                                    <p:set>
                                      <p:cBhvr>
                                        <p:cTn id="18" dur="1" fill="hold">
                                          <p:stCondLst>
                                            <p:cond delay="0"/>
                                          </p:stCondLst>
                                        </p:cTn>
                                        <p:tgtEl>
                                          <p:spTgt spid="15444"/>
                                        </p:tgtEl>
                                        <p:attrNameLst>
                                          <p:attrName>style.visibility</p:attrName>
                                        </p:attrNameLst>
                                      </p:cBhvr>
                                      <p:to>
                                        <p:strVal val="visible"/>
                                      </p:to>
                                    </p:set>
                                    <p:animEffect transition="in" filter="blinds(horizontal)">
                                      <p:cBhvr>
                                        <p:cTn id="19" dur="2000"/>
                                        <p:tgtEl>
                                          <p:spTgt spid="15444"/>
                                        </p:tgtEl>
                                      </p:cBhvr>
                                    </p:animEffect>
                                  </p:childTnLst>
                                  <p:subTnLst>
                                    <p:audio>
                                      <p:cMediaNode>
                                        <p:cTn display="0" masterRel="sameClick">
                                          <p:stCondLst>
                                            <p:cond evt="begin" delay="0">
                                              <p:tn val="17"/>
                                            </p:cond>
                                          </p:stCondLst>
                                          <p:endCondLst>
                                            <p:cond evt="onStopAudio" delay="0">
                                              <p:tgtEl>
                                                <p:sldTgt/>
                                              </p:tgtEl>
                                            </p:cond>
                                          </p:endCondLst>
                                        </p:cTn>
                                        <p:tgtEl>
                                          <p:sndTgt r:embed="rId5" name="applause.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xit" presetSubtype="16" fill="hold" nodeType="clickEffect">
                                  <p:stCondLst>
                                    <p:cond delay="0"/>
                                  </p:stCondLst>
                                  <p:childTnLst>
                                    <p:animEffect transition="out" filter="diamond(in)">
                                      <p:cBhvr>
                                        <p:cTn id="23" dur="500"/>
                                        <p:tgtEl>
                                          <p:spTgt spid="15455"/>
                                        </p:tgtEl>
                                      </p:cBhvr>
                                    </p:animEffect>
                                    <p:set>
                                      <p:cBhvr>
                                        <p:cTn id="24" dur="1" fill="hold">
                                          <p:stCondLst>
                                            <p:cond delay="499"/>
                                          </p:stCondLst>
                                        </p:cTn>
                                        <p:tgtEl>
                                          <p:spTgt spid="15455"/>
                                        </p:tgtEl>
                                        <p:attrNameLst>
                                          <p:attrName>style.visibility</p:attrName>
                                        </p:attrNameLst>
                                      </p:cBhvr>
                                      <p:to>
                                        <p:strVal val="hidden"/>
                                      </p:to>
                                    </p:set>
                                  </p:childTnLst>
                                </p:cTn>
                              </p:par>
                            </p:childTnLst>
                          </p:cTn>
                        </p:par>
                      </p:childTnLst>
                    </p:cTn>
                  </p:par>
                </p:childTnLst>
              </p:cTn>
              <p:nextCondLst>
                <p:cond evt="onClick" delay="0">
                  <p:tgtEl>
                    <p:spTgt spid="15407"/>
                  </p:tgtEl>
                </p:cond>
              </p:nextCondLst>
            </p:seq>
            <p:seq concurrent="1" nextAc="seek">
              <p:cTn id="25" restart="whenNotActive" fill="hold" evtFilter="cancelBubble" nodeType="interactiveSeq">
                <p:stCondLst>
                  <p:cond evt="onClick" delay="0">
                    <p:tgtEl>
                      <p:spTgt spid="15410"/>
                    </p:tgtEl>
                  </p:cond>
                </p:stCondLst>
                <p:endSync evt="end" delay="0">
                  <p:rtn val="all"/>
                </p:endSync>
                <p:childTnLst>
                  <p:par>
                    <p:cTn id="26" fill="hold" nodeType="clickPar">
                      <p:stCondLst>
                        <p:cond delay="0"/>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15411"/>
                                        </p:tgtEl>
                                        <p:attrNameLst>
                                          <p:attrName>style.visibility</p:attrName>
                                        </p:attrNameLst>
                                      </p:cBhvr>
                                      <p:to>
                                        <p:strVal val="visible"/>
                                      </p:to>
                                    </p:set>
                                    <p:animEffect transition="in" filter="blinds(horizontal)">
                                      <p:cBhvr>
                                        <p:cTn id="30" dur="500"/>
                                        <p:tgtEl>
                                          <p:spTgt spid="15411"/>
                                        </p:tgtEl>
                                      </p:cBhvr>
                                    </p:animEffect>
                                  </p:childTnLst>
                                  <p:subTnLst>
                                    <p:set>
                                      <p:cBhvr override="childStyle">
                                        <p:cTn dur="1" fill="hold" display="0" masterRel="nextClick" afterEffect="1"/>
                                        <p:tgtEl>
                                          <p:spTgt spid="15411"/>
                                        </p:tgtEl>
                                        <p:attrNameLst>
                                          <p:attrName>style.visibility</p:attrName>
                                        </p:attrNameLst>
                                      </p:cBhvr>
                                      <p:to>
                                        <p:strVal val="hidden"/>
                                      </p:to>
                                    </p:set>
                                  </p:subTnLst>
                                </p:cTn>
                              </p:par>
                              <p:par>
                                <p:cTn id="31" presetID="1" presetClass="mediacall" presetSubtype="0" fill="hold" nodeType="withEffect">
                                  <p:stCondLst>
                                    <p:cond delay="0"/>
                                  </p:stCondLst>
                                  <p:childTnLst>
                                    <p:cmd type="call" cmd="playFrom(0.0)">
                                      <p:cBhvr>
                                        <p:cTn id="32" dur="4400" fill="hold"/>
                                        <p:tgtEl>
                                          <p:spTgt spid="15411"/>
                                        </p:tgtEl>
                                      </p:cBhvr>
                                    </p:cmd>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15455"/>
                                        </p:tgtEl>
                                        <p:attrNameLst>
                                          <p:attrName>style.visibility</p:attrName>
                                        </p:attrNameLst>
                                      </p:cBhvr>
                                      <p:to>
                                        <p:strVal val="visible"/>
                                      </p:to>
                                    </p:set>
                                    <p:animEffect transition="in" filter="checkerboard(across)">
                                      <p:cBhvr>
                                        <p:cTn id="37" dur="500"/>
                                        <p:tgtEl>
                                          <p:spTgt spid="1545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8" presetClass="exit" presetSubtype="16" fill="hold" nodeType="clickEffect">
                                  <p:stCondLst>
                                    <p:cond delay="0"/>
                                  </p:stCondLst>
                                  <p:childTnLst>
                                    <p:animEffect transition="out" filter="diamond(in)">
                                      <p:cBhvr>
                                        <p:cTn id="41" dur="500"/>
                                        <p:tgtEl>
                                          <p:spTgt spid="15455"/>
                                        </p:tgtEl>
                                      </p:cBhvr>
                                    </p:animEffect>
                                    <p:set>
                                      <p:cBhvr>
                                        <p:cTn id="42" dur="1" fill="hold">
                                          <p:stCondLst>
                                            <p:cond delay="499"/>
                                          </p:stCondLst>
                                        </p:cTn>
                                        <p:tgtEl>
                                          <p:spTgt spid="15455"/>
                                        </p:tgtEl>
                                        <p:attrNameLst>
                                          <p:attrName>style.visibility</p:attrName>
                                        </p:attrNameLst>
                                      </p:cBhvr>
                                      <p:to>
                                        <p:strVal val="hidden"/>
                                      </p:to>
                                    </p:set>
                                  </p:childTnLst>
                                </p:cTn>
                              </p:par>
                            </p:childTnLst>
                          </p:cTn>
                        </p:par>
                      </p:childTnLst>
                    </p:cTn>
                  </p:par>
                </p:childTnLst>
              </p:cTn>
              <p:nextCondLst>
                <p:cond evt="onClick" delay="0">
                  <p:tgtEl>
                    <p:spTgt spid="15410"/>
                  </p:tgtEl>
                </p:cond>
              </p:nextCondLst>
            </p:seq>
            <p:seq concurrent="1" nextAc="seek">
              <p:cTn id="43" restart="whenNotActive" fill="hold" evtFilter="cancelBubble" nodeType="interactiveSeq">
                <p:stCondLst>
                  <p:cond evt="onClick" delay="0">
                    <p:tgtEl>
                      <p:spTgt spid="15412"/>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3" presetClass="entr" presetSubtype="10" fill="hold" nodeType="clickEffect">
                                  <p:stCondLst>
                                    <p:cond delay="0"/>
                                  </p:stCondLst>
                                  <p:childTnLst>
                                    <p:set>
                                      <p:cBhvr>
                                        <p:cTn id="47" dur="1" fill="hold">
                                          <p:stCondLst>
                                            <p:cond delay="0"/>
                                          </p:stCondLst>
                                        </p:cTn>
                                        <p:tgtEl>
                                          <p:spTgt spid="15413"/>
                                        </p:tgtEl>
                                        <p:attrNameLst>
                                          <p:attrName>style.visibility</p:attrName>
                                        </p:attrNameLst>
                                      </p:cBhvr>
                                      <p:to>
                                        <p:strVal val="visible"/>
                                      </p:to>
                                    </p:set>
                                    <p:animEffect transition="in" filter="blinds(horizontal)">
                                      <p:cBhvr>
                                        <p:cTn id="48" dur="500"/>
                                        <p:tgtEl>
                                          <p:spTgt spid="15413"/>
                                        </p:tgtEl>
                                      </p:cBhvr>
                                    </p:animEffect>
                                  </p:childTnLst>
                                  <p:subTnLst>
                                    <p:set>
                                      <p:cBhvr override="childStyle">
                                        <p:cTn dur="1" fill="hold" display="0" masterRel="nextClick" afterEffect="1"/>
                                        <p:tgtEl>
                                          <p:spTgt spid="15413"/>
                                        </p:tgtEl>
                                        <p:attrNameLst>
                                          <p:attrName>style.visibility</p:attrName>
                                        </p:attrNameLst>
                                      </p:cBhvr>
                                      <p:to>
                                        <p:strVal val="hidden"/>
                                      </p:to>
                                    </p:set>
                                  </p:subTnLst>
                                </p:cTn>
                              </p:par>
                              <p:par>
                                <p:cTn id="49" presetID="1" presetClass="mediacall" presetSubtype="0" fill="hold" nodeType="withEffect">
                                  <p:stCondLst>
                                    <p:cond delay="0"/>
                                  </p:stCondLst>
                                  <p:childTnLst>
                                    <p:cmd type="call" cmd="playFrom(0.0)">
                                      <p:cBhvr>
                                        <p:cTn id="50" dur="4400" fill="hold"/>
                                        <p:tgtEl>
                                          <p:spTgt spid="15413"/>
                                        </p:tgtEl>
                                      </p:cBhvr>
                                    </p:cmd>
                                  </p:childTnLst>
                                </p:cTn>
                              </p:par>
                            </p:childTnLst>
                          </p:cTn>
                        </p:par>
                      </p:childTnLst>
                    </p:cTn>
                  </p:par>
                  <p:par>
                    <p:cTn id="51" fill="hold" nodeType="clickPar">
                      <p:stCondLst>
                        <p:cond delay="indefinite"/>
                      </p:stCondLst>
                      <p:childTnLst>
                        <p:par>
                          <p:cTn id="52" fill="hold" nodeType="withGroup">
                            <p:stCondLst>
                              <p:cond delay="0"/>
                            </p:stCondLst>
                            <p:childTnLst>
                              <p:par>
                                <p:cTn id="53" presetID="8" presetClass="entr" presetSubtype="16" fill="hold" nodeType="clickEffect">
                                  <p:stCondLst>
                                    <p:cond delay="0"/>
                                  </p:stCondLst>
                                  <p:childTnLst>
                                    <p:set>
                                      <p:cBhvr>
                                        <p:cTn id="54" dur="1" fill="hold">
                                          <p:stCondLst>
                                            <p:cond delay="0"/>
                                          </p:stCondLst>
                                        </p:cTn>
                                        <p:tgtEl>
                                          <p:spTgt spid="15455"/>
                                        </p:tgtEl>
                                        <p:attrNameLst>
                                          <p:attrName>style.visibility</p:attrName>
                                        </p:attrNameLst>
                                      </p:cBhvr>
                                      <p:to>
                                        <p:strVal val="visible"/>
                                      </p:to>
                                    </p:set>
                                    <p:animEffect transition="in" filter="diamond(in)">
                                      <p:cBhvr>
                                        <p:cTn id="55" dur="2000"/>
                                        <p:tgtEl>
                                          <p:spTgt spid="15455"/>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xit" presetSubtype="10" fill="hold" nodeType="clickEffect">
                                  <p:stCondLst>
                                    <p:cond delay="0"/>
                                  </p:stCondLst>
                                  <p:childTnLst>
                                    <p:animEffect transition="out" filter="checkerboard(across)">
                                      <p:cBhvr>
                                        <p:cTn id="59" dur="500"/>
                                        <p:tgtEl>
                                          <p:spTgt spid="15455"/>
                                        </p:tgtEl>
                                      </p:cBhvr>
                                    </p:animEffect>
                                    <p:set>
                                      <p:cBhvr>
                                        <p:cTn id="60" dur="1" fill="hold">
                                          <p:stCondLst>
                                            <p:cond delay="499"/>
                                          </p:stCondLst>
                                        </p:cTn>
                                        <p:tgtEl>
                                          <p:spTgt spid="15455"/>
                                        </p:tgtEl>
                                        <p:attrNameLst>
                                          <p:attrName>style.visibility</p:attrName>
                                        </p:attrNameLst>
                                      </p:cBhvr>
                                      <p:to>
                                        <p:strVal val="hidden"/>
                                      </p:to>
                                    </p:set>
                                  </p:childTnLst>
                                </p:cTn>
                              </p:par>
                            </p:childTnLst>
                          </p:cTn>
                        </p:par>
                      </p:childTnLst>
                    </p:cTn>
                  </p:par>
                </p:childTnLst>
              </p:cTn>
              <p:nextCondLst>
                <p:cond evt="onClick" delay="0">
                  <p:tgtEl>
                    <p:spTgt spid="15412"/>
                  </p:tgtEl>
                </p:cond>
              </p:nextCondLst>
            </p:seq>
            <p:video>
              <p:cMediaNode>
                <p:cTn id="61" fill="hold" display="0">
                  <p:stCondLst>
                    <p:cond delay="indefinite"/>
                  </p:stCondLst>
                  <p:endCondLst>
                    <p:cond evt="onNext" delay="0">
                      <p:tgtEl>
                        <p:sldTgt/>
                      </p:tgtEl>
                    </p:cond>
                    <p:cond evt="onPrev" delay="0">
                      <p:tgtEl>
                        <p:sldTgt/>
                      </p:tgtEl>
                    </p:cond>
                  </p:endCondLst>
                </p:cTn>
                <p:tgtEl>
                  <p:spTgt spid="15413"/>
                </p:tgtEl>
              </p:cMediaNode>
            </p:video>
            <p:seq concurrent="1" nextAc="seek">
              <p:cTn id="62" restart="whenNotActive" fill="hold" evtFilter="cancelBubble" nodeType="interactiveSeq">
                <p:stCondLst>
                  <p:cond evt="onClick" delay="0">
                    <p:tgtEl>
                      <p:spTgt spid="15414"/>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5415"/>
                                        </p:tgtEl>
                                        <p:attrNameLst>
                                          <p:attrName>style.visibility</p:attrName>
                                        </p:attrNameLst>
                                      </p:cBhvr>
                                      <p:to>
                                        <p:strVal val="visible"/>
                                      </p:to>
                                    </p:set>
                                    <p:animEffect transition="in" filter="blinds(horizontal)">
                                      <p:cBhvr>
                                        <p:cTn id="67" dur="500"/>
                                        <p:tgtEl>
                                          <p:spTgt spid="15415"/>
                                        </p:tgtEl>
                                      </p:cBhvr>
                                    </p:animEffect>
                                  </p:childTnLst>
                                  <p:subTnLst>
                                    <p:set>
                                      <p:cBhvr override="childStyle">
                                        <p:cTn dur="1" fill="hold" display="0" masterRel="nextClick" afterEffect="1"/>
                                        <p:tgtEl>
                                          <p:spTgt spid="15415"/>
                                        </p:tgtEl>
                                        <p:attrNameLst>
                                          <p:attrName>style.visibility</p:attrName>
                                        </p:attrNameLst>
                                      </p:cBhvr>
                                      <p:to>
                                        <p:strVal val="hidden"/>
                                      </p:to>
                                    </p:set>
                                  </p:subTnLst>
                                </p:cTn>
                              </p:par>
                              <p:par>
                                <p:cTn id="68" presetID="1" presetClass="mediacall" presetSubtype="0" fill="hold" nodeType="withEffect">
                                  <p:stCondLst>
                                    <p:cond delay="0"/>
                                  </p:stCondLst>
                                  <p:childTnLst>
                                    <p:cmd type="call" cmd="playFrom(0.0)">
                                      <p:cBhvr>
                                        <p:cTn id="69" dur="4400" fill="hold"/>
                                        <p:tgtEl>
                                          <p:spTgt spid="15415"/>
                                        </p:tgtEl>
                                      </p:cBhvr>
                                    </p:cmd>
                                  </p:childTnLst>
                                </p:cTn>
                              </p:par>
                            </p:childTnLst>
                          </p:cTn>
                        </p:par>
                      </p:childTnLst>
                    </p:cTn>
                  </p:par>
                  <p:par>
                    <p:cTn id="70" fill="hold" nodeType="clickPar">
                      <p:stCondLst>
                        <p:cond delay="indefinite"/>
                      </p:stCondLst>
                      <p:childTnLst>
                        <p:par>
                          <p:cTn id="71" fill="hold" nodeType="withGroup">
                            <p:stCondLst>
                              <p:cond delay="0"/>
                            </p:stCondLst>
                            <p:childTnLst>
                              <p:par>
                                <p:cTn id="72" presetID="8" presetClass="entr" presetSubtype="16" fill="hold" nodeType="clickEffect">
                                  <p:stCondLst>
                                    <p:cond delay="0"/>
                                  </p:stCondLst>
                                  <p:childTnLst>
                                    <p:set>
                                      <p:cBhvr>
                                        <p:cTn id="73" dur="1" fill="hold">
                                          <p:stCondLst>
                                            <p:cond delay="0"/>
                                          </p:stCondLst>
                                        </p:cTn>
                                        <p:tgtEl>
                                          <p:spTgt spid="15455"/>
                                        </p:tgtEl>
                                        <p:attrNameLst>
                                          <p:attrName>style.visibility</p:attrName>
                                        </p:attrNameLst>
                                      </p:cBhvr>
                                      <p:to>
                                        <p:strVal val="visible"/>
                                      </p:to>
                                    </p:set>
                                    <p:animEffect transition="in" filter="diamond(in)">
                                      <p:cBhvr>
                                        <p:cTn id="74" dur="500"/>
                                        <p:tgtEl>
                                          <p:spTgt spid="15455"/>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xit" presetSubtype="4" fill="hold" nodeType="clickEffect">
                                  <p:stCondLst>
                                    <p:cond delay="0"/>
                                  </p:stCondLst>
                                  <p:childTnLst>
                                    <p:anim calcmode="lin" valueType="num">
                                      <p:cBhvr additive="base">
                                        <p:cTn id="78" dur="500"/>
                                        <p:tgtEl>
                                          <p:spTgt spid="15455"/>
                                        </p:tgtEl>
                                        <p:attrNameLst>
                                          <p:attrName>ppt_x</p:attrName>
                                        </p:attrNameLst>
                                      </p:cBhvr>
                                      <p:tavLst>
                                        <p:tav tm="0">
                                          <p:val>
                                            <p:strVal val="ppt_x"/>
                                          </p:val>
                                        </p:tav>
                                        <p:tav tm="100000">
                                          <p:val>
                                            <p:strVal val="ppt_x"/>
                                          </p:val>
                                        </p:tav>
                                      </p:tavLst>
                                    </p:anim>
                                    <p:anim calcmode="lin" valueType="num">
                                      <p:cBhvr additive="base">
                                        <p:cTn id="79" dur="500"/>
                                        <p:tgtEl>
                                          <p:spTgt spid="15455"/>
                                        </p:tgtEl>
                                        <p:attrNameLst>
                                          <p:attrName>ppt_y</p:attrName>
                                        </p:attrNameLst>
                                      </p:cBhvr>
                                      <p:tavLst>
                                        <p:tav tm="0">
                                          <p:val>
                                            <p:strVal val="ppt_y"/>
                                          </p:val>
                                        </p:tav>
                                        <p:tav tm="100000">
                                          <p:val>
                                            <p:strVal val="1+ppt_h/2"/>
                                          </p:val>
                                        </p:tav>
                                      </p:tavLst>
                                    </p:anim>
                                    <p:set>
                                      <p:cBhvr>
                                        <p:cTn id="80" dur="1" fill="hold">
                                          <p:stCondLst>
                                            <p:cond delay="499"/>
                                          </p:stCondLst>
                                        </p:cTn>
                                        <p:tgtEl>
                                          <p:spTgt spid="15455"/>
                                        </p:tgtEl>
                                        <p:attrNameLst>
                                          <p:attrName>style.visibility</p:attrName>
                                        </p:attrNameLst>
                                      </p:cBhvr>
                                      <p:to>
                                        <p:strVal val="hidden"/>
                                      </p:to>
                                    </p:set>
                                  </p:childTnLst>
                                </p:cTn>
                              </p:par>
                            </p:childTnLst>
                          </p:cTn>
                        </p:par>
                      </p:childTnLst>
                    </p:cTn>
                  </p:par>
                </p:childTnLst>
              </p:cTn>
              <p:nextCondLst>
                <p:cond evt="onClick" delay="0">
                  <p:tgtEl>
                    <p:spTgt spid="15414"/>
                  </p:tgtEl>
                </p:cond>
              </p:nextCondLst>
            </p:seq>
            <p:seq concurrent="1" nextAc="seek">
              <p:cTn id="81" restart="whenNotActive" fill="hold" evtFilter="cancelBubble" nodeType="interactiveSeq">
                <p:stCondLst>
                  <p:cond evt="onClick" delay="0">
                    <p:tgtEl>
                      <p:spTgt spid="15416"/>
                    </p:tgtEl>
                  </p:cond>
                </p:stCondLst>
                <p:endSync evt="end" delay="0">
                  <p:rtn val="all"/>
                </p:endSync>
                <p:childTnLst>
                  <p:par>
                    <p:cTn id="82" fill="hold" nodeType="clickPar">
                      <p:stCondLst>
                        <p:cond delay="0"/>
                      </p:stCondLst>
                      <p:childTnLst>
                        <p:par>
                          <p:cTn id="83" fill="hold" nodeType="withGroup">
                            <p:stCondLst>
                              <p:cond delay="0"/>
                            </p:stCondLst>
                            <p:childTnLst>
                              <p:par>
                                <p:cTn id="84" presetID="3" presetClass="entr" presetSubtype="10" fill="hold" nodeType="clickEffect">
                                  <p:stCondLst>
                                    <p:cond delay="0"/>
                                  </p:stCondLst>
                                  <p:childTnLst>
                                    <p:set>
                                      <p:cBhvr>
                                        <p:cTn id="85" dur="1" fill="hold">
                                          <p:stCondLst>
                                            <p:cond delay="0"/>
                                          </p:stCondLst>
                                        </p:cTn>
                                        <p:tgtEl>
                                          <p:spTgt spid="15417"/>
                                        </p:tgtEl>
                                        <p:attrNameLst>
                                          <p:attrName>style.visibility</p:attrName>
                                        </p:attrNameLst>
                                      </p:cBhvr>
                                      <p:to>
                                        <p:strVal val="visible"/>
                                      </p:to>
                                    </p:set>
                                    <p:animEffect transition="in" filter="blinds(horizontal)">
                                      <p:cBhvr>
                                        <p:cTn id="86" dur="500"/>
                                        <p:tgtEl>
                                          <p:spTgt spid="15417"/>
                                        </p:tgtEl>
                                      </p:cBhvr>
                                    </p:animEffect>
                                  </p:childTnLst>
                                  <p:subTnLst>
                                    <p:set>
                                      <p:cBhvr override="childStyle">
                                        <p:cTn dur="1" fill="hold" display="0" masterRel="nextClick" afterEffect="1"/>
                                        <p:tgtEl>
                                          <p:spTgt spid="15417"/>
                                        </p:tgtEl>
                                        <p:attrNameLst>
                                          <p:attrName>style.visibility</p:attrName>
                                        </p:attrNameLst>
                                      </p:cBhvr>
                                      <p:to>
                                        <p:strVal val="hidden"/>
                                      </p:to>
                                    </p:set>
                                  </p:subTnLst>
                                </p:cTn>
                              </p:par>
                              <p:par>
                                <p:cTn id="87" presetID="1" presetClass="mediacall" presetSubtype="0" fill="hold" nodeType="withEffect">
                                  <p:stCondLst>
                                    <p:cond delay="0"/>
                                  </p:stCondLst>
                                  <p:childTnLst>
                                    <p:cmd type="call" cmd="playFrom(0.0)">
                                      <p:cBhvr>
                                        <p:cTn id="88" dur="4400" fill="hold"/>
                                        <p:tgtEl>
                                          <p:spTgt spid="15417"/>
                                        </p:tgtEl>
                                      </p:cBhvr>
                                    </p:cmd>
                                  </p:childTnLst>
                                </p:cTn>
                              </p:par>
                            </p:childTnLst>
                          </p:cTn>
                        </p:par>
                      </p:childTnLst>
                    </p:cTn>
                  </p:par>
                  <p:par>
                    <p:cTn id="89" fill="hold" nodeType="clickPar">
                      <p:stCondLst>
                        <p:cond delay="indefinite"/>
                      </p:stCondLst>
                      <p:childTnLst>
                        <p:par>
                          <p:cTn id="90" fill="hold" nodeType="withGroup">
                            <p:stCondLst>
                              <p:cond delay="0"/>
                            </p:stCondLst>
                            <p:childTnLst>
                              <p:par>
                                <p:cTn id="91" presetID="8" presetClass="entr" presetSubtype="16" fill="hold" nodeType="clickEffect">
                                  <p:stCondLst>
                                    <p:cond delay="0"/>
                                  </p:stCondLst>
                                  <p:childTnLst>
                                    <p:set>
                                      <p:cBhvr>
                                        <p:cTn id="92" dur="1" fill="hold">
                                          <p:stCondLst>
                                            <p:cond delay="0"/>
                                          </p:stCondLst>
                                        </p:cTn>
                                        <p:tgtEl>
                                          <p:spTgt spid="15455"/>
                                        </p:tgtEl>
                                        <p:attrNameLst>
                                          <p:attrName>style.visibility</p:attrName>
                                        </p:attrNameLst>
                                      </p:cBhvr>
                                      <p:to>
                                        <p:strVal val="visible"/>
                                      </p:to>
                                    </p:set>
                                    <p:animEffect transition="in" filter="diamond(in)">
                                      <p:cBhvr>
                                        <p:cTn id="93" dur="1000"/>
                                        <p:tgtEl>
                                          <p:spTgt spid="15455"/>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 presetClass="exit" presetSubtype="10" fill="hold" nodeType="clickEffect">
                                  <p:stCondLst>
                                    <p:cond delay="0"/>
                                  </p:stCondLst>
                                  <p:childTnLst>
                                    <p:animEffect transition="out" filter="checkerboard(across)">
                                      <p:cBhvr>
                                        <p:cTn id="97" dur="500"/>
                                        <p:tgtEl>
                                          <p:spTgt spid="15455"/>
                                        </p:tgtEl>
                                      </p:cBhvr>
                                    </p:animEffect>
                                    <p:set>
                                      <p:cBhvr>
                                        <p:cTn id="98" dur="1" fill="hold">
                                          <p:stCondLst>
                                            <p:cond delay="499"/>
                                          </p:stCondLst>
                                        </p:cTn>
                                        <p:tgtEl>
                                          <p:spTgt spid="15455"/>
                                        </p:tgtEl>
                                        <p:attrNameLst>
                                          <p:attrName>style.visibility</p:attrName>
                                        </p:attrNameLst>
                                      </p:cBhvr>
                                      <p:to>
                                        <p:strVal val="hidden"/>
                                      </p:to>
                                    </p:set>
                                  </p:childTnLst>
                                </p:cTn>
                              </p:par>
                            </p:childTnLst>
                          </p:cTn>
                        </p:par>
                      </p:childTnLst>
                    </p:cTn>
                  </p:par>
                </p:childTnLst>
              </p:cTn>
              <p:nextCondLst>
                <p:cond evt="onClick" delay="0">
                  <p:tgtEl>
                    <p:spTgt spid="15416"/>
                  </p:tgtEl>
                </p:cond>
              </p:nextCondLst>
            </p:seq>
            <p:video>
              <p:cMediaNode>
                <p:cTn id="99" fill="hold" display="0">
                  <p:stCondLst>
                    <p:cond delay="indefinite"/>
                  </p:stCondLst>
                  <p:endCondLst>
                    <p:cond evt="onNext" delay="0">
                      <p:tgtEl>
                        <p:sldTgt/>
                      </p:tgtEl>
                    </p:cond>
                    <p:cond evt="onPrev" delay="0">
                      <p:tgtEl>
                        <p:sldTgt/>
                      </p:tgtEl>
                    </p:cond>
                  </p:endCondLst>
                </p:cTn>
                <p:tgtEl>
                  <p:spTgt spid="15415"/>
                </p:tgtEl>
              </p:cMediaNode>
            </p:video>
            <p:video>
              <p:cMediaNode>
                <p:cTn id="100" fill="hold" display="0">
                  <p:stCondLst>
                    <p:cond delay="indefinite"/>
                  </p:stCondLst>
                  <p:endCondLst>
                    <p:cond evt="onNext" delay="0">
                      <p:tgtEl>
                        <p:sldTgt/>
                      </p:tgtEl>
                    </p:cond>
                    <p:cond evt="onPrev" delay="0">
                      <p:tgtEl>
                        <p:sldTgt/>
                      </p:tgtEl>
                    </p:cond>
                  </p:endCondLst>
                </p:cTn>
                <p:tgtEl>
                  <p:spTgt spid="15417"/>
                </p:tgtEl>
              </p:cMediaNode>
            </p:video>
            <p:seq concurrent="1" nextAc="seek">
              <p:cTn id="101" restart="whenNotActive" fill="hold" evtFilter="cancelBubble" nodeType="interactiveSeq">
                <p:stCondLst>
                  <p:cond evt="onClick" delay="0">
                    <p:tgtEl>
                      <p:spTgt spid="15418"/>
                    </p:tgtEl>
                  </p:cond>
                </p:stCondLst>
                <p:endSync evt="end" delay="0">
                  <p:rtn val="all"/>
                </p:endSync>
                <p:childTnLst>
                  <p:par>
                    <p:cTn id="102" fill="hold" nodeType="clickPar">
                      <p:stCondLst>
                        <p:cond delay="0"/>
                      </p:stCondLst>
                      <p:childTnLst>
                        <p:par>
                          <p:cTn id="103" fill="hold" nodeType="withGroup">
                            <p:stCondLst>
                              <p:cond delay="0"/>
                            </p:stCondLst>
                            <p:childTnLst>
                              <p:par>
                                <p:cTn id="104" presetID="3" presetClass="entr" presetSubtype="10" fill="hold" nodeType="clickEffect">
                                  <p:stCondLst>
                                    <p:cond delay="0"/>
                                  </p:stCondLst>
                                  <p:childTnLst>
                                    <p:set>
                                      <p:cBhvr>
                                        <p:cTn id="105" dur="1" fill="hold">
                                          <p:stCondLst>
                                            <p:cond delay="0"/>
                                          </p:stCondLst>
                                        </p:cTn>
                                        <p:tgtEl>
                                          <p:spTgt spid="15419"/>
                                        </p:tgtEl>
                                        <p:attrNameLst>
                                          <p:attrName>style.visibility</p:attrName>
                                        </p:attrNameLst>
                                      </p:cBhvr>
                                      <p:to>
                                        <p:strVal val="visible"/>
                                      </p:to>
                                    </p:set>
                                    <p:animEffect transition="in" filter="blinds(horizontal)">
                                      <p:cBhvr>
                                        <p:cTn id="106" dur="500"/>
                                        <p:tgtEl>
                                          <p:spTgt spid="15419"/>
                                        </p:tgtEl>
                                      </p:cBhvr>
                                    </p:animEffect>
                                  </p:childTnLst>
                                  <p:subTnLst>
                                    <p:set>
                                      <p:cBhvr override="childStyle">
                                        <p:cTn dur="1" fill="hold" display="0" masterRel="nextClick" afterEffect="1"/>
                                        <p:tgtEl>
                                          <p:spTgt spid="15419"/>
                                        </p:tgtEl>
                                        <p:attrNameLst>
                                          <p:attrName>style.visibility</p:attrName>
                                        </p:attrNameLst>
                                      </p:cBhvr>
                                      <p:to>
                                        <p:strVal val="hidden"/>
                                      </p:to>
                                    </p:set>
                                  </p:subTnLst>
                                </p:cTn>
                              </p:par>
                              <p:par>
                                <p:cTn id="107" presetID="1" presetClass="mediacall" presetSubtype="0" fill="hold" nodeType="withEffect">
                                  <p:stCondLst>
                                    <p:cond delay="0"/>
                                  </p:stCondLst>
                                  <p:childTnLst>
                                    <p:cmd type="call" cmd="playFrom(0.0)">
                                      <p:cBhvr>
                                        <p:cTn id="108" dur="4400" fill="hold"/>
                                        <p:tgtEl>
                                          <p:spTgt spid="15419"/>
                                        </p:tgtEl>
                                      </p:cBhvr>
                                    </p:cmd>
                                  </p:childTnLst>
                                </p:cTn>
                              </p:par>
                            </p:childTnLst>
                          </p:cTn>
                        </p:par>
                      </p:childTnLst>
                    </p:cTn>
                  </p:par>
                  <p:par>
                    <p:cTn id="109" fill="hold" nodeType="clickPar">
                      <p:stCondLst>
                        <p:cond delay="indefinite"/>
                      </p:stCondLst>
                      <p:childTnLst>
                        <p:par>
                          <p:cTn id="110" fill="hold" nodeType="withGroup">
                            <p:stCondLst>
                              <p:cond delay="0"/>
                            </p:stCondLst>
                            <p:childTnLst>
                              <p:par>
                                <p:cTn id="111" presetID="8" presetClass="entr" presetSubtype="16" fill="hold" nodeType="clickEffect">
                                  <p:stCondLst>
                                    <p:cond delay="0"/>
                                  </p:stCondLst>
                                  <p:childTnLst>
                                    <p:set>
                                      <p:cBhvr>
                                        <p:cTn id="112" dur="1" fill="hold">
                                          <p:stCondLst>
                                            <p:cond delay="0"/>
                                          </p:stCondLst>
                                        </p:cTn>
                                        <p:tgtEl>
                                          <p:spTgt spid="15455"/>
                                        </p:tgtEl>
                                        <p:attrNameLst>
                                          <p:attrName>style.visibility</p:attrName>
                                        </p:attrNameLst>
                                      </p:cBhvr>
                                      <p:to>
                                        <p:strVal val="visible"/>
                                      </p:to>
                                    </p:set>
                                    <p:animEffect transition="in" filter="diamond(in)">
                                      <p:cBhvr>
                                        <p:cTn id="113" dur="2000"/>
                                        <p:tgtEl>
                                          <p:spTgt spid="15455"/>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9" presetClass="exit" presetSubtype="0" fill="hold" nodeType="clickEffect">
                                  <p:stCondLst>
                                    <p:cond delay="0"/>
                                  </p:stCondLst>
                                  <p:childTnLst>
                                    <p:animEffect transition="out" filter="dissolve">
                                      <p:cBhvr>
                                        <p:cTn id="117" dur="500"/>
                                        <p:tgtEl>
                                          <p:spTgt spid="15455"/>
                                        </p:tgtEl>
                                      </p:cBhvr>
                                    </p:animEffect>
                                    <p:set>
                                      <p:cBhvr>
                                        <p:cTn id="118" dur="1" fill="hold">
                                          <p:stCondLst>
                                            <p:cond delay="499"/>
                                          </p:stCondLst>
                                        </p:cTn>
                                        <p:tgtEl>
                                          <p:spTgt spid="15455"/>
                                        </p:tgtEl>
                                        <p:attrNameLst>
                                          <p:attrName>style.visibility</p:attrName>
                                        </p:attrNameLst>
                                      </p:cBhvr>
                                      <p:to>
                                        <p:strVal val="hidden"/>
                                      </p:to>
                                    </p:set>
                                  </p:childTnLst>
                                </p:cTn>
                              </p:par>
                            </p:childTnLst>
                          </p:cTn>
                        </p:par>
                      </p:childTnLst>
                    </p:cTn>
                  </p:par>
                </p:childTnLst>
              </p:cTn>
              <p:nextCondLst>
                <p:cond evt="onClick" delay="0">
                  <p:tgtEl>
                    <p:spTgt spid="15418"/>
                  </p:tgtEl>
                </p:cond>
              </p:nextCondLst>
            </p:seq>
            <p:seq concurrent="1" nextAc="seek">
              <p:cTn id="119" restart="whenNotActive" fill="hold" evtFilter="cancelBubble" nodeType="interactiveSeq">
                <p:stCondLst>
                  <p:cond evt="onClick" delay="0">
                    <p:tgtEl>
                      <p:spTgt spid="15420"/>
                    </p:tgtEl>
                  </p:cond>
                </p:stCondLst>
                <p:endSync evt="end" delay="0">
                  <p:rtn val="all"/>
                </p:endSync>
                <p:childTnLst>
                  <p:par>
                    <p:cTn id="120" fill="hold" nodeType="clickPar">
                      <p:stCondLst>
                        <p:cond delay="0"/>
                      </p:stCondLst>
                      <p:childTnLst>
                        <p:par>
                          <p:cTn id="121" fill="hold" nodeType="withGroup">
                            <p:stCondLst>
                              <p:cond delay="0"/>
                            </p:stCondLst>
                            <p:childTnLst>
                              <p:par>
                                <p:cTn id="122" presetID="3" presetClass="entr" presetSubtype="10" fill="hold" nodeType="clickEffect">
                                  <p:stCondLst>
                                    <p:cond delay="0"/>
                                  </p:stCondLst>
                                  <p:childTnLst>
                                    <p:set>
                                      <p:cBhvr>
                                        <p:cTn id="123" dur="1" fill="hold">
                                          <p:stCondLst>
                                            <p:cond delay="0"/>
                                          </p:stCondLst>
                                        </p:cTn>
                                        <p:tgtEl>
                                          <p:spTgt spid="15421"/>
                                        </p:tgtEl>
                                        <p:attrNameLst>
                                          <p:attrName>style.visibility</p:attrName>
                                        </p:attrNameLst>
                                      </p:cBhvr>
                                      <p:to>
                                        <p:strVal val="visible"/>
                                      </p:to>
                                    </p:set>
                                    <p:animEffect transition="in" filter="blinds(horizontal)">
                                      <p:cBhvr>
                                        <p:cTn id="124" dur="500"/>
                                        <p:tgtEl>
                                          <p:spTgt spid="15421"/>
                                        </p:tgtEl>
                                      </p:cBhvr>
                                    </p:animEffect>
                                  </p:childTnLst>
                                  <p:subTnLst>
                                    <p:set>
                                      <p:cBhvr override="childStyle">
                                        <p:cTn dur="1" fill="hold" display="0" masterRel="nextClick" afterEffect="1"/>
                                        <p:tgtEl>
                                          <p:spTgt spid="15421"/>
                                        </p:tgtEl>
                                        <p:attrNameLst>
                                          <p:attrName>style.visibility</p:attrName>
                                        </p:attrNameLst>
                                      </p:cBhvr>
                                      <p:to>
                                        <p:strVal val="hidden"/>
                                      </p:to>
                                    </p:set>
                                  </p:subTnLst>
                                </p:cTn>
                              </p:par>
                              <p:par>
                                <p:cTn id="125" presetID="1" presetClass="mediacall" presetSubtype="0" fill="hold" nodeType="withEffect">
                                  <p:stCondLst>
                                    <p:cond delay="0"/>
                                  </p:stCondLst>
                                  <p:childTnLst>
                                    <p:cmd type="call" cmd="playFrom(0.0)">
                                      <p:cBhvr>
                                        <p:cTn id="126" dur="4400" fill="hold"/>
                                        <p:tgtEl>
                                          <p:spTgt spid="15421"/>
                                        </p:tgtEl>
                                      </p:cBhvr>
                                    </p:cmd>
                                  </p:childTnLst>
                                </p:cTn>
                              </p:par>
                            </p:childTnLst>
                          </p:cTn>
                        </p:par>
                      </p:childTnLst>
                    </p:cTn>
                  </p:par>
                  <p:par>
                    <p:cTn id="127" fill="hold" nodeType="clickPar">
                      <p:stCondLst>
                        <p:cond delay="indefinite"/>
                      </p:stCondLst>
                      <p:childTnLst>
                        <p:par>
                          <p:cTn id="128" fill="hold" nodeType="withGroup">
                            <p:stCondLst>
                              <p:cond delay="0"/>
                            </p:stCondLst>
                            <p:childTnLst>
                              <p:par>
                                <p:cTn id="129" presetID="8" presetClass="entr" presetSubtype="16" fill="hold" nodeType="clickEffect">
                                  <p:stCondLst>
                                    <p:cond delay="0"/>
                                  </p:stCondLst>
                                  <p:childTnLst>
                                    <p:set>
                                      <p:cBhvr>
                                        <p:cTn id="130" dur="1" fill="hold">
                                          <p:stCondLst>
                                            <p:cond delay="0"/>
                                          </p:stCondLst>
                                        </p:cTn>
                                        <p:tgtEl>
                                          <p:spTgt spid="15455"/>
                                        </p:tgtEl>
                                        <p:attrNameLst>
                                          <p:attrName>style.visibility</p:attrName>
                                        </p:attrNameLst>
                                      </p:cBhvr>
                                      <p:to>
                                        <p:strVal val="visible"/>
                                      </p:to>
                                    </p:set>
                                    <p:animEffect transition="in" filter="diamond(in)">
                                      <p:cBhvr>
                                        <p:cTn id="131" dur="2000"/>
                                        <p:tgtEl>
                                          <p:spTgt spid="15455"/>
                                        </p:tgtEl>
                                      </p:cBhvr>
                                    </p:animEffec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9" presetClass="exit" presetSubtype="0" fill="hold" nodeType="clickEffect">
                                  <p:stCondLst>
                                    <p:cond delay="0"/>
                                  </p:stCondLst>
                                  <p:childTnLst>
                                    <p:animEffect transition="out" filter="dissolve">
                                      <p:cBhvr>
                                        <p:cTn id="135" dur="500"/>
                                        <p:tgtEl>
                                          <p:spTgt spid="15455"/>
                                        </p:tgtEl>
                                      </p:cBhvr>
                                    </p:animEffect>
                                    <p:set>
                                      <p:cBhvr>
                                        <p:cTn id="136" dur="1" fill="hold">
                                          <p:stCondLst>
                                            <p:cond delay="499"/>
                                          </p:stCondLst>
                                        </p:cTn>
                                        <p:tgtEl>
                                          <p:spTgt spid="15455"/>
                                        </p:tgtEl>
                                        <p:attrNameLst>
                                          <p:attrName>style.visibility</p:attrName>
                                        </p:attrNameLst>
                                      </p:cBhvr>
                                      <p:to>
                                        <p:strVal val="hidden"/>
                                      </p:to>
                                    </p:set>
                                  </p:childTnLst>
                                </p:cTn>
                              </p:par>
                            </p:childTnLst>
                          </p:cTn>
                        </p:par>
                      </p:childTnLst>
                    </p:cTn>
                  </p:par>
                </p:childTnLst>
              </p:cTn>
              <p:nextCondLst>
                <p:cond evt="onClick" delay="0">
                  <p:tgtEl>
                    <p:spTgt spid="15420"/>
                  </p:tgtEl>
                </p:cond>
              </p:nextCondLst>
            </p:seq>
            <p:video>
              <p:cMediaNode>
                <p:cTn id="137" fill="hold" display="0">
                  <p:stCondLst>
                    <p:cond delay="indefinite"/>
                  </p:stCondLst>
                  <p:endCondLst>
                    <p:cond evt="onNext" delay="0">
                      <p:tgtEl>
                        <p:sldTgt/>
                      </p:tgtEl>
                    </p:cond>
                    <p:cond evt="onPrev" delay="0">
                      <p:tgtEl>
                        <p:sldTgt/>
                      </p:tgtEl>
                    </p:cond>
                  </p:endCondLst>
                </p:cTn>
                <p:tgtEl>
                  <p:spTgt spid="15419"/>
                </p:tgtEl>
              </p:cMediaNode>
            </p:video>
            <p:video>
              <p:cMediaNode>
                <p:cTn id="138" fill="hold" display="0">
                  <p:stCondLst>
                    <p:cond delay="indefinite"/>
                  </p:stCondLst>
                  <p:endCondLst>
                    <p:cond evt="onNext" delay="0">
                      <p:tgtEl>
                        <p:sldTgt/>
                      </p:tgtEl>
                    </p:cond>
                    <p:cond evt="onPrev" delay="0">
                      <p:tgtEl>
                        <p:sldTgt/>
                      </p:tgtEl>
                    </p:cond>
                  </p:endCondLst>
                </p:cTn>
                <p:tgtEl>
                  <p:spTgt spid="15421"/>
                </p:tgtEl>
              </p:cMediaNode>
            </p:video>
            <p:seq concurrent="1" nextAc="seek">
              <p:cTn id="139" restart="whenNotActive" fill="hold" evtFilter="cancelBubble" nodeType="interactiveSeq">
                <p:stCondLst>
                  <p:cond evt="onClick" delay="0">
                    <p:tgtEl>
                      <p:spTgt spid="15422"/>
                    </p:tgtEl>
                  </p:cond>
                </p:stCondLst>
                <p:endSync evt="end" delay="0">
                  <p:rtn val="all"/>
                </p:endSync>
                <p:childTnLst>
                  <p:par>
                    <p:cTn id="140" fill="hold" nodeType="clickPar">
                      <p:stCondLst>
                        <p:cond delay="0"/>
                      </p:stCondLst>
                      <p:childTnLst>
                        <p:par>
                          <p:cTn id="141" fill="hold" nodeType="withGroup">
                            <p:stCondLst>
                              <p:cond delay="0"/>
                            </p:stCondLst>
                            <p:childTnLst>
                              <p:par>
                                <p:cTn id="142" presetID="3" presetClass="entr" presetSubtype="10" fill="hold" nodeType="clickEffect">
                                  <p:stCondLst>
                                    <p:cond delay="0"/>
                                  </p:stCondLst>
                                  <p:childTnLst>
                                    <p:set>
                                      <p:cBhvr>
                                        <p:cTn id="143" dur="1" fill="hold">
                                          <p:stCondLst>
                                            <p:cond delay="0"/>
                                          </p:stCondLst>
                                        </p:cTn>
                                        <p:tgtEl>
                                          <p:spTgt spid="15423"/>
                                        </p:tgtEl>
                                        <p:attrNameLst>
                                          <p:attrName>style.visibility</p:attrName>
                                        </p:attrNameLst>
                                      </p:cBhvr>
                                      <p:to>
                                        <p:strVal val="visible"/>
                                      </p:to>
                                    </p:set>
                                    <p:animEffect transition="in" filter="blinds(horizontal)">
                                      <p:cBhvr>
                                        <p:cTn id="144" dur="500"/>
                                        <p:tgtEl>
                                          <p:spTgt spid="15423"/>
                                        </p:tgtEl>
                                      </p:cBhvr>
                                    </p:animEffect>
                                  </p:childTnLst>
                                  <p:subTnLst>
                                    <p:set>
                                      <p:cBhvr override="childStyle">
                                        <p:cTn dur="1" fill="hold" display="0" masterRel="nextClick" afterEffect="1"/>
                                        <p:tgtEl>
                                          <p:spTgt spid="15423"/>
                                        </p:tgtEl>
                                        <p:attrNameLst>
                                          <p:attrName>style.visibility</p:attrName>
                                        </p:attrNameLst>
                                      </p:cBhvr>
                                      <p:to>
                                        <p:strVal val="hidden"/>
                                      </p:to>
                                    </p:set>
                                  </p:subTnLst>
                                </p:cTn>
                              </p:par>
                              <p:par>
                                <p:cTn id="145" presetID="1" presetClass="mediacall" presetSubtype="0" fill="hold" nodeType="withEffect">
                                  <p:stCondLst>
                                    <p:cond delay="0"/>
                                  </p:stCondLst>
                                  <p:childTnLst>
                                    <p:cmd type="call" cmd="playFrom(0.0)">
                                      <p:cBhvr>
                                        <p:cTn id="146" dur="4400" fill="hold"/>
                                        <p:tgtEl>
                                          <p:spTgt spid="15423"/>
                                        </p:tgtEl>
                                      </p:cBhvr>
                                    </p:cmd>
                                  </p:childTnLst>
                                </p:cTn>
                              </p:par>
                            </p:childTnLst>
                          </p:cTn>
                        </p:par>
                      </p:childTnLst>
                    </p:cTn>
                  </p:par>
                  <p:par>
                    <p:cTn id="147" fill="hold" nodeType="clickPar">
                      <p:stCondLst>
                        <p:cond delay="indefinite"/>
                      </p:stCondLst>
                      <p:childTnLst>
                        <p:par>
                          <p:cTn id="148" fill="hold" nodeType="withGroup">
                            <p:stCondLst>
                              <p:cond delay="0"/>
                            </p:stCondLst>
                            <p:childTnLst>
                              <p:par>
                                <p:cTn id="149" presetID="8" presetClass="entr" presetSubtype="16" fill="hold" nodeType="clickEffect">
                                  <p:stCondLst>
                                    <p:cond delay="0"/>
                                  </p:stCondLst>
                                  <p:childTnLst>
                                    <p:set>
                                      <p:cBhvr>
                                        <p:cTn id="150" dur="1" fill="hold">
                                          <p:stCondLst>
                                            <p:cond delay="0"/>
                                          </p:stCondLst>
                                        </p:cTn>
                                        <p:tgtEl>
                                          <p:spTgt spid="15455"/>
                                        </p:tgtEl>
                                        <p:attrNameLst>
                                          <p:attrName>style.visibility</p:attrName>
                                        </p:attrNameLst>
                                      </p:cBhvr>
                                      <p:to>
                                        <p:strVal val="visible"/>
                                      </p:to>
                                    </p:set>
                                    <p:animEffect transition="in" filter="diamond(in)">
                                      <p:cBhvr>
                                        <p:cTn id="151" dur="2000"/>
                                        <p:tgtEl>
                                          <p:spTgt spid="15455"/>
                                        </p:tgtEl>
                                      </p:cBhvr>
                                    </p:animEffect>
                                  </p:childTnLst>
                                </p:cTn>
                              </p:par>
                            </p:childTnLst>
                          </p:cTn>
                        </p:par>
                      </p:childTnLst>
                    </p:cTn>
                  </p:par>
                  <p:par>
                    <p:cTn id="152" fill="hold" nodeType="clickPar">
                      <p:stCondLst>
                        <p:cond delay="indefinite"/>
                      </p:stCondLst>
                      <p:childTnLst>
                        <p:par>
                          <p:cTn id="153" fill="hold" nodeType="withGroup">
                            <p:stCondLst>
                              <p:cond delay="0"/>
                            </p:stCondLst>
                            <p:childTnLst>
                              <p:par>
                                <p:cTn id="154" presetID="9" presetClass="exit" presetSubtype="0" fill="hold" nodeType="clickEffect">
                                  <p:stCondLst>
                                    <p:cond delay="0"/>
                                  </p:stCondLst>
                                  <p:childTnLst>
                                    <p:animEffect transition="out" filter="dissolve">
                                      <p:cBhvr>
                                        <p:cTn id="155" dur="500"/>
                                        <p:tgtEl>
                                          <p:spTgt spid="15455"/>
                                        </p:tgtEl>
                                      </p:cBhvr>
                                    </p:animEffect>
                                    <p:set>
                                      <p:cBhvr>
                                        <p:cTn id="156" dur="1" fill="hold">
                                          <p:stCondLst>
                                            <p:cond delay="499"/>
                                          </p:stCondLst>
                                        </p:cTn>
                                        <p:tgtEl>
                                          <p:spTgt spid="15455"/>
                                        </p:tgtEl>
                                        <p:attrNameLst>
                                          <p:attrName>style.visibility</p:attrName>
                                        </p:attrNameLst>
                                      </p:cBhvr>
                                      <p:to>
                                        <p:strVal val="hidden"/>
                                      </p:to>
                                    </p:set>
                                  </p:childTnLst>
                                </p:cTn>
                              </p:par>
                            </p:childTnLst>
                          </p:cTn>
                        </p:par>
                      </p:childTnLst>
                    </p:cTn>
                  </p:par>
                </p:childTnLst>
              </p:cTn>
              <p:nextCondLst>
                <p:cond evt="onClick" delay="0">
                  <p:tgtEl>
                    <p:spTgt spid="15422"/>
                  </p:tgtEl>
                </p:cond>
              </p:nextCondLst>
            </p:seq>
            <p:seq concurrent="1" nextAc="seek">
              <p:cTn id="157" restart="whenNotActive" fill="hold" evtFilter="cancelBubble" nodeType="interactiveSeq">
                <p:stCondLst>
                  <p:cond evt="onClick" delay="0">
                    <p:tgtEl>
                      <p:spTgt spid="15424"/>
                    </p:tgtEl>
                  </p:cond>
                </p:stCondLst>
                <p:endSync evt="end" delay="0">
                  <p:rtn val="all"/>
                </p:endSync>
                <p:childTnLst>
                  <p:par>
                    <p:cTn id="158" fill="hold" nodeType="clickPar">
                      <p:stCondLst>
                        <p:cond delay="0"/>
                      </p:stCondLst>
                      <p:childTnLst>
                        <p:par>
                          <p:cTn id="159" fill="hold" nodeType="withGroup">
                            <p:stCondLst>
                              <p:cond delay="0"/>
                            </p:stCondLst>
                            <p:childTnLst>
                              <p:par>
                                <p:cTn id="160" presetID="3" presetClass="entr" presetSubtype="10" fill="hold" nodeType="clickEffect">
                                  <p:stCondLst>
                                    <p:cond delay="0"/>
                                  </p:stCondLst>
                                  <p:childTnLst>
                                    <p:set>
                                      <p:cBhvr>
                                        <p:cTn id="161" dur="1" fill="hold">
                                          <p:stCondLst>
                                            <p:cond delay="0"/>
                                          </p:stCondLst>
                                        </p:cTn>
                                        <p:tgtEl>
                                          <p:spTgt spid="15425"/>
                                        </p:tgtEl>
                                        <p:attrNameLst>
                                          <p:attrName>style.visibility</p:attrName>
                                        </p:attrNameLst>
                                      </p:cBhvr>
                                      <p:to>
                                        <p:strVal val="visible"/>
                                      </p:to>
                                    </p:set>
                                    <p:animEffect transition="in" filter="blinds(horizontal)">
                                      <p:cBhvr>
                                        <p:cTn id="162" dur="500"/>
                                        <p:tgtEl>
                                          <p:spTgt spid="15425"/>
                                        </p:tgtEl>
                                      </p:cBhvr>
                                    </p:animEffect>
                                  </p:childTnLst>
                                  <p:subTnLst>
                                    <p:set>
                                      <p:cBhvr override="childStyle">
                                        <p:cTn dur="1" fill="hold" display="0" masterRel="nextClick" afterEffect="1"/>
                                        <p:tgtEl>
                                          <p:spTgt spid="15425"/>
                                        </p:tgtEl>
                                        <p:attrNameLst>
                                          <p:attrName>style.visibility</p:attrName>
                                        </p:attrNameLst>
                                      </p:cBhvr>
                                      <p:to>
                                        <p:strVal val="hidden"/>
                                      </p:to>
                                    </p:set>
                                  </p:subTnLst>
                                </p:cTn>
                              </p:par>
                              <p:par>
                                <p:cTn id="163" presetID="1" presetClass="mediacall" presetSubtype="0" fill="hold" nodeType="withEffect">
                                  <p:stCondLst>
                                    <p:cond delay="0"/>
                                  </p:stCondLst>
                                  <p:childTnLst>
                                    <p:cmd type="call" cmd="playFrom(0.0)">
                                      <p:cBhvr>
                                        <p:cTn id="164" dur="4400" fill="hold"/>
                                        <p:tgtEl>
                                          <p:spTgt spid="15425"/>
                                        </p:tgtEl>
                                      </p:cBhvr>
                                    </p:cmd>
                                  </p:childTnLst>
                                </p:cTn>
                              </p:par>
                            </p:childTnLst>
                          </p:cTn>
                        </p:par>
                      </p:childTnLst>
                    </p:cTn>
                  </p:par>
                  <p:par>
                    <p:cTn id="165" fill="hold" nodeType="clickPar">
                      <p:stCondLst>
                        <p:cond delay="indefinite"/>
                      </p:stCondLst>
                      <p:childTnLst>
                        <p:par>
                          <p:cTn id="166" fill="hold" nodeType="withGroup">
                            <p:stCondLst>
                              <p:cond delay="0"/>
                            </p:stCondLst>
                            <p:childTnLst>
                              <p:par>
                                <p:cTn id="167" presetID="8" presetClass="entr" presetSubtype="16" fill="hold" nodeType="clickEffect">
                                  <p:stCondLst>
                                    <p:cond delay="0"/>
                                  </p:stCondLst>
                                  <p:childTnLst>
                                    <p:set>
                                      <p:cBhvr>
                                        <p:cTn id="168" dur="1" fill="hold">
                                          <p:stCondLst>
                                            <p:cond delay="0"/>
                                          </p:stCondLst>
                                        </p:cTn>
                                        <p:tgtEl>
                                          <p:spTgt spid="15455"/>
                                        </p:tgtEl>
                                        <p:attrNameLst>
                                          <p:attrName>style.visibility</p:attrName>
                                        </p:attrNameLst>
                                      </p:cBhvr>
                                      <p:to>
                                        <p:strVal val="visible"/>
                                      </p:to>
                                    </p:set>
                                    <p:animEffect transition="in" filter="diamond(in)">
                                      <p:cBhvr>
                                        <p:cTn id="169" dur="2000"/>
                                        <p:tgtEl>
                                          <p:spTgt spid="15455"/>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3" presetClass="exit" presetSubtype="10" fill="hold" nodeType="clickEffect">
                                  <p:stCondLst>
                                    <p:cond delay="0"/>
                                  </p:stCondLst>
                                  <p:childTnLst>
                                    <p:animEffect transition="out" filter="blinds(horizontal)">
                                      <p:cBhvr>
                                        <p:cTn id="173" dur="500"/>
                                        <p:tgtEl>
                                          <p:spTgt spid="15455"/>
                                        </p:tgtEl>
                                      </p:cBhvr>
                                    </p:animEffect>
                                    <p:set>
                                      <p:cBhvr>
                                        <p:cTn id="174" dur="1" fill="hold">
                                          <p:stCondLst>
                                            <p:cond delay="499"/>
                                          </p:stCondLst>
                                        </p:cTn>
                                        <p:tgtEl>
                                          <p:spTgt spid="15455"/>
                                        </p:tgtEl>
                                        <p:attrNameLst>
                                          <p:attrName>style.visibility</p:attrName>
                                        </p:attrNameLst>
                                      </p:cBhvr>
                                      <p:to>
                                        <p:strVal val="hidden"/>
                                      </p:to>
                                    </p:set>
                                  </p:childTnLst>
                                </p:cTn>
                              </p:par>
                            </p:childTnLst>
                          </p:cTn>
                        </p:par>
                      </p:childTnLst>
                    </p:cTn>
                  </p:par>
                </p:childTnLst>
              </p:cTn>
              <p:nextCondLst>
                <p:cond evt="onClick" delay="0">
                  <p:tgtEl>
                    <p:spTgt spid="15424"/>
                  </p:tgtEl>
                </p:cond>
              </p:nextCondLst>
            </p:seq>
            <p:video>
              <p:cMediaNode>
                <p:cTn id="175" fill="hold" display="0">
                  <p:stCondLst>
                    <p:cond delay="indefinite"/>
                  </p:stCondLst>
                  <p:endCondLst>
                    <p:cond evt="onNext" delay="0">
                      <p:tgtEl>
                        <p:sldTgt/>
                      </p:tgtEl>
                    </p:cond>
                    <p:cond evt="onPrev" delay="0">
                      <p:tgtEl>
                        <p:sldTgt/>
                      </p:tgtEl>
                    </p:cond>
                  </p:endCondLst>
                </p:cTn>
                <p:tgtEl>
                  <p:spTgt spid="15423"/>
                </p:tgtEl>
              </p:cMediaNode>
            </p:video>
            <p:video>
              <p:cMediaNode>
                <p:cTn id="176" fill="hold" display="0">
                  <p:stCondLst>
                    <p:cond delay="indefinite"/>
                  </p:stCondLst>
                  <p:endCondLst>
                    <p:cond evt="onNext" delay="0">
                      <p:tgtEl>
                        <p:sldTgt/>
                      </p:tgtEl>
                    </p:cond>
                    <p:cond evt="onPrev" delay="0">
                      <p:tgtEl>
                        <p:sldTgt/>
                      </p:tgtEl>
                    </p:cond>
                  </p:endCondLst>
                </p:cTn>
                <p:tgtEl>
                  <p:spTgt spid="15425"/>
                </p:tgtEl>
              </p:cMediaNode>
            </p:video>
            <p:seq concurrent="1" nextAc="seek">
              <p:cTn id="177" restart="whenNotActive" fill="hold" evtFilter="cancelBubble" nodeType="interactiveSeq">
                <p:stCondLst>
                  <p:cond evt="onClick" delay="0">
                    <p:tgtEl>
                      <p:spTgt spid="15426"/>
                    </p:tgtEl>
                  </p:cond>
                </p:stCondLst>
                <p:endSync evt="end" delay="0">
                  <p:rtn val="all"/>
                </p:endSync>
                <p:childTnLst>
                  <p:par>
                    <p:cTn id="178" fill="hold" nodeType="clickPar">
                      <p:stCondLst>
                        <p:cond delay="0"/>
                      </p:stCondLst>
                      <p:childTnLst>
                        <p:par>
                          <p:cTn id="179" fill="hold" nodeType="withGroup">
                            <p:stCondLst>
                              <p:cond delay="0"/>
                            </p:stCondLst>
                            <p:childTnLst>
                              <p:par>
                                <p:cTn id="180" presetID="3" presetClass="entr" presetSubtype="10" fill="hold" nodeType="clickEffect">
                                  <p:stCondLst>
                                    <p:cond delay="0"/>
                                  </p:stCondLst>
                                  <p:childTnLst>
                                    <p:set>
                                      <p:cBhvr>
                                        <p:cTn id="181" dur="1" fill="hold">
                                          <p:stCondLst>
                                            <p:cond delay="0"/>
                                          </p:stCondLst>
                                        </p:cTn>
                                        <p:tgtEl>
                                          <p:spTgt spid="15427"/>
                                        </p:tgtEl>
                                        <p:attrNameLst>
                                          <p:attrName>style.visibility</p:attrName>
                                        </p:attrNameLst>
                                      </p:cBhvr>
                                      <p:to>
                                        <p:strVal val="visible"/>
                                      </p:to>
                                    </p:set>
                                    <p:animEffect transition="in" filter="blinds(horizontal)">
                                      <p:cBhvr>
                                        <p:cTn id="182" dur="500"/>
                                        <p:tgtEl>
                                          <p:spTgt spid="15427"/>
                                        </p:tgtEl>
                                      </p:cBhvr>
                                    </p:animEffect>
                                  </p:childTnLst>
                                  <p:subTnLst>
                                    <p:set>
                                      <p:cBhvr override="childStyle">
                                        <p:cTn dur="1" fill="hold" display="0" masterRel="nextClick" afterEffect="1"/>
                                        <p:tgtEl>
                                          <p:spTgt spid="15427"/>
                                        </p:tgtEl>
                                        <p:attrNameLst>
                                          <p:attrName>style.visibility</p:attrName>
                                        </p:attrNameLst>
                                      </p:cBhvr>
                                      <p:to>
                                        <p:strVal val="hidden"/>
                                      </p:to>
                                    </p:set>
                                  </p:subTnLst>
                                </p:cTn>
                              </p:par>
                              <p:par>
                                <p:cTn id="183" presetID="1" presetClass="mediacall" presetSubtype="0" fill="hold" nodeType="withEffect">
                                  <p:stCondLst>
                                    <p:cond delay="0"/>
                                  </p:stCondLst>
                                  <p:childTnLst>
                                    <p:cmd type="call" cmd="playFrom(0.0)">
                                      <p:cBhvr>
                                        <p:cTn id="184" dur="4400" fill="hold"/>
                                        <p:tgtEl>
                                          <p:spTgt spid="15427"/>
                                        </p:tgtEl>
                                      </p:cBhvr>
                                    </p:cmd>
                                  </p:childTnLst>
                                </p:cTn>
                              </p:par>
                            </p:childTnLst>
                          </p:cTn>
                        </p:par>
                      </p:childTnLst>
                    </p:cTn>
                  </p:par>
                  <p:par>
                    <p:cTn id="185" fill="hold" nodeType="clickPar">
                      <p:stCondLst>
                        <p:cond delay="indefinite"/>
                      </p:stCondLst>
                      <p:childTnLst>
                        <p:par>
                          <p:cTn id="186" fill="hold" nodeType="withGroup">
                            <p:stCondLst>
                              <p:cond delay="0"/>
                            </p:stCondLst>
                            <p:childTnLst>
                              <p:par>
                                <p:cTn id="187" presetID="8" presetClass="entr" presetSubtype="16" fill="hold" nodeType="clickEffect">
                                  <p:stCondLst>
                                    <p:cond delay="0"/>
                                  </p:stCondLst>
                                  <p:childTnLst>
                                    <p:set>
                                      <p:cBhvr>
                                        <p:cTn id="188" dur="1" fill="hold">
                                          <p:stCondLst>
                                            <p:cond delay="0"/>
                                          </p:stCondLst>
                                        </p:cTn>
                                        <p:tgtEl>
                                          <p:spTgt spid="15455"/>
                                        </p:tgtEl>
                                        <p:attrNameLst>
                                          <p:attrName>style.visibility</p:attrName>
                                        </p:attrNameLst>
                                      </p:cBhvr>
                                      <p:to>
                                        <p:strVal val="visible"/>
                                      </p:to>
                                    </p:set>
                                    <p:animEffect transition="in" filter="diamond(in)">
                                      <p:cBhvr>
                                        <p:cTn id="189" dur="2000"/>
                                        <p:tgtEl>
                                          <p:spTgt spid="15455"/>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55" presetClass="exit" presetSubtype="0" fill="hold" nodeType="clickEffect">
                                  <p:stCondLst>
                                    <p:cond delay="0"/>
                                  </p:stCondLst>
                                  <p:childTnLst>
                                    <p:anim calcmode="lin" valueType="num">
                                      <p:cBhvr>
                                        <p:cTn id="193" dur="1000"/>
                                        <p:tgtEl>
                                          <p:spTgt spid="15455"/>
                                        </p:tgtEl>
                                        <p:attrNameLst>
                                          <p:attrName>ppt_w</p:attrName>
                                        </p:attrNameLst>
                                      </p:cBhvr>
                                      <p:tavLst>
                                        <p:tav tm="0">
                                          <p:val>
                                            <p:strVal val="ppt_w"/>
                                          </p:val>
                                        </p:tav>
                                        <p:tav tm="100000">
                                          <p:val>
                                            <p:strVal val="ppt_w*0.70"/>
                                          </p:val>
                                        </p:tav>
                                      </p:tavLst>
                                    </p:anim>
                                    <p:anim calcmode="lin" valueType="num">
                                      <p:cBhvr>
                                        <p:cTn id="194" dur="1000"/>
                                        <p:tgtEl>
                                          <p:spTgt spid="15455"/>
                                        </p:tgtEl>
                                        <p:attrNameLst>
                                          <p:attrName>ppt_h</p:attrName>
                                        </p:attrNameLst>
                                      </p:cBhvr>
                                      <p:tavLst>
                                        <p:tav tm="0">
                                          <p:val>
                                            <p:strVal val="ppt_h"/>
                                          </p:val>
                                        </p:tav>
                                        <p:tav tm="100000">
                                          <p:val>
                                            <p:strVal val="ppt_h"/>
                                          </p:val>
                                        </p:tav>
                                      </p:tavLst>
                                    </p:anim>
                                    <p:animEffect transition="out" filter="fade">
                                      <p:cBhvr>
                                        <p:cTn id="195" dur="1000"/>
                                        <p:tgtEl>
                                          <p:spTgt spid="15455"/>
                                        </p:tgtEl>
                                      </p:cBhvr>
                                    </p:animEffect>
                                    <p:set>
                                      <p:cBhvr>
                                        <p:cTn id="196" dur="1" fill="hold">
                                          <p:stCondLst>
                                            <p:cond delay="999"/>
                                          </p:stCondLst>
                                        </p:cTn>
                                        <p:tgtEl>
                                          <p:spTgt spid="15455"/>
                                        </p:tgtEl>
                                        <p:attrNameLst>
                                          <p:attrName>style.visibility</p:attrName>
                                        </p:attrNameLst>
                                      </p:cBhvr>
                                      <p:to>
                                        <p:strVal val="hidden"/>
                                      </p:to>
                                    </p:set>
                                  </p:childTnLst>
                                </p:cTn>
                              </p:par>
                            </p:childTnLst>
                          </p:cTn>
                        </p:par>
                      </p:childTnLst>
                    </p:cTn>
                  </p:par>
                </p:childTnLst>
              </p:cTn>
              <p:nextCondLst>
                <p:cond evt="onClick" delay="0">
                  <p:tgtEl>
                    <p:spTgt spid="15426"/>
                  </p:tgtEl>
                </p:cond>
              </p:nextCondLst>
            </p:seq>
            <p:seq concurrent="1" nextAc="seek">
              <p:cTn id="197" restart="whenNotActive" fill="hold" evtFilter="cancelBubble" nodeType="interactiveSeq">
                <p:stCondLst>
                  <p:cond evt="onClick" delay="0">
                    <p:tgtEl>
                      <p:spTgt spid="15428"/>
                    </p:tgtEl>
                  </p:cond>
                </p:stCondLst>
                <p:endSync evt="end" delay="0">
                  <p:rtn val="all"/>
                </p:endSync>
                <p:childTnLst>
                  <p:par>
                    <p:cTn id="198" fill="hold" nodeType="clickPar">
                      <p:stCondLst>
                        <p:cond delay="0"/>
                      </p:stCondLst>
                      <p:childTnLst>
                        <p:par>
                          <p:cTn id="199" fill="hold" nodeType="withGroup">
                            <p:stCondLst>
                              <p:cond delay="0"/>
                            </p:stCondLst>
                            <p:childTnLst>
                              <p:par>
                                <p:cTn id="200" presetID="3" presetClass="entr" presetSubtype="10" fill="hold" nodeType="clickEffect">
                                  <p:stCondLst>
                                    <p:cond delay="0"/>
                                  </p:stCondLst>
                                  <p:childTnLst>
                                    <p:set>
                                      <p:cBhvr>
                                        <p:cTn id="201" dur="1" fill="hold">
                                          <p:stCondLst>
                                            <p:cond delay="0"/>
                                          </p:stCondLst>
                                        </p:cTn>
                                        <p:tgtEl>
                                          <p:spTgt spid="15429"/>
                                        </p:tgtEl>
                                        <p:attrNameLst>
                                          <p:attrName>style.visibility</p:attrName>
                                        </p:attrNameLst>
                                      </p:cBhvr>
                                      <p:to>
                                        <p:strVal val="visible"/>
                                      </p:to>
                                    </p:set>
                                    <p:animEffect transition="in" filter="blinds(horizontal)">
                                      <p:cBhvr>
                                        <p:cTn id="202" dur="500"/>
                                        <p:tgtEl>
                                          <p:spTgt spid="15429"/>
                                        </p:tgtEl>
                                      </p:cBhvr>
                                    </p:animEffect>
                                  </p:childTnLst>
                                  <p:subTnLst>
                                    <p:set>
                                      <p:cBhvr override="childStyle">
                                        <p:cTn dur="1" fill="hold" display="0" masterRel="nextClick" afterEffect="1"/>
                                        <p:tgtEl>
                                          <p:spTgt spid="15429"/>
                                        </p:tgtEl>
                                        <p:attrNameLst>
                                          <p:attrName>style.visibility</p:attrName>
                                        </p:attrNameLst>
                                      </p:cBhvr>
                                      <p:to>
                                        <p:strVal val="hidden"/>
                                      </p:to>
                                    </p:set>
                                  </p:subTnLst>
                                </p:cTn>
                              </p:par>
                              <p:par>
                                <p:cTn id="203" presetID="1" presetClass="mediacall" presetSubtype="0" fill="hold" nodeType="withEffect">
                                  <p:stCondLst>
                                    <p:cond delay="0"/>
                                  </p:stCondLst>
                                  <p:childTnLst>
                                    <p:cmd type="call" cmd="playFrom(0.0)">
                                      <p:cBhvr>
                                        <p:cTn id="204" dur="4400" fill="hold"/>
                                        <p:tgtEl>
                                          <p:spTgt spid="15429"/>
                                        </p:tgtEl>
                                      </p:cBhvr>
                                    </p:cmd>
                                  </p:childTnLst>
                                </p:cTn>
                              </p:par>
                            </p:childTnLst>
                          </p:cTn>
                        </p:par>
                      </p:childTnLst>
                    </p:cTn>
                  </p:par>
                  <p:par>
                    <p:cTn id="205" fill="hold" nodeType="clickPar">
                      <p:stCondLst>
                        <p:cond delay="indefinite"/>
                      </p:stCondLst>
                      <p:childTnLst>
                        <p:par>
                          <p:cTn id="206" fill="hold" nodeType="withGroup">
                            <p:stCondLst>
                              <p:cond delay="0"/>
                            </p:stCondLst>
                            <p:childTnLst>
                              <p:par>
                                <p:cTn id="207" presetID="8" presetClass="entr" presetSubtype="16" fill="hold" nodeType="clickEffect">
                                  <p:stCondLst>
                                    <p:cond delay="0"/>
                                  </p:stCondLst>
                                  <p:childTnLst>
                                    <p:set>
                                      <p:cBhvr>
                                        <p:cTn id="208" dur="1" fill="hold">
                                          <p:stCondLst>
                                            <p:cond delay="0"/>
                                          </p:stCondLst>
                                        </p:cTn>
                                        <p:tgtEl>
                                          <p:spTgt spid="15455"/>
                                        </p:tgtEl>
                                        <p:attrNameLst>
                                          <p:attrName>style.visibility</p:attrName>
                                        </p:attrNameLst>
                                      </p:cBhvr>
                                      <p:to>
                                        <p:strVal val="visible"/>
                                      </p:to>
                                    </p:set>
                                    <p:animEffect transition="in" filter="diamond(in)">
                                      <p:cBhvr>
                                        <p:cTn id="209" dur="2000"/>
                                        <p:tgtEl>
                                          <p:spTgt spid="15455"/>
                                        </p:tgtEl>
                                      </p:cBhvr>
                                    </p:animEffect>
                                  </p:childTnLst>
                                </p:cTn>
                              </p:par>
                            </p:childTnLst>
                          </p:cTn>
                        </p:par>
                      </p:childTnLst>
                    </p:cTn>
                  </p:par>
                  <p:par>
                    <p:cTn id="210" fill="hold" nodeType="clickPar">
                      <p:stCondLst>
                        <p:cond delay="indefinite"/>
                      </p:stCondLst>
                      <p:childTnLst>
                        <p:par>
                          <p:cTn id="211" fill="hold" nodeType="withGroup">
                            <p:stCondLst>
                              <p:cond delay="0"/>
                            </p:stCondLst>
                            <p:childTnLst>
                              <p:par>
                                <p:cTn id="212" presetID="55" presetClass="exit" presetSubtype="0" fill="hold" nodeType="clickEffect">
                                  <p:stCondLst>
                                    <p:cond delay="0"/>
                                  </p:stCondLst>
                                  <p:childTnLst>
                                    <p:anim calcmode="lin" valueType="num">
                                      <p:cBhvr>
                                        <p:cTn id="213" dur="1000"/>
                                        <p:tgtEl>
                                          <p:spTgt spid="15455"/>
                                        </p:tgtEl>
                                        <p:attrNameLst>
                                          <p:attrName>ppt_w</p:attrName>
                                        </p:attrNameLst>
                                      </p:cBhvr>
                                      <p:tavLst>
                                        <p:tav tm="0">
                                          <p:val>
                                            <p:strVal val="ppt_w"/>
                                          </p:val>
                                        </p:tav>
                                        <p:tav tm="100000">
                                          <p:val>
                                            <p:strVal val="ppt_w*0.70"/>
                                          </p:val>
                                        </p:tav>
                                      </p:tavLst>
                                    </p:anim>
                                    <p:anim calcmode="lin" valueType="num">
                                      <p:cBhvr>
                                        <p:cTn id="214" dur="1000"/>
                                        <p:tgtEl>
                                          <p:spTgt spid="15455"/>
                                        </p:tgtEl>
                                        <p:attrNameLst>
                                          <p:attrName>ppt_h</p:attrName>
                                        </p:attrNameLst>
                                      </p:cBhvr>
                                      <p:tavLst>
                                        <p:tav tm="0">
                                          <p:val>
                                            <p:strVal val="ppt_h"/>
                                          </p:val>
                                        </p:tav>
                                        <p:tav tm="100000">
                                          <p:val>
                                            <p:strVal val="ppt_h"/>
                                          </p:val>
                                        </p:tav>
                                      </p:tavLst>
                                    </p:anim>
                                    <p:animEffect transition="out" filter="fade">
                                      <p:cBhvr>
                                        <p:cTn id="215" dur="1000"/>
                                        <p:tgtEl>
                                          <p:spTgt spid="15455"/>
                                        </p:tgtEl>
                                      </p:cBhvr>
                                    </p:animEffect>
                                    <p:set>
                                      <p:cBhvr>
                                        <p:cTn id="216" dur="1" fill="hold">
                                          <p:stCondLst>
                                            <p:cond delay="999"/>
                                          </p:stCondLst>
                                        </p:cTn>
                                        <p:tgtEl>
                                          <p:spTgt spid="15455"/>
                                        </p:tgtEl>
                                        <p:attrNameLst>
                                          <p:attrName>style.visibility</p:attrName>
                                        </p:attrNameLst>
                                      </p:cBhvr>
                                      <p:to>
                                        <p:strVal val="hidden"/>
                                      </p:to>
                                    </p:set>
                                  </p:childTnLst>
                                </p:cTn>
                              </p:par>
                            </p:childTnLst>
                          </p:cTn>
                        </p:par>
                      </p:childTnLst>
                    </p:cTn>
                  </p:par>
                </p:childTnLst>
              </p:cTn>
              <p:nextCondLst>
                <p:cond evt="onClick" delay="0">
                  <p:tgtEl>
                    <p:spTgt spid="15428"/>
                  </p:tgtEl>
                </p:cond>
              </p:nextCondLst>
            </p:seq>
            <p:seq concurrent="1" nextAc="seek">
              <p:cTn id="217" restart="whenNotActive" fill="hold" evtFilter="cancelBubble" nodeType="interactiveSeq">
                <p:stCondLst>
                  <p:cond evt="onClick" delay="0">
                    <p:tgtEl>
                      <p:spTgt spid="15430"/>
                    </p:tgtEl>
                  </p:cond>
                </p:stCondLst>
                <p:endSync evt="end" delay="0">
                  <p:rtn val="all"/>
                </p:endSync>
                <p:childTnLst>
                  <p:par>
                    <p:cTn id="218" fill="hold" nodeType="clickPar">
                      <p:stCondLst>
                        <p:cond delay="0"/>
                      </p:stCondLst>
                      <p:childTnLst>
                        <p:par>
                          <p:cTn id="219" fill="hold" nodeType="withGroup">
                            <p:stCondLst>
                              <p:cond delay="0"/>
                            </p:stCondLst>
                            <p:childTnLst>
                              <p:par>
                                <p:cTn id="220" presetID="3" presetClass="entr" presetSubtype="10" fill="hold" nodeType="clickEffect">
                                  <p:stCondLst>
                                    <p:cond delay="0"/>
                                  </p:stCondLst>
                                  <p:childTnLst>
                                    <p:set>
                                      <p:cBhvr>
                                        <p:cTn id="221" dur="1" fill="hold">
                                          <p:stCondLst>
                                            <p:cond delay="0"/>
                                          </p:stCondLst>
                                        </p:cTn>
                                        <p:tgtEl>
                                          <p:spTgt spid="15431"/>
                                        </p:tgtEl>
                                        <p:attrNameLst>
                                          <p:attrName>style.visibility</p:attrName>
                                        </p:attrNameLst>
                                      </p:cBhvr>
                                      <p:to>
                                        <p:strVal val="visible"/>
                                      </p:to>
                                    </p:set>
                                    <p:animEffect transition="in" filter="blinds(horizontal)">
                                      <p:cBhvr>
                                        <p:cTn id="222" dur="500"/>
                                        <p:tgtEl>
                                          <p:spTgt spid="15431"/>
                                        </p:tgtEl>
                                      </p:cBhvr>
                                    </p:animEffect>
                                  </p:childTnLst>
                                  <p:subTnLst>
                                    <p:set>
                                      <p:cBhvr override="childStyle">
                                        <p:cTn dur="1" fill="hold" display="0" masterRel="nextClick" afterEffect="1"/>
                                        <p:tgtEl>
                                          <p:spTgt spid="15431"/>
                                        </p:tgtEl>
                                        <p:attrNameLst>
                                          <p:attrName>style.visibility</p:attrName>
                                        </p:attrNameLst>
                                      </p:cBhvr>
                                      <p:to>
                                        <p:strVal val="hidden"/>
                                      </p:to>
                                    </p:set>
                                  </p:subTnLst>
                                </p:cTn>
                              </p:par>
                              <p:par>
                                <p:cTn id="223" presetID="1" presetClass="mediacall" presetSubtype="0" fill="hold" nodeType="withEffect">
                                  <p:stCondLst>
                                    <p:cond delay="0"/>
                                  </p:stCondLst>
                                  <p:childTnLst>
                                    <p:cmd type="call" cmd="playFrom(0.0)">
                                      <p:cBhvr>
                                        <p:cTn id="224" dur="4400" fill="hold"/>
                                        <p:tgtEl>
                                          <p:spTgt spid="15431"/>
                                        </p:tgtEl>
                                      </p:cBhvr>
                                    </p:cmd>
                                  </p:childTnLst>
                                </p:cTn>
                              </p:par>
                            </p:childTnLst>
                          </p:cTn>
                        </p:par>
                      </p:childTnLst>
                    </p:cTn>
                  </p:par>
                  <p:par>
                    <p:cTn id="225" fill="hold" nodeType="clickPar">
                      <p:stCondLst>
                        <p:cond delay="indefinite"/>
                      </p:stCondLst>
                      <p:childTnLst>
                        <p:par>
                          <p:cTn id="226" fill="hold" nodeType="withGroup">
                            <p:stCondLst>
                              <p:cond delay="0"/>
                            </p:stCondLst>
                            <p:childTnLst>
                              <p:par>
                                <p:cTn id="227" presetID="53" presetClass="entr" presetSubtype="0" fill="hold" nodeType="clickEffect">
                                  <p:stCondLst>
                                    <p:cond delay="0"/>
                                  </p:stCondLst>
                                  <p:childTnLst>
                                    <p:set>
                                      <p:cBhvr>
                                        <p:cTn id="228" dur="1" fill="hold">
                                          <p:stCondLst>
                                            <p:cond delay="0"/>
                                          </p:stCondLst>
                                        </p:cTn>
                                        <p:tgtEl>
                                          <p:spTgt spid="15455"/>
                                        </p:tgtEl>
                                        <p:attrNameLst>
                                          <p:attrName>style.visibility</p:attrName>
                                        </p:attrNameLst>
                                      </p:cBhvr>
                                      <p:to>
                                        <p:strVal val="visible"/>
                                      </p:to>
                                    </p:set>
                                    <p:anim calcmode="lin" valueType="num">
                                      <p:cBhvr>
                                        <p:cTn id="229" dur="500" fill="hold"/>
                                        <p:tgtEl>
                                          <p:spTgt spid="15455"/>
                                        </p:tgtEl>
                                        <p:attrNameLst>
                                          <p:attrName>ppt_w</p:attrName>
                                        </p:attrNameLst>
                                      </p:cBhvr>
                                      <p:tavLst>
                                        <p:tav tm="0">
                                          <p:val>
                                            <p:fltVal val="0"/>
                                          </p:val>
                                        </p:tav>
                                        <p:tav tm="100000">
                                          <p:val>
                                            <p:strVal val="#ppt_w"/>
                                          </p:val>
                                        </p:tav>
                                      </p:tavLst>
                                    </p:anim>
                                    <p:anim calcmode="lin" valueType="num">
                                      <p:cBhvr>
                                        <p:cTn id="230" dur="500" fill="hold"/>
                                        <p:tgtEl>
                                          <p:spTgt spid="15455"/>
                                        </p:tgtEl>
                                        <p:attrNameLst>
                                          <p:attrName>ppt_h</p:attrName>
                                        </p:attrNameLst>
                                      </p:cBhvr>
                                      <p:tavLst>
                                        <p:tav tm="0">
                                          <p:val>
                                            <p:fltVal val="0"/>
                                          </p:val>
                                        </p:tav>
                                        <p:tav tm="100000">
                                          <p:val>
                                            <p:strVal val="#ppt_h"/>
                                          </p:val>
                                        </p:tav>
                                      </p:tavLst>
                                    </p:anim>
                                    <p:animEffect transition="in" filter="fade">
                                      <p:cBhvr>
                                        <p:cTn id="231" dur="500"/>
                                        <p:tgtEl>
                                          <p:spTgt spid="15455"/>
                                        </p:tgtEl>
                                      </p:cBhvr>
                                    </p:animEffec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8" presetClass="exit" presetSubtype="16" fill="hold" nodeType="clickEffect">
                                  <p:stCondLst>
                                    <p:cond delay="0"/>
                                  </p:stCondLst>
                                  <p:childTnLst>
                                    <p:animEffect transition="out" filter="diamond(in)">
                                      <p:cBhvr>
                                        <p:cTn id="235" dur="2000"/>
                                        <p:tgtEl>
                                          <p:spTgt spid="15455"/>
                                        </p:tgtEl>
                                      </p:cBhvr>
                                    </p:animEffect>
                                    <p:set>
                                      <p:cBhvr>
                                        <p:cTn id="236" dur="1" fill="hold">
                                          <p:stCondLst>
                                            <p:cond delay="1999"/>
                                          </p:stCondLst>
                                        </p:cTn>
                                        <p:tgtEl>
                                          <p:spTgt spid="15455"/>
                                        </p:tgtEl>
                                        <p:attrNameLst>
                                          <p:attrName>style.visibility</p:attrName>
                                        </p:attrNameLst>
                                      </p:cBhvr>
                                      <p:to>
                                        <p:strVal val="hidden"/>
                                      </p:to>
                                    </p:set>
                                  </p:childTnLst>
                                </p:cTn>
                              </p:par>
                            </p:childTnLst>
                          </p:cTn>
                        </p:par>
                      </p:childTnLst>
                    </p:cTn>
                  </p:par>
                </p:childTnLst>
              </p:cTn>
              <p:nextCondLst>
                <p:cond evt="onClick" delay="0">
                  <p:tgtEl>
                    <p:spTgt spid="15430"/>
                  </p:tgtEl>
                </p:cond>
              </p:nextCondLst>
            </p:seq>
            <p:seq concurrent="1" nextAc="seek">
              <p:cTn id="237" restart="whenNotActive" fill="hold" evtFilter="cancelBubble" nodeType="interactiveSeq">
                <p:stCondLst>
                  <p:cond evt="onClick" delay="0">
                    <p:tgtEl>
                      <p:spTgt spid="15432"/>
                    </p:tgtEl>
                  </p:cond>
                </p:stCondLst>
                <p:endSync evt="end" delay="0">
                  <p:rtn val="all"/>
                </p:endSync>
                <p:childTnLst>
                  <p:par>
                    <p:cTn id="238" fill="hold" nodeType="clickPar">
                      <p:stCondLst>
                        <p:cond delay="0"/>
                      </p:stCondLst>
                      <p:childTnLst>
                        <p:par>
                          <p:cTn id="239" fill="hold" nodeType="withGroup">
                            <p:stCondLst>
                              <p:cond delay="0"/>
                            </p:stCondLst>
                            <p:childTnLst>
                              <p:par>
                                <p:cTn id="240" presetID="3" presetClass="entr" presetSubtype="10" fill="hold" nodeType="clickEffect">
                                  <p:stCondLst>
                                    <p:cond delay="0"/>
                                  </p:stCondLst>
                                  <p:childTnLst>
                                    <p:set>
                                      <p:cBhvr>
                                        <p:cTn id="241" dur="1" fill="hold">
                                          <p:stCondLst>
                                            <p:cond delay="0"/>
                                          </p:stCondLst>
                                        </p:cTn>
                                        <p:tgtEl>
                                          <p:spTgt spid="15433"/>
                                        </p:tgtEl>
                                        <p:attrNameLst>
                                          <p:attrName>style.visibility</p:attrName>
                                        </p:attrNameLst>
                                      </p:cBhvr>
                                      <p:to>
                                        <p:strVal val="visible"/>
                                      </p:to>
                                    </p:set>
                                    <p:animEffect transition="in" filter="blinds(horizontal)">
                                      <p:cBhvr>
                                        <p:cTn id="242" dur="500"/>
                                        <p:tgtEl>
                                          <p:spTgt spid="15433"/>
                                        </p:tgtEl>
                                      </p:cBhvr>
                                    </p:animEffect>
                                  </p:childTnLst>
                                  <p:subTnLst>
                                    <p:set>
                                      <p:cBhvr override="childStyle">
                                        <p:cTn dur="1" fill="hold" display="0" masterRel="nextClick" afterEffect="1"/>
                                        <p:tgtEl>
                                          <p:spTgt spid="15433"/>
                                        </p:tgtEl>
                                        <p:attrNameLst>
                                          <p:attrName>style.visibility</p:attrName>
                                        </p:attrNameLst>
                                      </p:cBhvr>
                                      <p:to>
                                        <p:strVal val="hidden"/>
                                      </p:to>
                                    </p:set>
                                  </p:subTnLst>
                                </p:cTn>
                              </p:par>
                              <p:par>
                                <p:cTn id="243" presetID="1" presetClass="mediacall" presetSubtype="0" fill="hold" nodeType="withEffect">
                                  <p:stCondLst>
                                    <p:cond delay="0"/>
                                  </p:stCondLst>
                                  <p:childTnLst>
                                    <p:cmd type="call" cmd="playFrom(0.0)">
                                      <p:cBhvr>
                                        <p:cTn id="244" dur="4400" fill="hold"/>
                                        <p:tgtEl>
                                          <p:spTgt spid="15433"/>
                                        </p:tgtEl>
                                      </p:cBhvr>
                                    </p:cmd>
                                  </p:childTnLst>
                                </p:cTn>
                              </p:par>
                            </p:childTnLst>
                          </p:cTn>
                        </p:par>
                      </p:childTnLst>
                    </p:cTn>
                  </p:par>
                  <p:par>
                    <p:cTn id="245" fill="hold" nodeType="clickPar">
                      <p:stCondLst>
                        <p:cond delay="indefinite"/>
                      </p:stCondLst>
                      <p:childTnLst>
                        <p:par>
                          <p:cTn id="246" fill="hold" nodeType="withGroup">
                            <p:stCondLst>
                              <p:cond delay="0"/>
                            </p:stCondLst>
                            <p:childTnLst>
                              <p:par>
                                <p:cTn id="247" presetID="53" presetClass="entr" presetSubtype="0" fill="hold" nodeType="clickEffect">
                                  <p:stCondLst>
                                    <p:cond delay="0"/>
                                  </p:stCondLst>
                                  <p:childTnLst>
                                    <p:set>
                                      <p:cBhvr>
                                        <p:cTn id="248" dur="1" fill="hold">
                                          <p:stCondLst>
                                            <p:cond delay="0"/>
                                          </p:stCondLst>
                                        </p:cTn>
                                        <p:tgtEl>
                                          <p:spTgt spid="15455"/>
                                        </p:tgtEl>
                                        <p:attrNameLst>
                                          <p:attrName>style.visibility</p:attrName>
                                        </p:attrNameLst>
                                      </p:cBhvr>
                                      <p:to>
                                        <p:strVal val="visible"/>
                                      </p:to>
                                    </p:set>
                                    <p:anim calcmode="lin" valueType="num">
                                      <p:cBhvr>
                                        <p:cTn id="249" dur="500" fill="hold"/>
                                        <p:tgtEl>
                                          <p:spTgt spid="15455"/>
                                        </p:tgtEl>
                                        <p:attrNameLst>
                                          <p:attrName>ppt_w</p:attrName>
                                        </p:attrNameLst>
                                      </p:cBhvr>
                                      <p:tavLst>
                                        <p:tav tm="0">
                                          <p:val>
                                            <p:fltVal val="0"/>
                                          </p:val>
                                        </p:tav>
                                        <p:tav tm="100000">
                                          <p:val>
                                            <p:strVal val="#ppt_w"/>
                                          </p:val>
                                        </p:tav>
                                      </p:tavLst>
                                    </p:anim>
                                    <p:anim calcmode="lin" valueType="num">
                                      <p:cBhvr>
                                        <p:cTn id="250" dur="500" fill="hold"/>
                                        <p:tgtEl>
                                          <p:spTgt spid="15455"/>
                                        </p:tgtEl>
                                        <p:attrNameLst>
                                          <p:attrName>ppt_h</p:attrName>
                                        </p:attrNameLst>
                                      </p:cBhvr>
                                      <p:tavLst>
                                        <p:tav tm="0">
                                          <p:val>
                                            <p:fltVal val="0"/>
                                          </p:val>
                                        </p:tav>
                                        <p:tav tm="100000">
                                          <p:val>
                                            <p:strVal val="#ppt_h"/>
                                          </p:val>
                                        </p:tav>
                                      </p:tavLst>
                                    </p:anim>
                                    <p:animEffect transition="in" filter="fade">
                                      <p:cBhvr>
                                        <p:cTn id="251" dur="500"/>
                                        <p:tgtEl>
                                          <p:spTgt spid="15455"/>
                                        </p:tgtEl>
                                      </p:cBhvr>
                                    </p:animEffect>
                                  </p:childTnLst>
                                </p:cTn>
                              </p:par>
                            </p:childTnLst>
                          </p:cTn>
                        </p:par>
                      </p:childTnLst>
                    </p:cTn>
                  </p:par>
                  <p:par>
                    <p:cTn id="252" fill="hold" nodeType="clickPar">
                      <p:stCondLst>
                        <p:cond delay="indefinite"/>
                      </p:stCondLst>
                      <p:childTnLst>
                        <p:par>
                          <p:cTn id="253" fill="hold" nodeType="withGroup">
                            <p:stCondLst>
                              <p:cond delay="0"/>
                            </p:stCondLst>
                            <p:childTnLst>
                              <p:par>
                                <p:cTn id="254" presetID="10" presetClass="exit" presetSubtype="0" fill="hold" nodeType="clickEffect">
                                  <p:stCondLst>
                                    <p:cond delay="0"/>
                                  </p:stCondLst>
                                  <p:childTnLst>
                                    <p:animEffect transition="out" filter="fade">
                                      <p:cBhvr>
                                        <p:cTn id="255" dur="2000"/>
                                        <p:tgtEl>
                                          <p:spTgt spid="15455"/>
                                        </p:tgtEl>
                                      </p:cBhvr>
                                    </p:animEffect>
                                    <p:set>
                                      <p:cBhvr>
                                        <p:cTn id="256" dur="1" fill="hold">
                                          <p:stCondLst>
                                            <p:cond delay="1999"/>
                                          </p:stCondLst>
                                        </p:cTn>
                                        <p:tgtEl>
                                          <p:spTgt spid="15455"/>
                                        </p:tgtEl>
                                        <p:attrNameLst>
                                          <p:attrName>style.visibility</p:attrName>
                                        </p:attrNameLst>
                                      </p:cBhvr>
                                      <p:to>
                                        <p:strVal val="hidden"/>
                                      </p:to>
                                    </p:set>
                                  </p:childTnLst>
                                </p:cTn>
                              </p:par>
                            </p:childTnLst>
                          </p:cTn>
                        </p:par>
                      </p:childTnLst>
                    </p:cTn>
                  </p:par>
                </p:childTnLst>
              </p:cTn>
              <p:nextCondLst>
                <p:cond evt="onClick" delay="0">
                  <p:tgtEl>
                    <p:spTgt spid="15432"/>
                  </p:tgtEl>
                </p:cond>
              </p:nextCondLst>
            </p:seq>
            <p:seq concurrent="1" nextAc="seek">
              <p:cTn id="257" restart="whenNotActive" fill="hold" evtFilter="cancelBubble" nodeType="interactiveSeq">
                <p:stCondLst>
                  <p:cond evt="onClick" delay="0">
                    <p:tgtEl>
                      <p:spTgt spid="15434"/>
                    </p:tgtEl>
                  </p:cond>
                </p:stCondLst>
                <p:endSync evt="end" delay="0">
                  <p:rtn val="all"/>
                </p:endSync>
                <p:childTnLst>
                  <p:par>
                    <p:cTn id="258" fill="hold" nodeType="clickPar">
                      <p:stCondLst>
                        <p:cond delay="0"/>
                      </p:stCondLst>
                      <p:childTnLst>
                        <p:par>
                          <p:cTn id="259" fill="hold" nodeType="withGroup">
                            <p:stCondLst>
                              <p:cond delay="0"/>
                            </p:stCondLst>
                            <p:childTnLst>
                              <p:par>
                                <p:cTn id="260" presetID="3" presetClass="entr" presetSubtype="10" fill="hold" nodeType="clickEffect">
                                  <p:stCondLst>
                                    <p:cond delay="0"/>
                                  </p:stCondLst>
                                  <p:childTnLst>
                                    <p:set>
                                      <p:cBhvr>
                                        <p:cTn id="261" dur="1" fill="hold">
                                          <p:stCondLst>
                                            <p:cond delay="0"/>
                                          </p:stCondLst>
                                        </p:cTn>
                                        <p:tgtEl>
                                          <p:spTgt spid="15435"/>
                                        </p:tgtEl>
                                        <p:attrNameLst>
                                          <p:attrName>style.visibility</p:attrName>
                                        </p:attrNameLst>
                                      </p:cBhvr>
                                      <p:to>
                                        <p:strVal val="visible"/>
                                      </p:to>
                                    </p:set>
                                    <p:animEffect transition="in" filter="blinds(horizontal)">
                                      <p:cBhvr>
                                        <p:cTn id="262" dur="500"/>
                                        <p:tgtEl>
                                          <p:spTgt spid="15435"/>
                                        </p:tgtEl>
                                      </p:cBhvr>
                                    </p:animEffect>
                                  </p:childTnLst>
                                  <p:subTnLst>
                                    <p:set>
                                      <p:cBhvr override="childStyle">
                                        <p:cTn dur="1" fill="hold" display="0" masterRel="nextClick" afterEffect="1"/>
                                        <p:tgtEl>
                                          <p:spTgt spid="15435"/>
                                        </p:tgtEl>
                                        <p:attrNameLst>
                                          <p:attrName>style.visibility</p:attrName>
                                        </p:attrNameLst>
                                      </p:cBhvr>
                                      <p:to>
                                        <p:strVal val="hidden"/>
                                      </p:to>
                                    </p:set>
                                  </p:subTnLst>
                                </p:cTn>
                              </p:par>
                              <p:par>
                                <p:cTn id="263" presetID="1" presetClass="mediacall" presetSubtype="0" fill="hold" nodeType="withEffect">
                                  <p:stCondLst>
                                    <p:cond delay="0"/>
                                  </p:stCondLst>
                                  <p:childTnLst>
                                    <p:cmd type="call" cmd="playFrom(0.0)">
                                      <p:cBhvr>
                                        <p:cTn id="264" dur="4400" fill="hold"/>
                                        <p:tgtEl>
                                          <p:spTgt spid="15435"/>
                                        </p:tgtEl>
                                      </p:cBhvr>
                                    </p:cmd>
                                  </p:childTnLst>
                                </p:cTn>
                              </p:par>
                            </p:childTnLst>
                          </p:cTn>
                        </p:par>
                      </p:childTnLst>
                    </p:cTn>
                  </p:par>
                  <p:par>
                    <p:cTn id="265" fill="hold" nodeType="clickPar">
                      <p:stCondLst>
                        <p:cond delay="indefinite"/>
                      </p:stCondLst>
                      <p:childTnLst>
                        <p:par>
                          <p:cTn id="266" fill="hold" nodeType="withGroup">
                            <p:stCondLst>
                              <p:cond delay="0"/>
                            </p:stCondLst>
                            <p:childTnLst>
                              <p:par>
                                <p:cTn id="267" presetID="8" presetClass="entr" presetSubtype="16" fill="hold" nodeType="clickEffect">
                                  <p:stCondLst>
                                    <p:cond delay="0"/>
                                  </p:stCondLst>
                                  <p:childTnLst>
                                    <p:set>
                                      <p:cBhvr>
                                        <p:cTn id="268" dur="1" fill="hold">
                                          <p:stCondLst>
                                            <p:cond delay="0"/>
                                          </p:stCondLst>
                                        </p:cTn>
                                        <p:tgtEl>
                                          <p:spTgt spid="15455"/>
                                        </p:tgtEl>
                                        <p:attrNameLst>
                                          <p:attrName>style.visibility</p:attrName>
                                        </p:attrNameLst>
                                      </p:cBhvr>
                                      <p:to>
                                        <p:strVal val="visible"/>
                                      </p:to>
                                    </p:set>
                                    <p:animEffect transition="in" filter="diamond(in)">
                                      <p:cBhvr>
                                        <p:cTn id="269" dur="2000"/>
                                        <p:tgtEl>
                                          <p:spTgt spid="15455"/>
                                        </p:tgtEl>
                                      </p:cBhvr>
                                    </p:animEffect>
                                  </p:childTnLst>
                                </p:cTn>
                              </p:par>
                            </p:childTnLst>
                          </p:cTn>
                        </p:par>
                      </p:childTnLst>
                    </p:cTn>
                  </p:par>
                  <p:par>
                    <p:cTn id="270" fill="hold" nodeType="clickPar">
                      <p:stCondLst>
                        <p:cond delay="indefinite"/>
                      </p:stCondLst>
                      <p:childTnLst>
                        <p:par>
                          <p:cTn id="271" fill="hold" nodeType="withGroup">
                            <p:stCondLst>
                              <p:cond delay="0"/>
                            </p:stCondLst>
                            <p:childTnLst>
                              <p:par>
                                <p:cTn id="272" presetID="9" presetClass="exit" presetSubtype="0" fill="hold" nodeType="clickEffect">
                                  <p:stCondLst>
                                    <p:cond delay="0"/>
                                  </p:stCondLst>
                                  <p:childTnLst>
                                    <p:animEffect transition="out" filter="dissolve">
                                      <p:cBhvr>
                                        <p:cTn id="273" dur="500"/>
                                        <p:tgtEl>
                                          <p:spTgt spid="15455"/>
                                        </p:tgtEl>
                                      </p:cBhvr>
                                    </p:animEffect>
                                    <p:set>
                                      <p:cBhvr>
                                        <p:cTn id="274" dur="1" fill="hold">
                                          <p:stCondLst>
                                            <p:cond delay="499"/>
                                          </p:stCondLst>
                                        </p:cTn>
                                        <p:tgtEl>
                                          <p:spTgt spid="15455"/>
                                        </p:tgtEl>
                                        <p:attrNameLst>
                                          <p:attrName>style.visibility</p:attrName>
                                        </p:attrNameLst>
                                      </p:cBhvr>
                                      <p:to>
                                        <p:strVal val="hidden"/>
                                      </p:to>
                                    </p:set>
                                  </p:childTnLst>
                                </p:cTn>
                              </p:par>
                            </p:childTnLst>
                          </p:cTn>
                        </p:par>
                      </p:childTnLst>
                    </p:cTn>
                  </p:par>
                </p:childTnLst>
              </p:cTn>
              <p:nextCondLst>
                <p:cond evt="onClick" delay="0">
                  <p:tgtEl>
                    <p:spTgt spid="15434"/>
                  </p:tgtEl>
                </p:cond>
              </p:nextCondLst>
            </p:seq>
            <p:seq concurrent="1" nextAc="seek">
              <p:cTn id="275" restart="whenNotActive" fill="hold" evtFilter="cancelBubble" nodeType="interactiveSeq">
                <p:stCondLst>
                  <p:cond evt="onClick" delay="0">
                    <p:tgtEl>
                      <p:spTgt spid="15436"/>
                    </p:tgtEl>
                  </p:cond>
                </p:stCondLst>
                <p:endSync evt="end" delay="0">
                  <p:rtn val="all"/>
                </p:endSync>
                <p:childTnLst>
                  <p:par>
                    <p:cTn id="276" fill="hold" nodeType="clickPar">
                      <p:stCondLst>
                        <p:cond delay="0"/>
                      </p:stCondLst>
                      <p:childTnLst>
                        <p:par>
                          <p:cTn id="277" fill="hold" nodeType="withGroup">
                            <p:stCondLst>
                              <p:cond delay="0"/>
                            </p:stCondLst>
                            <p:childTnLst>
                              <p:par>
                                <p:cTn id="278" presetID="3" presetClass="entr" presetSubtype="10" fill="hold" nodeType="clickEffect">
                                  <p:stCondLst>
                                    <p:cond delay="0"/>
                                  </p:stCondLst>
                                  <p:childTnLst>
                                    <p:set>
                                      <p:cBhvr>
                                        <p:cTn id="279" dur="1" fill="hold">
                                          <p:stCondLst>
                                            <p:cond delay="0"/>
                                          </p:stCondLst>
                                        </p:cTn>
                                        <p:tgtEl>
                                          <p:spTgt spid="15437"/>
                                        </p:tgtEl>
                                        <p:attrNameLst>
                                          <p:attrName>style.visibility</p:attrName>
                                        </p:attrNameLst>
                                      </p:cBhvr>
                                      <p:to>
                                        <p:strVal val="visible"/>
                                      </p:to>
                                    </p:set>
                                    <p:animEffect transition="in" filter="blinds(horizontal)">
                                      <p:cBhvr>
                                        <p:cTn id="280" dur="500"/>
                                        <p:tgtEl>
                                          <p:spTgt spid="15437"/>
                                        </p:tgtEl>
                                      </p:cBhvr>
                                    </p:animEffect>
                                  </p:childTnLst>
                                  <p:subTnLst>
                                    <p:set>
                                      <p:cBhvr override="childStyle">
                                        <p:cTn dur="1" fill="hold" display="0" masterRel="nextClick" afterEffect="1"/>
                                        <p:tgtEl>
                                          <p:spTgt spid="15437"/>
                                        </p:tgtEl>
                                        <p:attrNameLst>
                                          <p:attrName>style.visibility</p:attrName>
                                        </p:attrNameLst>
                                      </p:cBhvr>
                                      <p:to>
                                        <p:strVal val="hidden"/>
                                      </p:to>
                                    </p:set>
                                  </p:subTnLst>
                                </p:cTn>
                              </p:par>
                              <p:par>
                                <p:cTn id="281" presetID="1" presetClass="mediacall" presetSubtype="0" fill="hold" nodeType="withEffect">
                                  <p:stCondLst>
                                    <p:cond delay="0"/>
                                  </p:stCondLst>
                                  <p:childTnLst>
                                    <p:cmd type="call" cmd="playFrom(0.0)">
                                      <p:cBhvr>
                                        <p:cTn id="282" dur="4400" fill="hold"/>
                                        <p:tgtEl>
                                          <p:spTgt spid="15437"/>
                                        </p:tgtEl>
                                      </p:cBhvr>
                                    </p:cmd>
                                  </p:childTnLst>
                                </p:cTn>
                              </p:par>
                            </p:childTnLst>
                          </p:cTn>
                        </p:par>
                      </p:childTnLst>
                    </p:cTn>
                  </p:par>
                  <p:par>
                    <p:cTn id="283" fill="hold" nodeType="clickPar">
                      <p:stCondLst>
                        <p:cond delay="indefinite"/>
                      </p:stCondLst>
                      <p:childTnLst>
                        <p:par>
                          <p:cTn id="284" fill="hold" nodeType="withGroup">
                            <p:stCondLst>
                              <p:cond delay="0"/>
                            </p:stCondLst>
                            <p:childTnLst>
                              <p:par>
                                <p:cTn id="285" presetID="53" presetClass="entr" presetSubtype="0" fill="hold" nodeType="clickEffect">
                                  <p:stCondLst>
                                    <p:cond delay="0"/>
                                  </p:stCondLst>
                                  <p:childTnLst>
                                    <p:set>
                                      <p:cBhvr>
                                        <p:cTn id="286" dur="1" fill="hold">
                                          <p:stCondLst>
                                            <p:cond delay="0"/>
                                          </p:stCondLst>
                                        </p:cTn>
                                        <p:tgtEl>
                                          <p:spTgt spid="15455"/>
                                        </p:tgtEl>
                                        <p:attrNameLst>
                                          <p:attrName>style.visibility</p:attrName>
                                        </p:attrNameLst>
                                      </p:cBhvr>
                                      <p:to>
                                        <p:strVal val="visible"/>
                                      </p:to>
                                    </p:set>
                                    <p:anim calcmode="lin" valueType="num">
                                      <p:cBhvr>
                                        <p:cTn id="287" dur="500" fill="hold"/>
                                        <p:tgtEl>
                                          <p:spTgt spid="15455"/>
                                        </p:tgtEl>
                                        <p:attrNameLst>
                                          <p:attrName>ppt_w</p:attrName>
                                        </p:attrNameLst>
                                      </p:cBhvr>
                                      <p:tavLst>
                                        <p:tav tm="0">
                                          <p:val>
                                            <p:fltVal val="0"/>
                                          </p:val>
                                        </p:tav>
                                        <p:tav tm="100000">
                                          <p:val>
                                            <p:strVal val="#ppt_w"/>
                                          </p:val>
                                        </p:tav>
                                      </p:tavLst>
                                    </p:anim>
                                    <p:anim calcmode="lin" valueType="num">
                                      <p:cBhvr>
                                        <p:cTn id="288" dur="500" fill="hold"/>
                                        <p:tgtEl>
                                          <p:spTgt spid="15455"/>
                                        </p:tgtEl>
                                        <p:attrNameLst>
                                          <p:attrName>ppt_h</p:attrName>
                                        </p:attrNameLst>
                                      </p:cBhvr>
                                      <p:tavLst>
                                        <p:tav tm="0">
                                          <p:val>
                                            <p:fltVal val="0"/>
                                          </p:val>
                                        </p:tav>
                                        <p:tav tm="100000">
                                          <p:val>
                                            <p:strVal val="#ppt_h"/>
                                          </p:val>
                                        </p:tav>
                                      </p:tavLst>
                                    </p:anim>
                                    <p:animEffect transition="in" filter="fade">
                                      <p:cBhvr>
                                        <p:cTn id="289" dur="500"/>
                                        <p:tgtEl>
                                          <p:spTgt spid="15455"/>
                                        </p:tgtEl>
                                      </p:cBhvr>
                                    </p:animEffect>
                                  </p:childTnLst>
                                </p:cTn>
                              </p:par>
                            </p:childTnLst>
                          </p:cTn>
                        </p:par>
                      </p:childTnLst>
                    </p:cTn>
                  </p:par>
                  <p:par>
                    <p:cTn id="290" fill="hold" nodeType="clickPar">
                      <p:stCondLst>
                        <p:cond delay="indefinite"/>
                      </p:stCondLst>
                      <p:childTnLst>
                        <p:par>
                          <p:cTn id="291" fill="hold" nodeType="withGroup">
                            <p:stCondLst>
                              <p:cond delay="0"/>
                            </p:stCondLst>
                            <p:childTnLst>
                              <p:par>
                                <p:cTn id="292" presetID="3" presetClass="exit" presetSubtype="10" fill="hold" nodeType="clickEffect">
                                  <p:stCondLst>
                                    <p:cond delay="0"/>
                                  </p:stCondLst>
                                  <p:childTnLst>
                                    <p:animEffect transition="out" filter="blinds(horizontal)">
                                      <p:cBhvr>
                                        <p:cTn id="293" dur="500"/>
                                        <p:tgtEl>
                                          <p:spTgt spid="15455"/>
                                        </p:tgtEl>
                                      </p:cBhvr>
                                    </p:animEffect>
                                    <p:set>
                                      <p:cBhvr>
                                        <p:cTn id="294" dur="1" fill="hold">
                                          <p:stCondLst>
                                            <p:cond delay="499"/>
                                          </p:stCondLst>
                                        </p:cTn>
                                        <p:tgtEl>
                                          <p:spTgt spid="15455"/>
                                        </p:tgtEl>
                                        <p:attrNameLst>
                                          <p:attrName>style.visibility</p:attrName>
                                        </p:attrNameLst>
                                      </p:cBhvr>
                                      <p:to>
                                        <p:strVal val="hidden"/>
                                      </p:to>
                                    </p:set>
                                  </p:childTnLst>
                                </p:cTn>
                              </p:par>
                            </p:childTnLst>
                          </p:cTn>
                        </p:par>
                      </p:childTnLst>
                    </p:cTn>
                  </p:par>
                </p:childTnLst>
              </p:cTn>
              <p:nextCondLst>
                <p:cond evt="onClick" delay="0">
                  <p:tgtEl>
                    <p:spTgt spid="15436"/>
                  </p:tgtEl>
                </p:cond>
              </p:nextCondLst>
            </p:seq>
            <p:seq concurrent="1" nextAc="seek">
              <p:cTn id="295" restart="whenNotActive" fill="hold" evtFilter="cancelBubble" nodeType="interactiveSeq">
                <p:stCondLst>
                  <p:cond evt="onClick" delay="0">
                    <p:tgtEl>
                      <p:spTgt spid="15438"/>
                    </p:tgtEl>
                  </p:cond>
                </p:stCondLst>
                <p:endSync evt="end" delay="0">
                  <p:rtn val="all"/>
                </p:endSync>
                <p:childTnLst>
                  <p:par>
                    <p:cTn id="296" fill="hold" nodeType="clickPar">
                      <p:stCondLst>
                        <p:cond delay="0"/>
                      </p:stCondLst>
                      <p:childTnLst>
                        <p:par>
                          <p:cTn id="297" fill="hold" nodeType="withGroup">
                            <p:stCondLst>
                              <p:cond delay="0"/>
                            </p:stCondLst>
                            <p:childTnLst>
                              <p:par>
                                <p:cTn id="298" presetID="3" presetClass="entr" presetSubtype="10" fill="hold" nodeType="clickEffect">
                                  <p:stCondLst>
                                    <p:cond delay="0"/>
                                  </p:stCondLst>
                                  <p:childTnLst>
                                    <p:set>
                                      <p:cBhvr>
                                        <p:cTn id="299" dur="1" fill="hold">
                                          <p:stCondLst>
                                            <p:cond delay="0"/>
                                          </p:stCondLst>
                                        </p:cTn>
                                        <p:tgtEl>
                                          <p:spTgt spid="15439"/>
                                        </p:tgtEl>
                                        <p:attrNameLst>
                                          <p:attrName>style.visibility</p:attrName>
                                        </p:attrNameLst>
                                      </p:cBhvr>
                                      <p:to>
                                        <p:strVal val="visible"/>
                                      </p:to>
                                    </p:set>
                                    <p:animEffect transition="in" filter="blinds(horizontal)">
                                      <p:cBhvr>
                                        <p:cTn id="300" dur="500"/>
                                        <p:tgtEl>
                                          <p:spTgt spid="15439"/>
                                        </p:tgtEl>
                                      </p:cBhvr>
                                    </p:animEffect>
                                  </p:childTnLst>
                                  <p:subTnLst>
                                    <p:set>
                                      <p:cBhvr override="childStyle">
                                        <p:cTn dur="1" fill="hold" display="0" masterRel="nextClick" afterEffect="1"/>
                                        <p:tgtEl>
                                          <p:spTgt spid="15439"/>
                                        </p:tgtEl>
                                        <p:attrNameLst>
                                          <p:attrName>style.visibility</p:attrName>
                                        </p:attrNameLst>
                                      </p:cBhvr>
                                      <p:to>
                                        <p:strVal val="hidden"/>
                                      </p:to>
                                    </p:set>
                                  </p:subTnLst>
                                </p:cTn>
                              </p:par>
                              <p:par>
                                <p:cTn id="301" presetID="1" presetClass="mediacall" presetSubtype="0" fill="hold" nodeType="withEffect">
                                  <p:stCondLst>
                                    <p:cond delay="0"/>
                                  </p:stCondLst>
                                  <p:childTnLst>
                                    <p:cmd type="call" cmd="playFrom(0.0)">
                                      <p:cBhvr>
                                        <p:cTn id="302" dur="4400" fill="hold"/>
                                        <p:tgtEl>
                                          <p:spTgt spid="15439"/>
                                        </p:tgtEl>
                                      </p:cBhvr>
                                    </p:cmd>
                                  </p:childTnLst>
                                </p:cTn>
                              </p:par>
                            </p:childTnLst>
                          </p:cTn>
                        </p:par>
                      </p:childTnLst>
                    </p:cTn>
                  </p:par>
                  <p:par>
                    <p:cTn id="303" fill="hold" nodeType="clickPar">
                      <p:stCondLst>
                        <p:cond delay="indefinite"/>
                      </p:stCondLst>
                      <p:childTnLst>
                        <p:par>
                          <p:cTn id="304" fill="hold" nodeType="withGroup">
                            <p:stCondLst>
                              <p:cond delay="0"/>
                            </p:stCondLst>
                            <p:childTnLst>
                              <p:par>
                                <p:cTn id="305" presetID="4" presetClass="entr" presetSubtype="16" fill="hold" nodeType="clickEffect">
                                  <p:stCondLst>
                                    <p:cond delay="0"/>
                                  </p:stCondLst>
                                  <p:childTnLst>
                                    <p:set>
                                      <p:cBhvr>
                                        <p:cTn id="306" dur="1" fill="hold">
                                          <p:stCondLst>
                                            <p:cond delay="0"/>
                                          </p:stCondLst>
                                        </p:cTn>
                                        <p:tgtEl>
                                          <p:spTgt spid="15455"/>
                                        </p:tgtEl>
                                        <p:attrNameLst>
                                          <p:attrName>style.visibility</p:attrName>
                                        </p:attrNameLst>
                                      </p:cBhvr>
                                      <p:to>
                                        <p:strVal val="visible"/>
                                      </p:to>
                                    </p:set>
                                    <p:animEffect transition="in" filter="box(in)">
                                      <p:cBhvr>
                                        <p:cTn id="307" dur="500"/>
                                        <p:tgtEl>
                                          <p:spTgt spid="15455"/>
                                        </p:tgtEl>
                                      </p:cBhvr>
                                    </p:animEffect>
                                  </p:childTnLst>
                                </p:cTn>
                              </p:par>
                            </p:childTnLst>
                          </p:cTn>
                        </p:par>
                      </p:childTnLst>
                    </p:cTn>
                  </p:par>
                  <p:par>
                    <p:cTn id="308" fill="hold" nodeType="clickPar">
                      <p:stCondLst>
                        <p:cond delay="indefinite"/>
                      </p:stCondLst>
                      <p:childTnLst>
                        <p:par>
                          <p:cTn id="309" fill="hold" nodeType="withGroup">
                            <p:stCondLst>
                              <p:cond delay="0"/>
                            </p:stCondLst>
                            <p:childTnLst>
                              <p:par>
                                <p:cTn id="310" presetID="9" presetClass="exit" presetSubtype="0" fill="hold" nodeType="clickEffect">
                                  <p:stCondLst>
                                    <p:cond delay="0"/>
                                  </p:stCondLst>
                                  <p:childTnLst>
                                    <p:animEffect transition="out" filter="dissolve">
                                      <p:cBhvr>
                                        <p:cTn id="311" dur="500"/>
                                        <p:tgtEl>
                                          <p:spTgt spid="15455"/>
                                        </p:tgtEl>
                                      </p:cBhvr>
                                    </p:animEffect>
                                    <p:set>
                                      <p:cBhvr>
                                        <p:cTn id="312" dur="1" fill="hold">
                                          <p:stCondLst>
                                            <p:cond delay="499"/>
                                          </p:stCondLst>
                                        </p:cTn>
                                        <p:tgtEl>
                                          <p:spTgt spid="15455"/>
                                        </p:tgtEl>
                                        <p:attrNameLst>
                                          <p:attrName>style.visibility</p:attrName>
                                        </p:attrNameLst>
                                      </p:cBhvr>
                                      <p:to>
                                        <p:strVal val="hidden"/>
                                      </p:to>
                                    </p:set>
                                  </p:childTnLst>
                                </p:cTn>
                              </p:par>
                            </p:childTnLst>
                          </p:cTn>
                        </p:par>
                      </p:childTnLst>
                    </p:cTn>
                  </p:par>
                </p:childTnLst>
              </p:cTn>
              <p:nextCondLst>
                <p:cond evt="onClick" delay="0">
                  <p:tgtEl>
                    <p:spTgt spid="15438"/>
                  </p:tgtEl>
                </p:cond>
              </p:nextCondLst>
            </p:seq>
            <p:seq concurrent="1" nextAc="seek">
              <p:cTn id="313" restart="whenNotActive" fill="hold" evtFilter="cancelBubble" nodeType="interactiveSeq">
                <p:stCondLst>
                  <p:cond evt="onClick" delay="0">
                    <p:tgtEl>
                      <p:spTgt spid="15440"/>
                    </p:tgtEl>
                  </p:cond>
                </p:stCondLst>
                <p:endSync evt="end" delay="0">
                  <p:rtn val="all"/>
                </p:endSync>
                <p:childTnLst>
                  <p:par>
                    <p:cTn id="314" fill="hold" nodeType="clickPar">
                      <p:stCondLst>
                        <p:cond delay="0"/>
                      </p:stCondLst>
                      <p:childTnLst>
                        <p:par>
                          <p:cTn id="315" fill="hold" nodeType="withGroup">
                            <p:stCondLst>
                              <p:cond delay="0"/>
                            </p:stCondLst>
                            <p:childTnLst>
                              <p:par>
                                <p:cTn id="316" presetID="3" presetClass="entr" presetSubtype="10" fill="hold" nodeType="clickEffect">
                                  <p:stCondLst>
                                    <p:cond delay="0"/>
                                  </p:stCondLst>
                                  <p:childTnLst>
                                    <p:set>
                                      <p:cBhvr>
                                        <p:cTn id="317" dur="1" fill="hold">
                                          <p:stCondLst>
                                            <p:cond delay="0"/>
                                          </p:stCondLst>
                                        </p:cTn>
                                        <p:tgtEl>
                                          <p:spTgt spid="15441"/>
                                        </p:tgtEl>
                                        <p:attrNameLst>
                                          <p:attrName>style.visibility</p:attrName>
                                        </p:attrNameLst>
                                      </p:cBhvr>
                                      <p:to>
                                        <p:strVal val="visible"/>
                                      </p:to>
                                    </p:set>
                                    <p:animEffect transition="in" filter="blinds(horizontal)">
                                      <p:cBhvr>
                                        <p:cTn id="318" dur="500"/>
                                        <p:tgtEl>
                                          <p:spTgt spid="15441"/>
                                        </p:tgtEl>
                                      </p:cBhvr>
                                    </p:animEffect>
                                  </p:childTnLst>
                                  <p:subTnLst>
                                    <p:set>
                                      <p:cBhvr override="childStyle">
                                        <p:cTn dur="1" fill="hold" display="0" masterRel="nextClick" afterEffect="1"/>
                                        <p:tgtEl>
                                          <p:spTgt spid="15441"/>
                                        </p:tgtEl>
                                        <p:attrNameLst>
                                          <p:attrName>style.visibility</p:attrName>
                                        </p:attrNameLst>
                                      </p:cBhvr>
                                      <p:to>
                                        <p:strVal val="hidden"/>
                                      </p:to>
                                    </p:set>
                                  </p:subTnLst>
                                </p:cTn>
                              </p:par>
                              <p:par>
                                <p:cTn id="319" presetID="1" presetClass="mediacall" presetSubtype="0" fill="hold" nodeType="withEffect">
                                  <p:stCondLst>
                                    <p:cond delay="0"/>
                                  </p:stCondLst>
                                  <p:childTnLst>
                                    <p:cmd type="call" cmd="playFrom(0.0)">
                                      <p:cBhvr>
                                        <p:cTn id="320" dur="4400" fill="hold"/>
                                        <p:tgtEl>
                                          <p:spTgt spid="15441"/>
                                        </p:tgtEl>
                                      </p:cBhvr>
                                    </p:cmd>
                                  </p:childTnLst>
                                </p:cTn>
                              </p:par>
                            </p:childTnLst>
                          </p:cTn>
                        </p:par>
                      </p:childTnLst>
                    </p:cTn>
                  </p:par>
                  <p:par>
                    <p:cTn id="321" fill="hold" nodeType="clickPar">
                      <p:stCondLst>
                        <p:cond delay="indefinite"/>
                      </p:stCondLst>
                      <p:childTnLst>
                        <p:par>
                          <p:cTn id="322" fill="hold" nodeType="withGroup">
                            <p:stCondLst>
                              <p:cond delay="0"/>
                            </p:stCondLst>
                            <p:childTnLst>
                              <p:par>
                                <p:cTn id="323" presetID="53" presetClass="entr" presetSubtype="0" fill="hold" nodeType="clickEffect">
                                  <p:stCondLst>
                                    <p:cond delay="0"/>
                                  </p:stCondLst>
                                  <p:childTnLst>
                                    <p:set>
                                      <p:cBhvr>
                                        <p:cTn id="324" dur="1" fill="hold">
                                          <p:stCondLst>
                                            <p:cond delay="0"/>
                                          </p:stCondLst>
                                        </p:cTn>
                                        <p:tgtEl>
                                          <p:spTgt spid="15455"/>
                                        </p:tgtEl>
                                        <p:attrNameLst>
                                          <p:attrName>style.visibility</p:attrName>
                                        </p:attrNameLst>
                                      </p:cBhvr>
                                      <p:to>
                                        <p:strVal val="visible"/>
                                      </p:to>
                                    </p:set>
                                    <p:anim calcmode="lin" valueType="num">
                                      <p:cBhvr>
                                        <p:cTn id="325" dur="500" fill="hold"/>
                                        <p:tgtEl>
                                          <p:spTgt spid="15455"/>
                                        </p:tgtEl>
                                        <p:attrNameLst>
                                          <p:attrName>ppt_w</p:attrName>
                                        </p:attrNameLst>
                                      </p:cBhvr>
                                      <p:tavLst>
                                        <p:tav tm="0">
                                          <p:val>
                                            <p:fltVal val="0"/>
                                          </p:val>
                                        </p:tav>
                                        <p:tav tm="100000">
                                          <p:val>
                                            <p:strVal val="#ppt_w"/>
                                          </p:val>
                                        </p:tav>
                                      </p:tavLst>
                                    </p:anim>
                                    <p:anim calcmode="lin" valueType="num">
                                      <p:cBhvr>
                                        <p:cTn id="326" dur="500" fill="hold"/>
                                        <p:tgtEl>
                                          <p:spTgt spid="15455"/>
                                        </p:tgtEl>
                                        <p:attrNameLst>
                                          <p:attrName>ppt_h</p:attrName>
                                        </p:attrNameLst>
                                      </p:cBhvr>
                                      <p:tavLst>
                                        <p:tav tm="0">
                                          <p:val>
                                            <p:fltVal val="0"/>
                                          </p:val>
                                        </p:tav>
                                        <p:tav tm="100000">
                                          <p:val>
                                            <p:strVal val="#ppt_h"/>
                                          </p:val>
                                        </p:tav>
                                      </p:tavLst>
                                    </p:anim>
                                    <p:animEffect transition="in" filter="fade">
                                      <p:cBhvr>
                                        <p:cTn id="327" dur="500"/>
                                        <p:tgtEl>
                                          <p:spTgt spid="15455"/>
                                        </p:tgtEl>
                                      </p:cBhvr>
                                    </p:animEffect>
                                  </p:childTnLst>
                                </p:cTn>
                              </p:par>
                            </p:childTnLst>
                          </p:cTn>
                        </p:par>
                      </p:childTnLst>
                    </p:cTn>
                  </p:par>
                  <p:par>
                    <p:cTn id="328" fill="hold" nodeType="clickPar">
                      <p:stCondLst>
                        <p:cond delay="indefinite"/>
                      </p:stCondLst>
                      <p:childTnLst>
                        <p:par>
                          <p:cTn id="329" fill="hold" nodeType="withGroup">
                            <p:stCondLst>
                              <p:cond delay="0"/>
                            </p:stCondLst>
                            <p:childTnLst>
                              <p:par>
                                <p:cTn id="330" presetID="21" presetClass="exit" presetSubtype="4" fill="hold" nodeType="clickEffect">
                                  <p:stCondLst>
                                    <p:cond delay="0"/>
                                  </p:stCondLst>
                                  <p:childTnLst>
                                    <p:animEffect transition="out" filter="wheel(4)">
                                      <p:cBhvr>
                                        <p:cTn id="331" dur="2000"/>
                                        <p:tgtEl>
                                          <p:spTgt spid="15455"/>
                                        </p:tgtEl>
                                      </p:cBhvr>
                                    </p:animEffect>
                                    <p:set>
                                      <p:cBhvr>
                                        <p:cTn id="332" dur="1" fill="hold">
                                          <p:stCondLst>
                                            <p:cond delay="1999"/>
                                          </p:stCondLst>
                                        </p:cTn>
                                        <p:tgtEl>
                                          <p:spTgt spid="15455"/>
                                        </p:tgtEl>
                                        <p:attrNameLst>
                                          <p:attrName>style.visibility</p:attrName>
                                        </p:attrNameLst>
                                      </p:cBhvr>
                                      <p:to>
                                        <p:strVal val="hidden"/>
                                      </p:to>
                                    </p:set>
                                  </p:childTnLst>
                                  <p:subTnLst>
                                    <p:audio>
                                      <p:cMediaNode>
                                        <p:cTn display="0" masterRel="sameClick">
                                          <p:stCondLst>
                                            <p:cond evt="begin" delay="0">
                                              <p:tn val="330"/>
                                            </p:cond>
                                          </p:stCondLst>
                                          <p:endCondLst>
                                            <p:cond evt="onStopAudio" delay="0">
                                              <p:tgtEl>
                                                <p:sldTgt/>
                                              </p:tgtEl>
                                            </p:cond>
                                          </p:endCondLst>
                                        </p:cTn>
                                        <p:tgtEl>
                                          <p:sndTgt r:embed="rId6" name="lamdung.wav"/>
                                        </p:tgtEl>
                                      </p:cMediaNode>
                                    </p:audio>
                                  </p:subTnLst>
                                </p:cTn>
                              </p:par>
                            </p:childTnLst>
                          </p:cTn>
                        </p:par>
                      </p:childTnLst>
                    </p:cTn>
                  </p:par>
                </p:childTnLst>
              </p:cTn>
              <p:nextCondLst>
                <p:cond evt="onClick" delay="0">
                  <p:tgtEl>
                    <p:spTgt spid="15440"/>
                  </p:tgtEl>
                </p:cond>
              </p:nextCondLst>
            </p:seq>
            <p:video>
              <p:cMediaNode>
                <p:cTn id="333" fill="hold" display="0">
                  <p:stCondLst>
                    <p:cond delay="indefinite"/>
                  </p:stCondLst>
                  <p:endCondLst>
                    <p:cond evt="onNext" delay="0">
                      <p:tgtEl>
                        <p:sldTgt/>
                      </p:tgtEl>
                    </p:cond>
                    <p:cond evt="onPrev" delay="0">
                      <p:tgtEl>
                        <p:sldTgt/>
                      </p:tgtEl>
                    </p:cond>
                  </p:endCondLst>
                </p:cTn>
                <p:tgtEl>
                  <p:spTgt spid="15427"/>
                </p:tgtEl>
              </p:cMediaNode>
            </p:video>
            <p:video>
              <p:cMediaNode>
                <p:cTn id="334" fill="hold" display="0">
                  <p:stCondLst>
                    <p:cond delay="indefinite"/>
                  </p:stCondLst>
                  <p:endCondLst>
                    <p:cond evt="onNext" delay="0">
                      <p:tgtEl>
                        <p:sldTgt/>
                      </p:tgtEl>
                    </p:cond>
                    <p:cond evt="onPrev" delay="0">
                      <p:tgtEl>
                        <p:sldTgt/>
                      </p:tgtEl>
                    </p:cond>
                  </p:endCondLst>
                </p:cTn>
                <p:tgtEl>
                  <p:spTgt spid="15429"/>
                </p:tgtEl>
              </p:cMediaNode>
            </p:video>
            <p:video>
              <p:cMediaNode>
                <p:cTn id="335" fill="hold" display="0">
                  <p:stCondLst>
                    <p:cond delay="indefinite"/>
                  </p:stCondLst>
                  <p:endCondLst>
                    <p:cond evt="onNext" delay="0">
                      <p:tgtEl>
                        <p:sldTgt/>
                      </p:tgtEl>
                    </p:cond>
                    <p:cond evt="onPrev" delay="0">
                      <p:tgtEl>
                        <p:sldTgt/>
                      </p:tgtEl>
                    </p:cond>
                  </p:endCondLst>
                </p:cTn>
                <p:tgtEl>
                  <p:spTgt spid="15431"/>
                </p:tgtEl>
              </p:cMediaNode>
            </p:video>
            <p:video>
              <p:cMediaNode>
                <p:cTn id="336" fill="hold" display="0">
                  <p:stCondLst>
                    <p:cond delay="indefinite"/>
                  </p:stCondLst>
                  <p:endCondLst>
                    <p:cond evt="onNext" delay="0">
                      <p:tgtEl>
                        <p:sldTgt/>
                      </p:tgtEl>
                    </p:cond>
                    <p:cond evt="onPrev" delay="0">
                      <p:tgtEl>
                        <p:sldTgt/>
                      </p:tgtEl>
                    </p:cond>
                  </p:endCondLst>
                </p:cTn>
                <p:tgtEl>
                  <p:spTgt spid="15433"/>
                </p:tgtEl>
              </p:cMediaNode>
            </p:video>
            <p:video>
              <p:cMediaNode>
                <p:cTn id="337" fill="hold" display="0">
                  <p:stCondLst>
                    <p:cond delay="indefinite"/>
                  </p:stCondLst>
                  <p:endCondLst>
                    <p:cond evt="onNext" delay="0">
                      <p:tgtEl>
                        <p:sldTgt/>
                      </p:tgtEl>
                    </p:cond>
                    <p:cond evt="onPrev" delay="0">
                      <p:tgtEl>
                        <p:sldTgt/>
                      </p:tgtEl>
                    </p:cond>
                  </p:endCondLst>
                </p:cTn>
                <p:tgtEl>
                  <p:spTgt spid="15435"/>
                </p:tgtEl>
              </p:cMediaNode>
            </p:video>
            <p:video>
              <p:cMediaNode>
                <p:cTn id="338" fill="hold" display="0">
                  <p:stCondLst>
                    <p:cond delay="indefinite"/>
                  </p:stCondLst>
                  <p:endCondLst>
                    <p:cond evt="onNext" delay="0">
                      <p:tgtEl>
                        <p:sldTgt/>
                      </p:tgtEl>
                    </p:cond>
                    <p:cond evt="onPrev" delay="0">
                      <p:tgtEl>
                        <p:sldTgt/>
                      </p:tgtEl>
                    </p:cond>
                  </p:endCondLst>
                </p:cTn>
                <p:tgtEl>
                  <p:spTgt spid="15437"/>
                </p:tgtEl>
              </p:cMediaNode>
            </p:video>
            <p:video>
              <p:cMediaNode>
                <p:cTn id="339" fill="hold" display="0">
                  <p:stCondLst>
                    <p:cond delay="indefinite"/>
                  </p:stCondLst>
                  <p:endCondLst>
                    <p:cond evt="onNext" delay="0">
                      <p:tgtEl>
                        <p:sldTgt/>
                      </p:tgtEl>
                    </p:cond>
                    <p:cond evt="onPrev" delay="0">
                      <p:tgtEl>
                        <p:sldTgt/>
                      </p:tgtEl>
                    </p:cond>
                  </p:endCondLst>
                </p:cTn>
                <p:tgtEl>
                  <p:spTgt spid="15439"/>
                </p:tgtEl>
              </p:cMediaNode>
            </p:video>
            <p:video>
              <p:cMediaNode>
                <p:cTn id="340" fill="hold" display="0">
                  <p:stCondLst>
                    <p:cond delay="indefinite"/>
                  </p:stCondLst>
                  <p:endCondLst>
                    <p:cond evt="onNext" delay="0">
                      <p:tgtEl>
                        <p:sldTgt/>
                      </p:tgtEl>
                    </p:cond>
                    <p:cond evt="onPrev" delay="0">
                      <p:tgtEl>
                        <p:sldTgt/>
                      </p:tgtEl>
                    </p:cond>
                  </p:endCondLst>
                </p:cTn>
                <p:tgtEl>
                  <p:spTgt spid="15441"/>
                </p:tgtEl>
              </p:cMediaNode>
            </p:video>
            <p:audio>
              <p:cMediaNode showWhenStopped="0">
                <p:cTn id="341" fill="hold" display="0">
                  <p:stCondLst>
                    <p:cond delay="indefinite"/>
                  </p:stCondLst>
                  <p:endCondLst>
                    <p:cond evt="onNext" delay="0">
                      <p:tgtEl>
                        <p:sldTgt/>
                      </p:tgtEl>
                    </p:cond>
                    <p:cond evt="onPrev" delay="0">
                      <p:tgtEl>
                        <p:sldTgt/>
                      </p:tgtEl>
                    </p:cond>
                    <p:cond evt="onStopAudio" delay="0">
                      <p:tgtEl>
                        <p:sldTgt/>
                      </p:tgtEl>
                    </p:cond>
                  </p:endCondLst>
                </p:cTn>
                <p:tgtEl>
                  <p:spTgt spid="15442"/>
                </p:tgtEl>
              </p:cMediaNode>
            </p:audio>
          </p:childTnLst>
        </p:cTn>
      </p:par>
    </p:tnLst>
    <p:bldLst>
      <p:bldP spid="15409" grpId="0"/>
      <p:bldP spid="154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133600" y="152400"/>
            <a:ext cx="4495800" cy="838200"/>
          </a:xfrm>
          <a:ln>
            <a:headEnd/>
            <a:tailEnd/>
          </a:ln>
        </p:spPr>
        <p:style>
          <a:lnRef idx="1">
            <a:schemeClr val="accent6"/>
          </a:lnRef>
          <a:fillRef idx="2">
            <a:schemeClr val="accent6"/>
          </a:fillRef>
          <a:effectRef idx="1">
            <a:schemeClr val="accent6"/>
          </a:effectRef>
          <a:fontRef idx="minor">
            <a:schemeClr val="dk1"/>
          </a:fontRef>
        </p:style>
        <p:txBody>
          <a:bodyPr/>
          <a:lstStyle/>
          <a:p>
            <a:pPr algn="ctr" eaLnBrk="1" hangingPunct="1"/>
            <a:r>
              <a:rPr lang="en-US" altLang="en-US" b="1" dirty="0" err="1" smtClean="0">
                <a:solidFill>
                  <a:srgbClr val="FF0000"/>
                </a:solidFill>
                <a:latin typeface="Times New Roman" panose="02020603050405020304" pitchFamily="18" charset="0"/>
                <a:cs typeface="Times New Roman" panose="02020603050405020304" pitchFamily="18" charset="0"/>
              </a:rPr>
              <a:t>Tức</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cảnh</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Pác</a:t>
            </a:r>
            <a:r>
              <a:rPr lang="en-US" altLang="en-US" b="1" dirty="0" smtClean="0">
                <a:solidFill>
                  <a:srgbClr val="FF0000"/>
                </a:solidFill>
                <a:latin typeface="Times New Roman" panose="02020603050405020304" pitchFamily="18" charset="0"/>
                <a:cs typeface="Times New Roman" panose="02020603050405020304" pitchFamily="18" charset="0"/>
              </a:rPr>
              <a:t> </a:t>
            </a:r>
            <a:r>
              <a:rPr lang="en-US" altLang="en-US" b="1" dirty="0" err="1" smtClean="0">
                <a:solidFill>
                  <a:srgbClr val="FF0000"/>
                </a:solidFill>
                <a:latin typeface="Times New Roman" panose="02020603050405020304" pitchFamily="18" charset="0"/>
                <a:cs typeface="Times New Roman" panose="02020603050405020304" pitchFamily="18" charset="0"/>
              </a:rPr>
              <a:t>Bó</a:t>
            </a:r>
            <a:endParaRPr lang="en-US" altLang="en-US" b="1" dirty="0" smtClean="0">
              <a:solidFill>
                <a:srgbClr val="FF0000"/>
              </a:solidFill>
              <a:latin typeface="Times New Roman" panose="02020603050405020304" pitchFamily="18" charset="0"/>
              <a:cs typeface="Times New Roman" panose="02020603050405020304" pitchFamily="18" charset="0"/>
            </a:endParaRPr>
          </a:p>
        </p:txBody>
      </p:sp>
      <p:sp>
        <p:nvSpPr>
          <p:cNvPr id="19459" name="Rectangle 3"/>
          <p:cNvSpPr>
            <a:spLocks noGrp="1" noChangeArrowheads="1"/>
          </p:cNvSpPr>
          <p:nvPr>
            <p:ph type="body" idx="1"/>
          </p:nvPr>
        </p:nvSpPr>
        <p:spPr>
          <a:xfrm>
            <a:off x="914400" y="1600200"/>
            <a:ext cx="3505200" cy="2667000"/>
          </a:xfrm>
          <a:ln>
            <a:headEnd/>
            <a:tailEnd/>
          </a:ln>
        </p:spPr>
        <p:style>
          <a:lnRef idx="0">
            <a:schemeClr val="accent2"/>
          </a:lnRef>
          <a:fillRef idx="3">
            <a:schemeClr val="accent2"/>
          </a:fillRef>
          <a:effectRef idx="3">
            <a:schemeClr val="accent2"/>
          </a:effectRef>
          <a:fontRef idx="minor">
            <a:schemeClr val="lt1"/>
          </a:fontRef>
        </p:style>
        <p:txBody>
          <a:bodyPr>
            <a:normAutofit/>
          </a:bodyPr>
          <a:lstStyle/>
          <a:p>
            <a:pPr eaLnBrk="1" hangingPunct="1">
              <a:buFontTx/>
              <a:buNone/>
            </a:pPr>
            <a:r>
              <a:rPr lang="en-US" altLang="en-US" sz="2600" b="1" dirty="0" smtClean="0">
                <a:solidFill>
                  <a:srgbClr val="990000"/>
                </a:solidFill>
                <a:latin typeface="Times New Roman" panose="02020603050405020304" pitchFamily="18" charset="0"/>
                <a:cs typeface="Times New Roman" panose="02020603050405020304" pitchFamily="18" charset="0"/>
              </a:rPr>
              <a:t>          </a:t>
            </a:r>
            <a:r>
              <a:rPr lang="en-US" altLang="en-US" sz="2600" b="1" dirty="0" err="1" smtClean="0">
                <a:solidFill>
                  <a:srgbClr val="990000"/>
                </a:solidFill>
                <a:latin typeface="Times New Roman" panose="02020603050405020304" pitchFamily="18" charset="0"/>
                <a:cs typeface="Times New Roman" panose="02020603050405020304" pitchFamily="18" charset="0"/>
              </a:rPr>
              <a:t>Cổ</a:t>
            </a:r>
            <a:r>
              <a:rPr lang="en-US" altLang="en-US" sz="2600" b="1" dirty="0" smtClean="0">
                <a:solidFill>
                  <a:srgbClr val="990000"/>
                </a:solidFill>
                <a:latin typeface="Times New Roman" panose="02020603050405020304" pitchFamily="18" charset="0"/>
                <a:cs typeface="Times New Roman" panose="02020603050405020304" pitchFamily="18" charset="0"/>
              </a:rPr>
              <a:t> </a:t>
            </a:r>
            <a:r>
              <a:rPr lang="en-US" altLang="en-US" sz="2600" b="1" dirty="0" err="1" smtClean="0">
                <a:solidFill>
                  <a:srgbClr val="990000"/>
                </a:solidFill>
                <a:latin typeface="Times New Roman" panose="02020603050405020304" pitchFamily="18" charset="0"/>
                <a:cs typeface="Times New Roman" panose="02020603050405020304" pitchFamily="18" charset="0"/>
              </a:rPr>
              <a:t>điển</a:t>
            </a:r>
            <a:endParaRPr lang="en-US" altLang="en-US" sz="2600" b="1" dirty="0" smtClean="0">
              <a:solidFill>
                <a:srgbClr val="990000"/>
              </a:solidFill>
              <a:latin typeface="Times New Roman" panose="02020603050405020304" pitchFamily="18" charset="0"/>
              <a:cs typeface="Times New Roman" panose="02020603050405020304" pitchFamily="18" charset="0"/>
            </a:endParaRPr>
          </a:p>
          <a:p>
            <a:pPr>
              <a:buFontTx/>
              <a:buChar char="-"/>
            </a:pP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Đề</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tài</a:t>
            </a:r>
            <a:endParaRPr lang="en-US" altLang="en-US" sz="2600" dirty="0" smtClean="0">
              <a:latin typeface="Times New Roman" panose="02020603050405020304" pitchFamily="18" charset="0"/>
              <a:cs typeface="Times New Roman" panose="02020603050405020304" pitchFamily="18" charset="0"/>
            </a:endParaRPr>
          </a:p>
          <a:p>
            <a:pPr eaLnBrk="1" hangingPunct="1">
              <a:buFontTx/>
              <a:buChar char="-"/>
            </a:pPr>
            <a:r>
              <a:rPr lang="en-US" altLang="en-US" sz="2600" dirty="0" err="1" smtClean="0">
                <a:latin typeface="Times New Roman" panose="02020603050405020304" pitchFamily="18" charset="0"/>
                <a:cs typeface="Times New Roman" panose="02020603050405020304" pitchFamily="18" charset="0"/>
              </a:rPr>
              <a:t>Thi</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liệu</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cổ</a:t>
            </a:r>
            <a:endParaRPr lang="en-US" altLang="en-US" sz="2600" dirty="0" smtClean="0">
              <a:latin typeface="Times New Roman" panose="02020603050405020304" pitchFamily="18" charset="0"/>
              <a:cs typeface="Times New Roman" panose="02020603050405020304" pitchFamily="18" charset="0"/>
            </a:endParaRPr>
          </a:p>
          <a:p>
            <a:pPr eaLnBrk="1" hangingPunct="1">
              <a:buFontTx/>
              <a:buChar char="-"/>
            </a:pPr>
            <a:r>
              <a:rPr lang="en-US" altLang="en-US" sz="2600" dirty="0" err="1" smtClean="0">
                <a:latin typeface="Times New Roman" panose="02020603050405020304" pitchFamily="18" charset="0"/>
                <a:cs typeface="Times New Roman" panose="02020603050405020304" pitchFamily="18" charset="0"/>
              </a:rPr>
              <a:t>Thú</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lâm</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tuyền</a:t>
            </a:r>
            <a:endParaRPr lang="en-US" altLang="en-US" sz="2600" dirty="0" smtClean="0">
              <a:latin typeface="Times New Roman" panose="02020603050405020304" pitchFamily="18" charset="0"/>
              <a:cs typeface="Times New Roman" panose="02020603050405020304" pitchFamily="18" charset="0"/>
            </a:endParaRPr>
          </a:p>
          <a:p>
            <a:pPr eaLnBrk="1" hangingPunct="1">
              <a:buFontTx/>
              <a:buChar char="-"/>
            </a:pPr>
            <a:r>
              <a:rPr lang="en-US" altLang="en-US" sz="2600" dirty="0" err="1" smtClean="0">
                <a:latin typeface="Times New Roman" panose="02020603050405020304" pitchFamily="18" charset="0"/>
                <a:cs typeface="Times New Roman" panose="02020603050405020304" pitchFamily="18" charset="0"/>
              </a:rPr>
              <a:t>Thể</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thơ</a:t>
            </a:r>
            <a:r>
              <a:rPr lang="en-US" altLang="en-US" sz="2600" dirty="0" smtClean="0">
                <a:latin typeface="Times New Roman" panose="02020603050405020304" pitchFamily="18" charset="0"/>
                <a:cs typeface="Times New Roman" panose="02020603050405020304" pitchFamily="18" charset="0"/>
              </a:rPr>
              <a:t> </a:t>
            </a:r>
            <a:r>
              <a:rPr lang="en-US" altLang="en-US" sz="2600" dirty="0" err="1" smtClean="0">
                <a:latin typeface="Times New Roman" panose="02020603050405020304" pitchFamily="18" charset="0"/>
                <a:cs typeface="Times New Roman" panose="02020603050405020304" pitchFamily="18" charset="0"/>
              </a:rPr>
              <a:t>cổ</a:t>
            </a:r>
            <a:endParaRPr lang="en-US" altLang="en-US" sz="2600" dirty="0" smtClean="0">
              <a:latin typeface="Times New Roman" panose="02020603050405020304" pitchFamily="18" charset="0"/>
              <a:cs typeface="Times New Roman" panose="02020603050405020304" pitchFamily="18" charset="0"/>
            </a:endParaRPr>
          </a:p>
        </p:txBody>
      </p:sp>
      <p:sp>
        <p:nvSpPr>
          <p:cNvPr id="19460" name="Rectangle 4"/>
          <p:cNvSpPr>
            <a:spLocks noChangeArrowheads="1"/>
          </p:cNvSpPr>
          <p:nvPr/>
        </p:nvSpPr>
        <p:spPr bwMode="auto">
          <a:xfrm>
            <a:off x="4419600" y="1595438"/>
            <a:ext cx="4038600" cy="266700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lstStyle>
            <a:lvl1pPr marL="342900" indent="-342900"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just" eaLnBrk="1" hangingPunct="1">
              <a:spcBef>
                <a:spcPct val="20000"/>
              </a:spcBef>
            </a:pPr>
            <a:r>
              <a:rPr lang="en-US" altLang="en-US" dirty="0">
                <a:latin typeface=".VnArial" pitchFamily="34" charset="0"/>
              </a:rPr>
              <a:t>            </a:t>
            </a:r>
            <a:r>
              <a:rPr lang="en-US" altLang="en-US" sz="2400" dirty="0" err="1" smtClean="0">
                <a:latin typeface="Times New Roman" panose="02020603050405020304" pitchFamily="18" charset="0"/>
                <a:cs typeface="Times New Roman" panose="02020603050405020304" pitchFamily="18" charset="0"/>
              </a:rPr>
              <a:t>Hiện</a:t>
            </a:r>
            <a:r>
              <a:rPr lang="en-US" altLang="en-US" sz="2400" dirty="0" smtClean="0">
                <a:latin typeface="Times New Roman" panose="02020603050405020304" pitchFamily="18" charset="0"/>
                <a:cs typeface="Times New Roman" panose="02020603050405020304" pitchFamily="18" charset="0"/>
              </a:rPr>
              <a:t> </a:t>
            </a:r>
            <a:r>
              <a:rPr lang="en-US" altLang="en-US" sz="2400" dirty="0" err="1" smtClean="0">
                <a:latin typeface="Times New Roman" panose="02020603050405020304" pitchFamily="18" charset="0"/>
                <a:cs typeface="Times New Roman" panose="02020603050405020304" pitchFamily="18" charset="0"/>
              </a:rPr>
              <a:t>đại</a:t>
            </a:r>
            <a:endParaRPr lang="en-US" altLang="en-US" sz="2400" dirty="0">
              <a:latin typeface="Times New Roman" panose="02020603050405020304" pitchFamily="18" charset="0"/>
              <a:cs typeface="Times New Roman" panose="02020603050405020304" pitchFamily="18" charset="0"/>
            </a:endParaRPr>
          </a:p>
          <a:p>
            <a:pPr algn="just" eaLnBrk="1" hangingPunct="1">
              <a:spcBef>
                <a:spcPct val="20000"/>
              </a:spcBef>
              <a:buFontTx/>
              <a:buChar char="-"/>
            </a:pPr>
            <a:r>
              <a:rPr lang="en-US" altLang="en-US" sz="2600" b="0" dirty="0" err="1" smtClean="0">
                <a:latin typeface="Times New Roman" panose="02020603050405020304" pitchFamily="18" charset="0"/>
                <a:cs typeface="Times New Roman" panose="02020603050405020304" pitchFamily="18" charset="0"/>
              </a:rPr>
              <a:t>Công</a:t>
            </a:r>
            <a:r>
              <a:rPr lang="en-US" altLang="en-US" sz="2600" b="0" dirty="0" smtClean="0">
                <a:latin typeface="Times New Roman" panose="02020603050405020304" pitchFamily="18" charset="0"/>
                <a:cs typeface="Times New Roman" panose="02020603050405020304" pitchFamily="18" charset="0"/>
              </a:rPr>
              <a:t> </a:t>
            </a:r>
            <a:r>
              <a:rPr lang="en-US" altLang="en-US" sz="2600" b="0" dirty="0" err="1" smtClean="0">
                <a:latin typeface="Times New Roman" panose="02020603050405020304" pitchFamily="18" charset="0"/>
                <a:cs typeface="Times New Roman" panose="02020603050405020304" pitchFamily="18" charset="0"/>
              </a:rPr>
              <a:t>việc</a:t>
            </a:r>
            <a:r>
              <a:rPr lang="en-US" altLang="en-US" sz="2600" b="0" dirty="0" smtClean="0">
                <a:latin typeface="Times New Roman" panose="02020603050405020304" pitchFamily="18" charset="0"/>
                <a:cs typeface="Times New Roman" panose="02020603050405020304" pitchFamily="18" charset="0"/>
              </a:rPr>
              <a:t> </a:t>
            </a:r>
            <a:r>
              <a:rPr lang="en-US" altLang="en-US" sz="2600" b="0" dirty="0" err="1" smtClean="0">
                <a:latin typeface="Times New Roman" panose="02020603050405020304" pitchFamily="18" charset="0"/>
                <a:cs typeface="Times New Roman" panose="02020603050405020304" pitchFamily="18" charset="0"/>
              </a:rPr>
              <a:t>cách</a:t>
            </a:r>
            <a:r>
              <a:rPr lang="en-US" altLang="en-US" sz="2600" b="0" dirty="0" smtClean="0">
                <a:latin typeface="Times New Roman" panose="02020603050405020304" pitchFamily="18" charset="0"/>
                <a:cs typeface="Times New Roman" panose="02020603050405020304" pitchFamily="18" charset="0"/>
              </a:rPr>
              <a:t> </a:t>
            </a:r>
            <a:r>
              <a:rPr lang="en-US" altLang="en-US" sz="2600" b="0" dirty="0" err="1" smtClean="0">
                <a:latin typeface="Times New Roman" panose="02020603050405020304" pitchFamily="18" charset="0"/>
                <a:cs typeface="Times New Roman" panose="02020603050405020304" pitchFamily="18" charset="0"/>
              </a:rPr>
              <a:t>mạng</a:t>
            </a:r>
            <a:endParaRPr lang="en-US" altLang="en-US" sz="2600" b="0" dirty="0">
              <a:latin typeface="Times New Roman" panose="02020603050405020304" pitchFamily="18" charset="0"/>
              <a:cs typeface="Times New Roman" panose="02020603050405020304" pitchFamily="18" charset="0"/>
            </a:endParaRPr>
          </a:p>
          <a:p>
            <a:pPr algn="just" eaLnBrk="1" hangingPunct="1">
              <a:spcBef>
                <a:spcPct val="20000"/>
              </a:spcBef>
              <a:buFontTx/>
              <a:buChar char="-"/>
            </a:pPr>
            <a:r>
              <a:rPr lang="en-US" altLang="en-US" sz="2600" b="0" dirty="0" err="1" smtClean="0">
                <a:latin typeface="Times New Roman" panose="02020603050405020304" pitchFamily="18" charset="0"/>
                <a:cs typeface="Times New Roman" panose="02020603050405020304" pitchFamily="18" charset="0"/>
              </a:rPr>
              <a:t>Phong</a:t>
            </a:r>
            <a:r>
              <a:rPr lang="en-US" altLang="en-US" sz="2600" b="0" dirty="0" smtClean="0">
                <a:latin typeface="Times New Roman" panose="02020603050405020304" pitchFamily="18" charset="0"/>
                <a:cs typeface="Times New Roman" panose="02020603050405020304" pitchFamily="18" charset="0"/>
              </a:rPr>
              <a:t> </a:t>
            </a:r>
            <a:r>
              <a:rPr lang="en-US" altLang="en-US" sz="2600" b="0" dirty="0" err="1" smtClean="0">
                <a:latin typeface="Times New Roman" panose="02020603050405020304" pitchFamily="18" charset="0"/>
                <a:cs typeface="Times New Roman" panose="02020603050405020304" pitchFamily="18" charset="0"/>
              </a:rPr>
              <a:t>thái</a:t>
            </a:r>
            <a:r>
              <a:rPr lang="en-US" altLang="en-US" sz="2600" b="0" dirty="0" smtClean="0">
                <a:latin typeface="Times New Roman" panose="02020603050405020304" pitchFamily="18" charset="0"/>
                <a:cs typeface="Times New Roman" panose="02020603050405020304" pitchFamily="18" charset="0"/>
              </a:rPr>
              <a:t> </a:t>
            </a:r>
            <a:r>
              <a:rPr lang="en-US" altLang="en-US" sz="2600" b="0" dirty="0" err="1" smtClean="0">
                <a:latin typeface="Times New Roman" panose="02020603050405020304" pitchFamily="18" charset="0"/>
                <a:cs typeface="Times New Roman" panose="02020603050405020304" pitchFamily="18" charset="0"/>
              </a:rPr>
              <a:t>ung</a:t>
            </a:r>
            <a:r>
              <a:rPr lang="en-US" altLang="en-US" sz="2600" b="0" dirty="0" smtClean="0">
                <a:latin typeface="Times New Roman" panose="02020603050405020304" pitchFamily="18" charset="0"/>
                <a:cs typeface="Times New Roman" panose="02020603050405020304" pitchFamily="18" charset="0"/>
              </a:rPr>
              <a:t> dung, </a:t>
            </a:r>
            <a:r>
              <a:rPr lang="en-US" altLang="en-US" sz="2600" b="0" dirty="0" err="1" smtClean="0">
                <a:latin typeface="Times New Roman" panose="02020603050405020304" pitchFamily="18" charset="0"/>
                <a:cs typeface="Times New Roman" panose="02020603050405020304" pitchFamily="18" charset="0"/>
              </a:rPr>
              <a:t>lạc</a:t>
            </a:r>
            <a:r>
              <a:rPr lang="en-US" altLang="en-US" sz="2600" b="0" dirty="0" smtClean="0">
                <a:latin typeface="Times New Roman" panose="02020603050405020304" pitchFamily="18" charset="0"/>
                <a:cs typeface="Times New Roman" panose="02020603050405020304" pitchFamily="18" charset="0"/>
              </a:rPr>
              <a:t> </a:t>
            </a:r>
            <a:r>
              <a:rPr lang="en-US" altLang="en-US" sz="2600" b="0" dirty="0" err="1" smtClean="0">
                <a:latin typeface="Times New Roman" panose="02020603050405020304" pitchFamily="18" charset="0"/>
                <a:cs typeface="Times New Roman" panose="02020603050405020304" pitchFamily="18" charset="0"/>
              </a:rPr>
              <a:t>quan</a:t>
            </a:r>
            <a:r>
              <a:rPr lang="en-US" altLang="en-US" sz="2600" b="0" dirty="0" smtClean="0">
                <a:latin typeface="Times New Roman" panose="02020603050405020304" pitchFamily="18" charset="0"/>
                <a:cs typeface="Times New Roman" panose="02020603050405020304" pitchFamily="18" charset="0"/>
              </a:rPr>
              <a:t> </a:t>
            </a:r>
            <a:endParaRPr lang="en-US" altLang="en-US" sz="2600" b="0" dirty="0">
              <a:latin typeface="Times New Roman" panose="02020603050405020304" pitchFamily="18" charset="0"/>
              <a:cs typeface="Times New Roman" panose="02020603050405020304" pitchFamily="18" charset="0"/>
            </a:endParaRPr>
          </a:p>
          <a:p>
            <a:pPr algn="just" eaLnBrk="1" hangingPunct="1">
              <a:spcBef>
                <a:spcPct val="20000"/>
              </a:spcBef>
              <a:buFontTx/>
              <a:buChar char="-"/>
            </a:pPr>
            <a:r>
              <a:rPr lang="en-US" altLang="en-US" sz="2600" b="0" dirty="0" err="1" smtClean="0">
                <a:latin typeface="Times New Roman" panose="02020603050405020304" pitchFamily="18" charset="0"/>
                <a:cs typeface="Times New Roman" panose="02020603050405020304" pitchFamily="18" charset="0"/>
              </a:rPr>
              <a:t>Lời</a:t>
            </a:r>
            <a:r>
              <a:rPr lang="en-US" altLang="en-US" sz="2600" b="0" dirty="0" smtClean="0">
                <a:latin typeface="Times New Roman" panose="02020603050405020304" pitchFamily="18" charset="0"/>
                <a:cs typeface="Times New Roman" panose="02020603050405020304" pitchFamily="18" charset="0"/>
              </a:rPr>
              <a:t> </a:t>
            </a:r>
            <a:r>
              <a:rPr lang="en-US" altLang="en-US" sz="2600" b="0" dirty="0" err="1" smtClean="0">
                <a:latin typeface="Times New Roman" panose="02020603050405020304" pitchFamily="18" charset="0"/>
                <a:cs typeface="Times New Roman" panose="02020603050405020304" pitchFamily="18" charset="0"/>
              </a:rPr>
              <a:t>thơ</a:t>
            </a:r>
            <a:r>
              <a:rPr lang="en-US" altLang="en-US" sz="2600" b="0" dirty="0" smtClean="0">
                <a:latin typeface="Times New Roman" panose="02020603050405020304" pitchFamily="18" charset="0"/>
                <a:cs typeface="Times New Roman" panose="02020603050405020304" pitchFamily="18" charset="0"/>
              </a:rPr>
              <a:t> </a:t>
            </a:r>
            <a:r>
              <a:rPr lang="en-US" altLang="en-US" sz="2600" b="0" dirty="0" err="1" smtClean="0">
                <a:latin typeface="Times New Roman" panose="02020603050405020304" pitchFamily="18" charset="0"/>
                <a:cs typeface="Times New Roman" panose="02020603050405020304" pitchFamily="18" charset="0"/>
              </a:rPr>
              <a:t>hóm</a:t>
            </a:r>
            <a:r>
              <a:rPr lang="en-US" altLang="en-US" sz="2600" b="0" dirty="0" smtClean="0">
                <a:latin typeface="Times New Roman" panose="02020603050405020304" pitchFamily="18" charset="0"/>
                <a:cs typeface="Times New Roman" panose="02020603050405020304" pitchFamily="18" charset="0"/>
              </a:rPr>
              <a:t> </a:t>
            </a:r>
            <a:r>
              <a:rPr lang="en-US" altLang="en-US" sz="2600" b="0" dirty="0" err="1" smtClean="0">
                <a:latin typeface="Times New Roman" panose="02020603050405020304" pitchFamily="18" charset="0"/>
                <a:cs typeface="Times New Roman" panose="02020603050405020304" pitchFamily="18" charset="0"/>
              </a:rPr>
              <a:t>hỉnh</a:t>
            </a:r>
            <a:r>
              <a:rPr lang="en-US" altLang="en-US" sz="2600" b="0" dirty="0" smtClean="0">
                <a:latin typeface="Times New Roman" panose="02020603050405020304" pitchFamily="18" charset="0"/>
                <a:cs typeface="Times New Roman" panose="02020603050405020304" pitchFamily="18" charset="0"/>
              </a:rPr>
              <a:t>, </a:t>
            </a:r>
            <a:r>
              <a:rPr lang="en-US" altLang="en-US" sz="2600" b="0" dirty="0" err="1" smtClean="0">
                <a:latin typeface="Times New Roman" panose="02020603050405020304" pitchFamily="18" charset="0"/>
                <a:cs typeface="Times New Roman" panose="02020603050405020304" pitchFamily="18" charset="0"/>
              </a:rPr>
              <a:t>giản</a:t>
            </a:r>
            <a:r>
              <a:rPr lang="en-US" altLang="en-US" sz="2600" b="0" dirty="0" smtClean="0">
                <a:latin typeface="Times New Roman" panose="02020603050405020304" pitchFamily="18" charset="0"/>
                <a:cs typeface="Times New Roman" panose="02020603050405020304" pitchFamily="18" charset="0"/>
              </a:rPr>
              <a:t> </a:t>
            </a:r>
            <a:r>
              <a:rPr lang="en-US" altLang="en-US" sz="2600" b="0" dirty="0" err="1" smtClean="0">
                <a:latin typeface="Times New Roman" panose="02020603050405020304" pitchFamily="18" charset="0"/>
                <a:cs typeface="Times New Roman" panose="02020603050405020304" pitchFamily="18" charset="0"/>
              </a:rPr>
              <a:t>dị</a:t>
            </a:r>
            <a:endParaRPr lang="en-US" altLang="en-US" sz="2600" b="0" dirty="0">
              <a:latin typeface="Times New Roman" panose="02020603050405020304" pitchFamily="18" charset="0"/>
              <a:cs typeface="Times New Roman" panose="02020603050405020304" pitchFamily="18" charset="0"/>
            </a:endParaRPr>
          </a:p>
          <a:p>
            <a:pPr algn="just" eaLnBrk="1" hangingPunct="1">
              <a:spcBef>
                <a:spcPct val="20000"/>
              </a:spcBef>
              <a:buFontTx/>
              <a:buChar char="-"/>
            </a:pPr>
            <a:r>
              <a:rPr lang="en-US" altLang="en-US" sz="2600" b="0" dirty="0" err="1" smtClean="0">
                <a:latin typeface="Times New Roman" panose="02020603050405020304" pitchFamily="18" charset="0"/>
                <a:cs typeface="Times New Roman" panose="02020603050405020304" pitchFamily="18" charset="0"/>
              </a:rPr>
              <a:t>Viết</a:t>
            </a:r>
            <a:r>
              <a:rPr lang="en-US" altLang="en-US" sz="2600" b="0" dirty="0" smtClean="0">
                <a:latin typeface="Times New Roman" panose="02020603050405020304" pitchFamily="18" charset="0"/>
                <a:cs typeface="Times New Roman" panose="02020603050405020304" pitchFamily="18" charset="0"/>
              </a:rPr>
              <a:t> </a:t>
            </a:r>
            <a:r>
              <a:rPr lang="en-US" altLang="en-US" sz="2600" b="0" dirty="0" err="1" smtClean="0">
                <a:latin typeface="Times New Roman" panose="02020603050405020304" pitchFamily="18" charset="0"/>
                <a:cs typeface="Times New Roman" panose="02020603050405020304" pitchFamily="18" charset="0"/>
              </a:rPr>
              <a:t>bằng</a:t>
            </a:r>
            <a:r>
              <a:rPr lang="en-US" altLang="en-US" sz="2600" b="0" dirty="0" smtClean="0">
                <a:latin typeface="Times New Roman" panose="02020603050405020304" pitchFamily="18" charset="0"/>
                <a:cs typeface="Times New Roman" panose="02020603050405020304" pitchFamily="18" charset="0"/>
              </a:rPr>
              <a:t> </a:t>
            </a:r>
            <a:r>
              <a:rPr lang="en-US" altLang="en-US" sz="2600" b="0" dirty="0" err="1" smtClean="0">
                <a:latin typeface="Times New Roman" panose="02020603050405020304" pitchFamily="18" charset="0"/>
                <a:cs typeface="Times New Roman" panose="02020603050405020304" pitchFamily="18" charset="0"/>
              </a:rPr>
              <a:t>chữ</a:t>
            </a:r>
            <a:r>
              <a:rPr lang="en-US" altLang="en-US" sz="2600" b="0" dirty="0" smtClean="0">
                <a:latin typeface="Times New Roman" panose="02020603050405020304" pitchFamily="18" charset="0"/>
                <a:cs typeface="Times New Roman" panose="02020603050405020304" pitchFamily="18" charset="0"/>
              </a:rPr>
              <a:t> </a:t>
            </a:r>
            <a:r>
              <a:rPr lang="en-US" altLang="en-US" sz="2600" b="0" dirty="0" err="1" smtClean="0">
                <a:latin typeface="Times New Roman" panose="02020603050405020304" pitchFamily="18" charset="0"/>
                <a:cs typeface="Times New Roman" panose="02020603050405020304" pitchFamily="18" charset="0"/>
              </a:rPr>
              <a:t>quốc</a:t>
            </a:r>
            <a:r>
              <a:rPr lang="en-US" altLang="en-US" sz="2600" b="0" dirty="0" smtClean="0">
                <a:latin typeface="Times New Roman" panose="02020603050405020304" pitchFamily="18" charset="0"/>
                <a:cs typeface="Times New Roman" panose="02020603050405020304" pitchFamily="18" charset="0"/>
              </a:rPr>
              <a:t> </a:t>
            </a:r>
            <a:r>
              <a:rPr lang="en-US" altLang="en-US" sz="2600" b="0" dirty="0" err="1" smtClean="0">
                <a:latin typeface="Times New Roman" panose="02020603050405020304" pitchFamily="18" charset="0"/>
                <a:cs typeface="Times New Roman" panose="02020603050405020304" pitchFamily="18" charset="0"/>
              </a:rPr>
              <a:t>ngữ</a:t>
            </a:r>
            <a:endParaRPr lang="en-US" altLang="en-US" sz="2600" b="0" dirty="0">
              <a:latin typeface="Times New Roman" panose="02020603050405020304" pitchFamily="18" charset="0"/>
              <a:cs typeface="Times New Roman" panose="02020603050405020304" pitchFamily="18" charset="0"/>
            </a:endParaRPr>
          </a:p>
        </p:txBody>
      </p:sp>
      <p:sp>
        <p:nvSpPr>
          <p:cNvPr id="16389" name="Rectangle 5"/>
          <p:cNvSpPr>
            <a:spLocks noChangeArrowheads="1"/>
          </p:cNvSpPr>
          <p:nvPr/>
        </p:nvSpPr>
        <p:spPr bwMode="auto">
          <a:xfrm>
            <a:off x="1066800" y="5486400"/>
            <a:ext cx="7467600" cy="914400"/>
          </a:xfrm>
          <a:prstGeom prst="rect">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algn="ctr" eaLnBrk="1" hangingPunct="1"/>
            <a:r>
              <a:rPr lang="en-US" altLang="en-US" sz="2400" i="1" dirty="0" smtClean="0">
                <a:solidFill>
                  <a:srgbClr val="FF0000"/>
                </a:solidFill>
                <a:latin typeface="Times New Roman" panose="02020603050405020304" pitchFamily="18" charset="0"/>
                <a:cs typeface="Times New Roman" panose="02020603050405020304" pitchFamily="18" charset="0"/>
              </a:rPr>
              <a:t>PHONG CÁCH THƠ HCM</a:t>
            </a:r>
            <a:endParaRPr lang="en-US" altLang="en-US" sz="2400" i="1" dirty="0">
              <a:solidFill>
                <a:srgbClr val="FF0000"/>
              </a:solidFill>
              <a:latin typeface="Times New Roman" panose="02020603050405020304" pitchFamily="18" charset="0"/>
              <a:cs typeface="Times New Roman" panose="02020603050405020304" pitchFamily="18" charset="0"/>
            </a:endParaRPr>
          </a:p>
        </p:txBody>
      </p:sp>
      <p:cxnSp>
        <p:nvCxnSpPr>
          <p:cNvPr id="19462" name="AutoShape 6"/>
          <p:cNvCxnSpPr>
            <a:cxnSpLocks noChangeShapeType="1"/>
            <a:stCxn id="19458" idx="2"/>
            <a:endCxn id="19459" idx="0"/>
          </p:cNvCxnSpPr>
          <p:nvPr/>
        </p:nvCxnSpPr>
        <p:spPr bwMode="auto">
          <a:xfrm flipH="1">
            <a:off x="2667000" y="1028700"/>
            <a:ext cx="1714500" cy="571500"/>
          </a:xfrm>
          <a:prstGeom prst="straightConnector1">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3" name="AutoShape 7"/>
          <p:cNvCxnSpPr>
            <a:cxnSpLocks noChangeShapeType="1"/>
            <a:stCxn id="19458" idx="2"/>
            <a:endCxn id="19460" idx="0"/>
          </p:cNvCxnSpPr>
          <p:nvPr/>
        </p:nvCxnSpPr>
        <p:spPr bwMode="auto">
          <a:xfrm>
            <a:off x="4381500" y="1028700"/>
            <a:ext cx="2057400" cy="566738"/>
          </a:xfrm>
          <a:prstGeom prst="straightConnector1">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4" name="AutoShape 8"/>
          <p:cNvCxnSpPr>
            <a:cxnSpLocks noChangeShapeType="1"/>
            <a:stCxn id="19459" idx="2"/>
            <a:endCxn id="16389" idx="0"/>
          </p:cNvCxnSpPr>
          <p:nvPr/>
        </p:nvCxnSpPr>
        <p:spPr bwMode="auto">
          <a:xfrm>
            <a:off x="2667000" y="4267200"/>
            <a:ext cx="2133600" cy="1219200"/>
          </a:xfrm>
          <a:prstGeom prst="straightConnector1">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465" name="AutoShape 9"/>
          <p:cNvCxnSpPr>
            <a:cxnSpLocks noChangeShapeType="1"/>
            <a:stCxn id="16389" idx="0"/>
            <a:endCxn id="19460" idx="2"/>
          </p:cNvCxnSpPr>
          <p:nvPr/>
        </p:nvCxnSpPr>
        <p:spPr bwMode="auto">
          <a:xfrm flipV="1">
            <a:off x="4800600" y="4262438"/>
            <a:ext cx="1638300" cy="1223962"/>
          </a:xfrm>
          <a:prstGeom prst="straightConnector1">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5254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10" repeatCount="indefinite" fill="hold" grpId="0" nodeType="afterEffect">
                                  <p:stCondLst>
                                    <p:cond delay="0"/>
                                  </p:stCondLst>
                                  <p:childTnLst>
                                    <p:animClr clrSpc="hsl" dir="ccw">
                                      <p:cBhvr override="childStyle">
                                        <p:cTn id="6" dur="1000" fill="hold"/>
                                        <p:tgtEl>
                                          <p:spTgt spid="16389"/>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4637"/>
            <a:ext cx="8610600" cy="2479963"/>
          </a:xfrm>
          <a:solidFill>
            <a:schemeClr val="bg1"/>
          </a:solidFill>
        </p:spPr>
        <p:txBody>
          <a:bodyPr>
            <a:normAutofit/>
          </a:bodyPr>
          <a:lstStyle/>
          <a:p>
            <a:pPr marL="0" indent="0">
              <a:buNone/>
            </a:pPr>
            <a:r>
              <a:rPr lang="en-US" sz="2400" u="sng" dirty="0" smtClean="0"/>
              <a:t>BT 6 (PBT)</a:t>
            </a:r>
            <a:r>
              <a:rPr lang="en-US" sz="2400" dirty="0" smtClean="0"/>
              <a:t>: Qua </a:t>
            </a:r>
            <a:r>
              <a:rPr lang="en-US" sz="2400" dirty="0" err="1"/>
              <a:t>bài</a:t>
            </a:r>
            <a:r>
              <a:rPr lang="en-US" sz="2400" dirty="0"/>
              <a:t> </a:t>
            </a:r>
            <a:r>
              <a:rPr lang="en-US" sz="2400" dirty="0" err="1"/>
              <a:t>thơ</a:t>
            </a:r>
            <a:r>
              <a:rPr lang="en-US" sz="2400" dirty="0"/>
              <a:t>, </a:t>
            </a:r>
            <a:r>
              <a:rPr lang="en-US" sz="2400" dirty="0" err="1"/>
              <a:t>một</a:t>
            </a:r>
            <a:r>
              <a:rPr lang="en-US" sz="2400" dirty="0"/>
              <a:t> </a:t>
            </a:r>
            <a:r>
              <a:rPr lang="en-US" sz="2400" dirty="0" err="1"/>
              <a:t>mặt</a:t>
            </a:r>
            <a:r>
              <a:rPr lang="en-US" sz="2400" dirty="0"/>
              <a:t>, ta </a:t>
            </a:r>
            <a:r>
              <a:rPr lang="en-US" sz="2400" dirty="0" err="1"/>
              <a:t>có</a:t>
            </a:r>
            <a:r>
              <a:rPr lang="en-US" sz="2400" dirty="0"/>
              <a:t> </a:t>
            </a:r>
            <a:r>
              <a:rPr lang="en-US" sz="2400" dirty="0" err="1"/>
              <a:t>thể</a:t>
            </a:r>
            <a:r>
              <a:rPr lang="en-US" sz="2400" dirty="0"/>
              <a:t> </a:t>
            </a:r>
            <a:r>
              <a:rPr lang="en-US" sz="2400" dirty="0" err="1"/>
              <a:t>thấy</a:t>
            </a:r>
            <a:r>
              <a:rPr lang="en-US" sz="2400" dirty="0"/>
              <a:t> </a:t>
            </a:r>
            <a:r>
              <a:rPr lang="en-US" sz="2400" dirty="0" err="1"/>
              <a:t>cuộc</a:t>
            </a:r>
            <a:r>
              <a:rPr lang="en-US" sz="2400" dirty="0"/>
              <a:t> </a:t>
            </a:r>
            <a:r>
              <a:rPr lang="en-US" sz="2400" dirty="0" err="1"/>
              <a:t>sống</a:t>
            </a:r>
            <a:r>
              <a:rPr lang="en-US" sz="2400" dirty="0"/>
              <a:t> </a:t>
            </a:r>
            <a:r>
              <a:rPr lang="en-US" sz="2400" dirty="0" err="1"/>
              <a:t>của</a:t>
            </a:r>
            <a:r>
              <a:rPr lang="en-US" sz="2400" dirty="0"/>
              <a:t> HCM ở </a:t>
            </a:r>
            <a:r>
              <a:rPr lang="en-US" sz="2400" dirty="0" err="1"/>
              <a:t>Pác</a:t>
            </a:r>
            <a:r>
              <a:rPr lang="en-US" sz="2400" dirty="0"/>
              <a:t> </a:t>
            </a:r>
            <a:r>
              <a:rPr lang="en-US" sz="2400" dirty="0" err="1"/>
              <a:t>Bó</a:t>
            </a:r>
            <a:r>
              <a:rPr lang="en-US" sz="2400" dirty="0"/>
              <a:t> </a:t>
            </a:r>
            <a:r>
              <a:rPr lang="en-US" sz="2400" dirty="0" err="1"/>
              <a:t>thật</a:t>
            </a:r>
            <a:r>
              <a:rPr lang="en-US" sz="2400" dirty="0"/>
              <a:t> </a:t>
            </a:r>
            <a:r>
              <a:rPr lang="en-US" sz="2400" dirty="0" err="1"/>
              <a:t>gian</a:t>
            </a:r>
            <a:r>
              <a:rPr lang="en-US" sz="2400" dirty="0"/>
              <a:t> </a:t>
            </a:r>
            <a:r>
              <a:rPr lang="en-US" sz="2400" dirty="0" err="1"/>
              <a:t>khổ</a:t>
            </a:r>
            <a:r>
              <a:rPr lang="en-US" sz="2400" dirty="0"/>
              <a:t>, </a:t>
            </a:r>
            <a:r>
              <a:rPr lang="en-US" sz="2400" dirty="0" err="1"/>
              <a:t>nhưng</a:t>
            </a:r>
            <a:r>
              <a:rPr lang="en-US" sz="2400" dirty="0"/>
              <a:t> </a:t>
            </a:r>
            <a:r>
              <a:rPr lang="en-US" sz="2400" dirty="0" err="1"/>
              <a:t>mặt</a:t>
            </a:r>
            <a:r>
              <a:rPr lang="en-US" sz="2400" dirty="0"/>
              <a:t> </a:t>
            </a:r>
            <a:r>
              <a:rPr lang="en-US" sz="2400" dirty="0" err="1"/>
              <a:t>khác</a:t>
            </a:r>
            <a:r>
              <a:rPr lang="en-US" sz="2400" dirty="0"/>
              <a:t>, </a:t>
            </a:r>
            <a:r>
              <a:rPr lang="en-US" sz="2400" dirty="0" err="1"/>
              <a:t>Người</a:t>
            </a:r>
            <a:r>
              <a:rPr lang="en-US" sz="2400" dirty="0"/>
              <a:t> </a:t>
            </a:r>
            <a:r>
              <a:rPr lang="en-US" sz="2400" dirty="0" err="1"/>
              <a:t>lại</a:t>
            </a:r>
            <a:r>
              <a:rPr lang="en-US" sz="2400" dirty="0"/>
              <a:t> </a:t>
            </a:r>
            <a:r>
              <a:rPr lang="en-US" sz="2400" dirty="0" err="1"/>
              <a:t>coi</a:t>
            </a:r>
            <a:r>
              <a:rPr lang="en-US" sz="2400" dirty="0"/>
              <a:t> </a:t>
            </a:r>
            <a:r>
              <a:rPr lang="en-US" sz="2400" dirty="0" err="1"/>
              <a:t>cuộc</a:t>
            </a:r>
            <a:r>
              <a:rPr lang="en-US" sz="2400" dirty="0"/>
              <a:t> </a:t>
            </a:r>
            <a:r>
              <a:rPr lang="en-US" sz="2400" dirty="0" err="1"/>
              <a:t>sống</a:t>
            </a:r>
            <a:r>
              <a:rPr lang="en-US" sz="2400" dirty="0"/>
              <a:t>  </a:t>
            </a:r>
            <a:r>
              <a:rPr lang="en-US" sz="2400" dirty="0" err="1"/>
              <a:t>đó</a:t>
            </a:r>
            <a:r>
              <a:rPr lang="en-US" sz="2400" dirty="0"/>
              <a:t> </a:t>
            </a:r>
            <a:r>
              <a:rPr lang="en-US" sz="2400" dirty="0" err="1"/>
              <a:t>là</a:t>
            </a:r>
            <a:r>
              <a:rPr lang="en-US" sz="2400" dirty="0"/>
              <a:t> “sang</a:t>
            </a:r>
            <a:r>
              <a:rPr lang="en-US" sz="2400" dirty="0">
                <a:solidFill>
                  <a:srgbClr val="FF0000"/>
                </a:solidFill>
              </a:rPr>
              <a:t>”. </a:t>
            </a:r>
            <a:r>
              <a:rPr lang="en-US" sz="2400" dirty="0" err="1">
                <a:solidFill>
                  <a:srgbClr val="FF0000"/>
                </a:solidFill>
              </a:rPr>
              <a:t>Em</a:t>
            </a:r>
            <a:r>
              <a:rPr lang="en-US" sz="2400" dirty="0">
                <a:solidFill>
                  <a:srgbClr val="FF0000"/>
                </a:solidFill>
              </a:rPr>
              <a:t> </a:t>
            </a:r>
            <a:r>
              <a:rPr lang="en-US" sz="2400" dirty="0" err="1">
                <a:solidFill>
                  <a:srgbClr val="FF0000"/>
                </a:solidFill>
              </a:rPr>
              <a:t>hiểu</a:t>
            </a:r>
            <a:r>
              <a:rPr lang="en-US" sz="2400" dirty="0">
                <a:solidFill>
                  <a:srgbClr val="FF0000"/>
                </a:solidFill>
              </a:rPr>
              <a:t> </a:t>
            </a:r>
            <a:r>
              <a:rPr lang="en-US" sz="2400" dirty="0" err="1">
                <a:solidFill>
                  <a:srgbClr val="FF0000"/>
                </a:solidFill>
              </a:rPr>
              <a:t>điều</a:t>
            </a:r>
            <a:r>
              <a:rPr lang="en-US" sz="2400" dirty="0">
                <a:solidFill>
                  <a:srgbClr val="FF0000"/>
                </a:solidFill>
              </a:rPr>
              <a:t> </a:t>
            </a:r>
            <a:r>
              <a:rPr lang="en-US" sz="2400" dirty="0" err="1">
                <a:solidFill>
                  <a:srgbClr val="FF0000"/>
                </a:solidFill>
              </a:rPr>
              <a:t>đó</a:t>
            </a:r>
            <a:r>
              <a:rPr lang="en-US" sz="2400" dirty="0">
                <a:solidFill>
                  <a:srgbClr val="FF0000"/>
                </a:solidFill>
              </a:rPr>
              <a:t> </a:t>
            </a:r>
            <a:r>
              <a:rPr lang="en-US" sz="2400" dirty="0" err="1">
                <a:solidFill>
                  <a:srgbClr val="FF0000"/>
                </a:solidFill>
              </a:rPr>
              <a:t>ntn</a:t>
            </a:r>
            <a:r>
              <a:rPr lang="en-US" sz="2400" dirty="0">
                <a:solidFill>
                  <a:srgbClr val="FF0000"/>
                </a:solidFill>
              </a:rPr>
              <a:t>? </a:t>
            </a:r>
            <a:r>
              <a:rPr lang="en-US" sz="2400" dirty="0" err="1">
                <a:solidFill>
                  <a:srgbClr val="FF0000"/>
                </a:solidFill>
              </a:rPr>
              <a:t>Từ</a:t>
            </a:r>
            <a:r>
              <a:rPr lang="en-US" sz="2400" dirty="0">
                <a:solidFill>
                  <a:srgbClr val="FF0000"/>
                </a:solidFill>
              </a:rPr>
              <a:t> </a:t>
            </a:r>
            <a:r>
              <a:rPr lang="en-US" sz="2400" dirty="0" err="1">
                <a:solidFill>
                  <a:srgbClr val="FF0000"/>
                </a:solidFill>
              </a:rPr>
              <a:t>đó</a:t>
            </a:r>
            <a:r>
              <a:rPr lang="en-US" sz="2400" dirty="0">
                <a:solidFill>
                  <a:srgbClr val="FF0000"/>
                </a:solidFill>
              </a:rPr>
              <a:t> </a:t>
            </a:r>
            <a:r>
              <a:rPr lang="en-US" sz="2400" dirty="0" err="1">
                <a:solidFill>
                  <a:srgbClr val="FF0000"/>
                </a:solidFill>
              </a:rPr>
              <a:t>em</a:t>
            </a:r>
            <a:r>
              <a:rPr lang="en-US" sz="2400" dirty="0">
                <a:solidFill>
                  <a:srgbClr val="FF0000"/>
                </a:solidFill>
              </a:rPr>
              <a:t> </a:t>
            </a:r>
            <a:r>
              <a:rPr lang="en-US" sz="2400" dirty="0" err="1">
                <a:solidFill>
                  <a:srgbClr val="FF0000"/>
                </a:solidFill>
              </a:rPr>
              <a:t>thấy</a:t>
            </a:r>
            <a:r>
              <a:rPr lang="en-US" sz="2400" dirty="0">
                <a:solidFill>
                  <a:srgbClr val="FF0000"/>
                </a:solidFill>
              </a:rPr>
              <a:t> </a:t>
            </a:r>
            <a:r>
              <a:rPr lang="en-US" sz="2400" dirty="0" err="1">
                <a:solidFill>
                  <a:srgbClr val="FF0000"/>
                </a:solidFill>
              </a:rPr>
              <a:t>thêm</a:t>
            </a:r>
            <a:r>
              <a:rPr lang="en-US" sz="2400" dirty="0">
                <a:solidFill>
                  <a:srgbClr val="FF0000"/>
                </a:solidFill>
              </a:rPr>
              <a:t> </a:t>
            </a:r>
            <a:r>
              <a:rPr lang="en-US" sz="2400" dirty="0" err="1">
                <a:solidFill>
                  <a:srgbClr val="FF0000"/>
                </a:solidFill>
              </a:rPr>
              <a:t>điều</a:t>
            </a:r>
            <a:r>
              <a:rPr lang="en-US" sz="2400" dirty="0">
                <a:solidFill>
                  <a:srgbClr val="FF0000"/>
                </a:solidFill>
              </a:rPr>
              <a:t> </a:t>
            </a:r>
            <a:r>
              <a:rPr lang="en-US" sz="2400" dirty="0" err="1">
                <a:solidFill>
                  <a:srgbClr val="FF0000"/>
                </a:solidFill>
              </a:rPr>
              <a:t>gì</a:t>
            </a:r>
            <a:r>
              <a:rPr lang="en-US" sz="2400" dirty="0">
                <a:solidFill>
                  <a:srgbClr val="FF0000"/>
                </a:solidFill>
              </a:rPr>
              <a:t> </a:t>
            </a:r>
            <a:r>
              <a:rPr lang="en-US" sz="2400" dirty="0" err="1">
                <a:solidFill>
                  <a:srgbClr val="FF0000"/>
                </a:solidFill>
              </a:rPr>
              <a:t>về</a:t>
            </a:r>
            <a:r>
              <a:rPr lang="en-US" sz="2400" dirty="0">
                <a:solidFill>
                  <a:srgbClr val="FF0000"/>
                </a:solidFill>
              </a:rPr>
              <a:t> con </a:t>
            </a:r>
            <a:r>
              <a:rPr lang="en-US" sz="2400" dirty="0" err="1">
                <a:solidFill>
                  <a:srgbClr val="FF0000"/>
                </a:solidFill>
              </a:rPr>
              <a:t>người</a:t>
            </a:r>
            <a:r>
              <a:rPr lang="en-US" sz="2400" dirty="0">
                <a:solidFill>
                  <a:srgbClr val="FF0000"/>
                </a:solidFill>
              </a:rPr>
              <a:t> HCM? </a:t>
            </a:r>
          </a:p>
          <a:p>
            <a:r>
              <a:rPr lang="en-US" sz="2400" i="1" dirty="0" err="1"/>
              <a:t>Trả</a:t>
            </a:r>
            <a:r>
              <a:rPr lang="en-US" sz="2400" i="1" dirty="0"/>
              <a:t> </a:t>
            </a:r>
            <a:r>
              <a:rPr lang="en-US" sz="2400" i="1" dirty="0" err="1"/>
              <a:t>lời</a:t>
            </a:r>
            <a:r>
              <a:rPr lang="en-US" sz="2400" i="1" dirty="0"/>
              <a:t> </a:t>
            </a:r>
            <a:r>
              <a:rPr lang="en-US" sz="2400" i="1" dirty="0" err="1"/>
              <a:t>câu</a:t>
            </a:r>
            <a:r>
              <a:rPr lang="en-US" sz="2400" i="1" dirty="0"/>
              <a:t> </a:t>
            </a:r>
            <a:r>
              <a:rPr lang="en-US" sz="2400" i="1" dirty="0" err="1"/>
              <a:t>hỏi</a:t>
            </a:r>
            <a:r>
              <a:rPr lang="en-US" sz="2400" i="1" dirty="0"/>
              <a:t> </a:t>
            </a:r>
            <a:r>
              <a:rPr lang="en-US" sz="2400" i="1" dirty="0" err="1"/>
              <a:t>trên</a:t>
            </a:r>
            <a:r>
              <a:rPr lang="en-US" sz="2400" i="1" dirty="0"/>
              <a:t> </a:t>
            </a:r>
            <a:r>
              <a:rPr lang="en-US" sz="2400" i="1" dirty="0" err="1"/>
              <a:t>bằng</a:t>
            </a:r>
            <a:r>
              <a:rPr lang="en-US" sz="2400" i="1" dirty="0"/>
              <a:t> </a:t>
            </a:r>
            <a:r>
              <a:rPr lang="en-US" sz="2400" i="1" dirty="0" err="1"/>
              <a:t>một</a:t>
            </a:r>
            <a:r>
              <a:rPr lang="en-US" sz="2400" i="1" dirty="0"/>
              <a:t> </a:t>
            </a:r>
            <a:r>
              <a:rPr lang="en-US" sz="2400" i="1" dirty="0" err="1"/>
              <a:t>đoạn</a:t>
            </a:r>
            <a:r>
              <a:rPr lang="en-US" sz="2400" i="1" dirty="0"/>
              <a:t> </a:t>
            </a:r>
            <a:r>
              <a:rPr lang="en-US" sz="2400" i="1" dirty="0" err="1"/>
              <a:t>văn</a:t>
            </a:r>
            <a:r>
              <a:rPr lang="en-US" sz="2400" i="1" dirty="0"/>
              <a:t> </a:t>
            </a:r>
            <a:r>
              <a:rPr lang="en-US" sz="2400" i="1" dirty="0" err="1"/>
              <a:t>dài</a:t>
            </a:r>
            <a:r>
              <a:rPr lang="en-US" sz="2400" i="1" dirty="0"/>
              <a:t> 6-8 </a:t>
            </a:r>
            <a:r>
              <a:rPr lang="en-US" sz="2400" i="1" dirty="0" err="1"/>
              <a:t>câu</a:t>
            </a:r>
            <a:r>
              <a:rPr lang="en-US" sz="2400" i="1" dirty="0"/>
              <a:t>, </a:t>
            </a:r>
            <a:r>
              <a:rPr lang="en-US" sz="2400" i="1" dirty="0" err="1"/>
              <a:t>trong</a:t>
            </a:r>
            <a:r>
              <a:rPr lang="en-US" sz="2400" i="1" dirty="0"/>
              <a:t> </a:t>
            </a:r>
            <a:r>
              <a:rPr lang="en-US" sz="2400" i="1" dirty="0" err="1"/>
              <a:t>đó</a:t>
            </a:r>
            <a:r>
              <a:rPr lang="en-US" sz="2400" i="1" dirty="0"/>
              <a:t> </a:t>
            </a:r>
            <a:r>
              <a:rPr lang="en-US" sz="2400" i="1" dirty="0" err="1"/>
              <a:t>có</a:t>
            </a:r>
            <a:r>
              <a:rPr lang="en-US" sz="2400" i="1" dirty="0"/>
              <a:t> </a:t>
            </a:r>
            <a:r>
              <a:rPr lang="en-US" sz="2400" i="1" dirty="0" err="1"/>
              <a:t>sử</a:t>
            </a:r>
            <a:r>
              <a:rPr lang="en-US" sz="2400" i="1" dirty="0"/>
              <a:t> </a:t>
            </a:r>
            <a:r>
              <a:rPr lang="en-US" sz="2400" i="1" dirty="0" err="1"/>
              <a:t>dụng</a:t>
            </a:r>
            <a:r>
              <a:rPr lang="en-US" sz="2400" i="1" dirty="0"/>
              <a:t> </a:t>
            </a:r>
            <a:r>
              <a:rPr lang="en-US" sz="2400" i="1" dirty="0" err="1"/>
              <a:t>ít</a:t>
            </a:r>
            <a:r>
              <a:rPr lang="en-US" sz="2400" i="1" dirty="0"/>
              <a:t> </a:t>
            </a:r>
            <a:r>
              <a:rPr lang="en-US" sz="2400" i="1" dirty="0" err="1"/>
              <a:t>nhất</a:t>
            </a:r>
            <a:r>
              <a:rPr lang="en-US" sz="2400" i="1" dirty="0"/>
              <a:t> </a:t>
            </a:r>
            <a:r>
              <a:rPr lang="en-US" sz="2400" i="1" dirty="0" err="1"/>
              <a:t>một</a:t>
            </a:r>
            <a:r>
              <a:rPr lang="en-US" sz="2400" i="1" dirty="0"/>
              <a:t> </a:t>
            </a:r>
            <a:r>
              <a:rPr lang="en-US" sz="2400" i="1" dirty="0" err="1"/>
              <a:t>câu</a:t>
            </a:r>
            <a:r>
              <a:rPr lang="en-US" sz="2400" i="1" dirty="0"/>
              <a:t> </a:t>
            </a:r>
            <a:r>
              <a:rPr lang="en-US" sz="2400" i="1" dirty="0" err="1"/>
              <a:t>cảm</a:t>
            </a:r>
            <a:r>
              <a:rPr lang="en-US" sz="2400" i="1" dirty="0"/>
              <a:t> </a:t>
            </a:r>
            <a:r>
              <a:rPr lang="en-US" sz="2400" i="1" dirty="0" err="1"/>
              <a:t>thán</a:t>
            </a:r>
            <a:r>
              <a:rPr lang="en-US" sz="2400" i="1" dirty="0"/>
              <a:t> </a:t>
            </a:r>
            <a:r>
              <a:rPr lang="en-US" sz="2400" i="1" dirty="0" err="1"/>
              <a:t>hoặc</a:t>
            </a:r>
            <a:r>
              <a:rPr lang="en-US" sz="2400" i="1" dirty="0"/>
              <a:t> </a:t>
            </a:r>
            <a:r>
              <a:rPr lang="en-US" sz="2400" i="1" dirty="0" err="1"/>
              <a:t>một</a:t>
            </a:r>
            <a:r>
              <a:rPr lang="en-US" sz="2400" i="1" dirty="0"/>
              <a:t> </a:t>
            </a:r>
            <a:r>
              <a:rPr lang="en-US" sz="2400" i="1" dirty="0" err="1"/>
              <a:t>câu</a:t>
            </a:r>
            <a:r>
              <a:rPr lang="en-US" sz="2400" i="1" dirty="0"/>
              <a:t> </a:t>
            </a:r>
            <a:r>
              <a:rPr lang="en-US" sz="2400" i="1" dirty="0" err="1"/>
              <a:t>nghi</a:t>
            </a:r>
            <a:r>
              <a:rPr lang="en-US" sz="2400" i="1" dirty="0"/>
              <a:t> </a:t>
            </a:r>
            <a:r>
              <a:rPr lang="en-US" sz="2400" i="1" dirty="0" err="1"/>
              <a:t>vấn</a:t>
            </a:r>
            <a:r>
              <a:rPr lang="en-US" sz="2400" i="1" dirty="0" smtClean="0"/>
              <a:t>.</a:t>
            </a:r>
            <a:endParaRPr lang="en-US" sz="2400" dirty="0"/>
          </a:p>
          <a:p>
            <a:pPr marL="0" indent="0">
              <a:buNone/>
            </a:pPr>
            <a:endParaRPr lang="en-US" dirty="0"/>
          </a:p>
        </p:txBody>
      </p:sp>
      <p:cxnSp>
        <p:nvCxnSpPr>
          <p:cNvPr id="5" name="Straight Connector 4"/>
          <p:cNvCxnSpPr/>
          <p:nvPr/>
        </p:nvCxnSpPr>
        <p:spPr>
          <a:xfrm>
            <a:off x="4419600" y="1905000"/>
            <a:ext cx="2438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10000" y="2362200"/>
            <a:ext cx="1066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38800" y="2362200"/>
            <a:ext cx="21336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000" y="2971800"/>
            <a:ext cx="8686800" cy="3170099"/>
          </a:xfrm>
          <a:prstGeom prst="rect">
            <a:avLst/>
          </a:prstGeom>
          <a:solidFill>
            <a:schemeClr val="bg1"/>
          </a:solidFill>
        </p:spPr>
        <p:txBody>
          <a:bodyPr wrap="square" rtlCol="0">
            <a:spAutoFit/>
          </a:bodyPr>
          <a:lstStyle/>
          <a:p>
            <a:r>
              <a:rPr lang="en-US" sz="2000" dirty="0" err="1" smtClean="0"/>
              <a:t>Gợi</a:t>
            </a:r>
            <a:r>
              <a:rPr lang="en-US" sz="2000" dirty="0" smtClean="0"/>
              <a:t> ý:</a:t>
            </a:r>
          </a:p>
          <a:p>
            <a:pPr marL="285750" indent="-285750">
              <a:buFontTx/>
              <a:buChar char="-"/>
            </a:pPr>
            <a:r>
              <a:rPr lang="en-US" sz="2000" dirty="0" smtClean="0"/>
              <a:t>MĐ: </a:t>
            </a:r>
            <a:r>
              <a:rPr lang="en-US" sz="2000" dirty="0" err="1" smtClean="0"/>
              <a:t>Giới</a:t>
            </a:r>
            <a:r>
              <a:rPr lang="en-US" sz="2000" dirty="0" smtClean="0"/>
              <a:t> </a:t>
            </a:r>
            <a:r>
              <a:rPr lang="en-US" sz="2000" dirty="0" err="1" smtClean="0"/>
              <a:t>thiệu</a:t>
            </a:r>
            <a:r>
              <a:rPr lang="en-US" sz="2000" dirty="0" smtClean="0"/>
              <a:t> </a:t>
            </a:r>
            <a:r>
              <a:rPr lang="en-US" sz="2000" dirty="0" err="1" smtClean="0"/>
              <a:t>về</a:t>
            </a:r>
            <a:r>
              <a:rPr lang="en-US" sz="2000" dirty="0" smtClean="0"/>
              <a:t> </a:t>
            </a:r>
            <a:r>
              <a:rPr lang="en-US" sz="2000" dirty="0" err="1" smtClean="0"/>
              <a:t>bài</a:t>
            </a:r>
            <a:r>
              <a:rPr lang="en-US" sz="2000" dirty="0" smtClean="0"/>
              <a:t> </a:t>
            </a:r>
            <a:r>
              <a:rPr lang="en-US" sz="2000" dirty="0" err="1" smtClean="0"/>
              <a:t>thơ</a:t>
            </a:r>
            <a:r>
              <a:rPr lang="en-US" sz="2000" dirty="0" smtClean="0"/>
              <a:t> </a:t>
            </a:r>
            <a:r>
              <a:rPr lang="en-US" sz="2000" dirty="0" err="1" smtClean="0"/>
              <a:t>và</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đặc</a:t>
            </a:r>
            <a:r>
              <a:rPr lang="en-US" sz="2000" dirty="0" smtClean="0"/>
              <a:t> </a:t>
            </a:r>
            <a:r>
              <a:rPr lang="en-US" sz="2000" dirty="0" err="1" smtClean="0"/>
              <a:t>sắc</a:t>
            </a:r>
            <a:r>
              <a:rPr lang="en-US" sz="2000" dirty="0" smtClean="0"/>
              <a:t> </a:t>
            </a:r>
            <a:r>
              <a:rPr lang="en-US" sz="2000" dirty="0" err="1" smtClean="0"/>
              <a:t>của</a:t>
            </a:r>
            <a:r>
              <a:rPr lang="en-US" sz="2000" dirty="0" smtClean="0"/>
              <a:t> </a:t>
            </a:r>
            <a:r>
              <a:rPr lang="en-US" sz="2000" dirty="0" err="1" smtClean="0"/>
              <a:t>từ</a:t>
            </a:r>
            <a:r>
              <a:rPr lang="en-US" sz="2000" dirty="0" smtClean="0"/>
              <a:t> “sang” </a:t>
            </a:r>
          </a:p>
          <a:p>
            <a:pPr marL="285750" indent="-285750">
              <a:buFontTx/>
              <a:buChar char="-"/>
            </a:pPr>
            <a:r>
              <a:rPr lang="en-US" sz="2000" dirty="0" smtClean="0"/>
              <a:t>TĐ: </a:t>
            </a:r>
          </a:p>
          <a:p>
            <a:r>
              <a:rPr lang="en-US" sz="2000" dirty="0" smtClean="0"/>
              <a:t>+ </a:t>
            </a:r>
            <a:r>
              <a:rPr lang="en-US" sz="2000" dirty="0" err="1" smtClean="0"/>
              <a:t>Giải</a:t>
            </a:r>
            <a:r>
              <a:rPr lang="en-US" sz="2000" dirty="0" smtClean="0"/>
              <a:t> </a:t>
            </a:r>
            <a:r>
              <a:rPr lang="en-US" sz="2000" dirty="0" err="1" smtClean="0"/>
              <a:t>thích</a:t>
            </a:r>
            <a:r>
              <a:rPr lang="en-US" sz="2000" dirty="0" smtClean="0"/>
              <a:t> </a:t>
            </a:r>
            <a:r>
              <a:rPr lang="en-US" sz="2000" dirty="0" err="1" smtClean="0"/>
              <a:t>nghĩa</a:t>
            </a:r>
            <a:r>
              <a:rPr lang="en-US" sz="2000" dirty="0" smtClean="0"/>
              <a:t> </a:t>
            </a:r>
            <a:r>
              <a:rPr lang="en-US" sz="2000" dirty="0" err="1" smtClean="0"/>
              <a:t>của</a:t>
            </a:r>
            <a:r>
              <a:rPr lang="en-US" sz="2000" dirty="0" smtClean="0"/>
              <a:t> </a:t>
            </a:r>
            <a:r>
              <a:rPr lang="en-US" sz="2000" dirty="0" err="1" smtClean="0"/>
              <a:t>từ</a:t>
            </a:r>
            <a:r>
              <a:rPr lang="en-US" sz="2000" dirty="0" smtClean="0"/>
              <a:t> “sang”</a:t>
            </a:r>
          </a:p>
          <a:p>
            <a:r>
              <a:rPr lang="en-US" sz="2000" dirty="0" smtClean="0"/>
              <a:t>+ “Sang” </a:t>
            </a:r>
            <a:r>
              <a:rPr lang="en-US" sz="2000" dirty="0" err="1" smtClean="0"/>
              <a:t>theo</a:t>
            </a:r>
            <a:r>
              <a:rPr lang="en-US" sz="2000" dirty="0" smtClean="0"/>
              <a:t> </a:t>
            </a:r>
            <a:r>
              <a:rPr lang="en-US" sz="2000" dirty="0" err="1" smtClean="0"/>
              <a:t>quan</a:t>
            </a:r>
            <a:r>
              <a:rPr lang="en-US" sz="2000" dirty="0" smtClean="0"/>
              <a:t> </a:t>
            </a:r>
            <a:r>
              <a:rPr lang="en-US" sz="2000" dirty="0" err="1" smtClean="0"/>
              <a:t>niệm</a:t>
            </a:r>
            <a:r>
              <a:rPr lang="en-US" sz="2000" dirty="0" smtClean="0"/>
              <a:t> </a:t>
            </a:r>
            <a:r>
              <a:rPr lang="en-US" sz="2000" dirty="0" err="1" smtClean="0"/>
              <a:t>của</a:t>
            </a:r>
            <a:r>
              <a:rPr lang="en-US" sz="2000" dirty="0" smtClean="0"/>
              <a:t> </a:t>
            </a:r>
            <a:r>
              <a:rPr lang="en-US" sz="2000" dirty="0" err="1" smtClean="0"/>
              <a:t>Bác</a:t>
            </a:r>
            <a:r>
              <a:rPr lang="en-US" sz="2000" dirty="0" smtClean="0"/>
              <a:t> </a:t>
            </a:r>
            <a:r>
              <a:rPr lang="en-US" sz="2000" dirty="0" err="1" smtClean="0"/>
              <a:t>trong</a:t>
            </a:r>
            <a:r>
              <a:rPr lang="en-US" sz="2000" dirty="0" smtClean="0"/>
              <a:t> </a:t>
            </a:r>
            <a:r>
              <a:rPr lang="en-US" sz="2000" dirty="0" err="1" smtClean="0"/>
              <a:t>bài</a:t>
            </a:r>
            <a:r>
              <a:rPr lang="en-US" sz="2000" dirty="0" smtClean="0"/>
              <a:t> </a:t>
            </a:r>
            <a:r>
              <a:rPr lang="en-US" sz="2000" dirty="0" err="1" smtClean="0"/>
              <a:t>thơ</a:t>
            </a:r>
            <a:r>
              <a:rPr lang="en-US" sz="2000" dirty="0" smtClean="0"/>
              <a:t>:</a:t>
            </a:r>
          </a:p>
          <a:p>
            <a:r>
              <a:rPr lang="en-US" sz="2000" dirty="0" err="1" smtClean="0"/>
              <a:t>Sống</a:t>
            </a:r>
            <a:r>
              <a:rPr lang="en-US" sz="2000" dirty="0" smtClean="0"/>
              <a:t> </a:t>
            </a:r>
            <a:r>
              <a:rPr lang="en-US" sz="2000" dirty="0" err="1" smtClean="0"/>
              <a:t>có</a:t>
            </a:r>
            <a:r>
              <a:rPr lang="en-US" sz="2000" dirty="0" smtClean="0"/>
              <a:t> </a:t>
            </a:r>
            <a:r>
              <a:rPr lang="en-US" sz="2000" dirty="0" err="1" smtClean="0"/>
              <a:t>lý</a:t>
            </a:r>
            <a:r>
              <a:rPr lang="en-US" sz="2000" dirty="0" smtClean="0"/>
              <a:t> </a:t>
            </a:r>
            <a:r>
              <a:rPr lang="en-US" sz="2000" dirty="0" err="1" smtClean="0"/>
              <a:t>tưởng</a:t>
            </a:r>
            <a:r>
              <a:rPr lang="en-US" sz="2000" dirty="0" smtClean="0"/>
              <a:t> </a:t>
            </a:r>
            <a:r>
              <a:rPr lang="en-US" sz="2000" dirty="0" err="1" smtClean="0"/>
              <a:t>cao</a:t>
            </a:r>
            <a:r>
              <a:rPr lang="en-US" sz="2000" dirty="0" smtClean="0"/>
              <a:t> </a:t>
            </a:r>
            <a:r>
              <a:rPr lang="en-US" sz="2000" dirty="0" err="1" smtClean="0"/>
              <a:t>đẹp</a:t>
            </a:r>
            <a:r>
              <a:rPr lang="en-US" sz="2000" dirty="0" smtClean="0"/>
              <a:t>, </a:t>
            </a:r>
            <a:r>
              <a:rPr lang="en-US" sz="2000" dirty="0" err="1" smtClean="0"/>
              <a:t>sống</a:t>
            </a:r>
            <a:r>
              <a:rPr lang="en-US" sz="2000" dirty="0" smtClean="0"/>
              <a:t> </a:t>
            </a:r>
            <a:r>
              <a:rPr lang="en-US" sz="2000" dirty="0" err="1" smtClean="0"/>
              <a:t>và</a:t>
            </a:r>
            <a:r>
              <a:rPr lang="en-US" sz="2000" dirty="0" smtClean="0"/>
              <a:t> </a:t>
            </a:r>
            <a:r>
              <a:rPr lang="en-US" sz="2000" dirty="0" err="1" smtClean="0"/>
              <a:t>làm</a:t>
            </a:r>
            <a:r>
              <a:rPr lang="en-US" sz="2000" dirty="0" smtClean="0"/>
              <a:t> </a:t>
            </a:r>
            <a:r>
              <a:rPr lang="en-US" sz="2000" dirty="0" err="1" smtClean="0"/>
              <a:t>việc</a:t>
            </a:r>
            <a:r>
              <a:rPr lang="en-US" sz="2000" dirty="0" smtClean="0"/>
              <a:t> </a:t>
            </a:r>
            <a:r>
              <a:rPr lang="en-US" sz="2000" dirty="0" err="1" smtClean="0"/>
              <a:t>có</a:t>
            </a:r>
            <a:r>
              <a:rPr lang="en-US" sz="2000" dirty="0" smtClean="0"/>
              <a:t> </a:t>
            </a:r>
            <a:r>
              <a:rPr lang="en-US" sz="2000" dirty="0" err="1" smtClean="0"/>
              <a:t>giá</a:t>
            </a:r>
            <a:r>
              <a:rPr lang="en-US" sz="2000" dirty="0" smtClean="0"/>
              <a:t> </a:t>
            </a:r>
            <a:r>
              <a:rPr lang="en-US" sz="2000" dirty="0" err="1" smtClean="0"/>
              <a:t>trị</a:t>
            </a:r>
            <a:r>
              <a:rPr lang="en-US" sz="2000" dirty="0" smtClean="0"/>
              <a:t>, </a:t>
            </a:r>
            <a:r>
              <a:rPr lang="en-US" sz="2000" dirty="0" err="1" smtClean="0"/>
              <a:t>có</a:t>
            </a:r>
            <a:r>
              <a:rPr lang="en-US" sz="2000" dirty="0" smtClean="0"/>
              <a:t> ý </a:t>
            </a:r>
            <a:r>
              <a:rPr lang="en-US" sz="2000" dirty="0" err="1" smtClean="0"/>
              <a:t>nghĩa</a:t>
            </a:r>
            <a:r>
              <a:rPr lang="en-US" sz="2000" dirty="0" smtClean="0"/>
              <a:t>.</a:t>
            </a:r>
          </a:p>
          <a:p>
            <a:r>
              <a:rPr lang="en-US" sz="2000" dirty="0" err="1" smtClean="0"/>
              <a:t>Hài</a:t>
            </a:r>
            <a:r>
              <a:rPr lang="en-US" sz="2000" dirty="0" smtClean="0"/>
              <a:t> </a:t>
            </a:r>
            <a:r>
              <a:rPr lang="en-US" sz="2000" dirty="0" err="1" smtClean="0"/>
              <a:t>hòa</a:t>
            </a:r>
            <a:r>
              <a:rPr lang="en-US" sz="2000" dirty="0" smtClean="0"/>
              <a:t> </a:t>
            </a:r>
            <a:r>
              <a:rPr lang="en-US" sz="2000" dirty="0" err="1" smtClean="0"/>
              <a:t>với</a:t>
            </a:r>
            <a:r>
              <a:rPr lang="en-US" sz="2000" dirty="0" smtClean="0"/>
              <a:t> </a:t>
            </a:r>
            <a:r>
              <a:rPr lang="en-US" sz="2000" dirty="0" err="1" smtClean="0"/>
              <a:t>thiên</a:t>
            </a:r>
            <a:r>
              <a:rPr lang="en-US" sz="2000" dirty="0" smtClean="0"/>
              <a:t> </a:t>
            </a:r>
            <a:r>
              <a:rPr lang="en-US" sz="2000" dirty="0" err="1" smtClean="0"/>
              <a:t>nhiên</a:t>
            </a:r>
            <a:r>
              <a:rPr lang="en-US" sz="2000" dirty="0" smtClean="0"/>
              <a:t>, </a:t>
            </a:r>
            <a:r>
              <a:rPr lang="en-US" sz="2000" dirty="0" err="1" smtClean="0"/>
              <a:t>lạc</a:t>
            </a:r>
            <a:r>
              <a:rPr lang="en-US" sz="2000" dirty="0" smtClean="0"/>
              <a:t> </a:t>
            </a:r>
            <a:r>
              <a:rPr lang="en-US" sz="2000" dirty="0" err="1" smtClean="0"/>
              <a:t>quan</a:t>
            </a:r>
            <a:r>
              <a:rPr lang="en-US" sz="2000" dirty="0" smtClean="0"/>
              <a:t> </a:t>
            </a:r>
            <a:r>
              <a:rPr lang="en-US" sz="2000" dirty="0" err="1" smtClean="0"/>
              <a:t>vui</a:t>
            </a:r>
            <a:r>
              <a:rPr lang="en-US" sz="2000" dirty="0" smtClean="0"/>
              <a:t> </a:t>
            </a:r>
            <a:r>
              <a:rPr lang="en-US" sz="2000" dirty="0" err="1" smtClean="0"/>
              <a:t>tươi</a:t>
            </a:r>
            <a:endParaRPr lang="en-US" sz="2000" dirty="0" smtClean="0"/>
          </a:p>
          <a:p>
            <a:r>
              <a:rPr lang="en-US" sz="2000" dirty="0" err="1" smtClean="0"/>
              <a:t>Vượt</a:t>
            </a:r>
            <a:r>
              <a:rPr lang="en-US" sz="2000" dirty="0" smtClean="0"/>
              <a:t> </a:t>
            </a:r>
            <a:r>
              <a:rPr lang="en-US" sz="2000" dirty="0" err="1" smtClean="0"/>
              <a:t>lên</a:t>
            </a:r>
            <a:r>
              <a:rPr lang="en-US" sz="2000" dirty="0" smtClean="0"/>
              <a:t> </a:t>
            </a:r>
            <a:r>
              <a:rPr lang="en-US" sz="2000" dirty="0" err="1" smtClean="0"/>
              <a:t>những</a:t>
            </a:r>
            <a:r>
              <a:rPr lang="en-US" sz="2000" dirty="0" smtClean="0"/>
              <a:t> </a:t>
            </a:r>
            <a:r>
              <a:rPr lang="en-US" sz="2000" dirty="0" err="1" smtClean="0"/>
              <a:t>khó</a:t>
            </a:r>
            <a:r>
              <a:rPr lang="en-US" sz="2000" dirty="0" smtClean="0"/>
              <a:t> </a:t>
            </a:r>
            <a:r>
              <a:rPr lang="en-US" sz="2000" dirty="0" err="1" smtClean="0"/>
              <a:t>khăn</a:t>
            </a:r>
            <a:r>
              <a:rPr lang="en-US" sz="2000" dirty="0" smtClean="0"/>
              <a:t>, </a:t>
            </a:r>
            <a:r>
              <a:rPr lang="en-US" sz="2000" dirty="0" err="1" smtClean="0"/>
              <a:t>thiếu</a:t>
            </a:r>
            <a:r>
              <a:rPr lang="en-US" sz="2000" dirty="0" smtClean="0"/>
              <a:t> </a:t>
            </a:r>
            <a:r>
              <a:rPr lang="en-US" sz="2000" dirty="0" err="1" smtClean="0"/>
              <a:t>thốn</a:t>
            </a:r>
            <a:r>
              <a:rPr lang="en-US" sz="2000" dirty="0" smtClean="0"/>
              <a:t> </a:t>
            </a:r>
            <a:r>
              <a:rPr lang="en-US" sz="2000" dirty="0" err="1" smtClean="0"/>
              <a:t>về</a:t>
            </a:r>
            <a:r>
              <a:rPr lang="en-US" sz="2000" dirty="0" smtClean="0"/>
              <a:t> </a:t>
            </a:r>
            <a:r>
              <a:rPr lang="en-US" sz="2000" dirty="0" err="1" smtClean="0"/>
              <a:t>vật</a:t>
            </a:r>
            <a:r>
              <a:rPr lang="en-US" sz="2000" dirty="0" smtClean="0"/>
              <a:t> </a:t>
            </a:r>
            <a:r>
              <a:rPr lang="en-US" sz="2000" dirty="0" err="1" smtClean="0"/>
              <a:t>chất</a:t>
            </a:r>
            <a:r>
              <a:rPr lang="en-US" sz="2000" dirty="0" smtClean="0"/>
              <a:t>; </a:t>
            </a:r>
            <a:r>
              <a:rPr lang="en-US" sz="2000" dirty="0" err="1" smtClean="0"/>
              <a:t>làm</a:t>
            </a:r>
            <a:r>
              <a:rPr lang="en-US" sz="2000" dirty="0" smtClean="0"/>
              <a:t> </a:t>
            </a:r>
            <a:r>
              <a:rPr lang="en-US" sz="2000" dirty="0" err="1" smtClean="0"/>
              <a:t>chủ</a:t>
            </a:r>
            <a:r>
              <a:rPr lang="en-US" sz="2000" dirty="0" smtClean="0"/>
              <a:t> </a:t>
            </a:r>
            <a:r>
              <a:rPr lang="en-US" sz="2000" dirty="0" err="1" smtClean="0"/>
              <a:t>được</a:t>
            </a:r>
            <a:r>
              <a:rPr lang="en-US" sz="2000" dirty="0" smtClean="0"/>
              <a:t> </a:t>
            </a:r>
            <a:r>
              <a:rPr lang="en-US" sz="2000" dirty="0" err="1" smtClean="0"/>
              <a:t>hoàn</a:t>
            </a:r>
            <a:r>
              <a:rPr lang="en-US" sz="2000" dirty="0" smtClean="0"/>
              <a:t> </a:t>
            </a:r>
            <a:r>
              <a:rPr lang="en-US" sz="2000" dirty="0" err="1" smtClean="0"/>
              <a:t>cảnh</a:t>
            </a:r>
            <a:endParaRPr lang="en-US" sz="2000" dirty="0" smtClean="0"/>
          </a:p>
          <a:p>
            <a:r>
              <a:rPr lang="en-US" sz="2000" dirty="0" smtClean="0"/>
              <a:t>…</a:t>
            </a:r>
          </a:p>
          <a:p>
            <a:r>
              <a:rPr lang="en-US" sz="2000" dirty="0" smtClean="0"/>
              <a:t>- KĐ: </a:t>
            </a:r>
            <a:r>
              <a:rPr lang="en-US" sz="2000" dirty="0" err="1" smtClean="0"/>
              <a:t>Cảm</a:t>
            </a:r>
            <a:r>
              <a:rPr lang="en-US" sz="2000" dirty="0" smtClean="0"/>
              <a:t> </a:t>
            </a:r>
            <a:r>
              <a:rPr lang="en-US" sz="2000" dirty="0" err="1" smtClean="0"/>
              <a:t>nhận</a:t>
            </a:r>
            <a:r>
              <a:rPr lang="en-US" sz="2000" dirty="0" smtClean="0"/>
              <a:t> </a:t>
            </a:r>
            <a:r>
              <a:rPr lang="en-US" sz="2000" dirty="0" err="1" smtClean="0"/>
              <a:t>về</a:t>
            </a:r>
            <a:r>
              <a:rPr lang="en-US" sz="2000" dirty="0" smtClean="0"/>
              <a:t> con </a:t>
            </a:r>
            <a:r>
              <a:rPr lang="en-US" sz="2000" dirty="0" err="1" smtClean="0"/>
              <a:t>người</a:t>
            </a:r>
            <a:r>
              <a:rPr lang="en-US" sz="2000" dirty="0" smtClean="0"/>
              <a:t> HCM</a:t>
            </a:r>
            <a:endParaRPr lang="en-US" sz="2000" dirty="0"/>
          </a:p>
        </p:txBody>
      </p:sp>
    </p:spTree>
    <p:extLst>
      <p:ext uri="{BB962C8B-B14F-4D97-AF65-F5344CB8AC3E}">
        <p14:creationId xmlns:p14="http://schemas.microsoft.com/office/powerpoint/2010/main" val="22317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752600"/>
          </a:xfrm>
          <a:solidFill>
            <a:schemeClr val="bg1"/>
          </a:solidFill>
        </p:spPr>
        <p:txBody>
          <a:bodyPr>
            <a:noAutofit/>
          </a:bodyPr>
          <a:lstStyle/>
          <a:p>
            <a:pPr algn="l"/>
            <a:r>
              <a:rPr lang="en-US" sz="2400" b="1" u="sng" dirty="0" err="1"/>
              <a:t>Câu</a:t>
            </a:r>
            <a:r>
              <a:rPr lang="en-US" sz="2400" b="1" u="sng" dirty="0"/>
              <a:t> 7</a:t>
            </a:r>
            <a:r>
              <a:rPr lang="en-US" sz="2400" dirty="0"/>
              <a:t>. </a:t>
            </a:r>
            <a:r>
              <a:rPr lang="en-US" sz="2400" dirty="0" err="1"/>
              <a:t>Hãy</a:t>
            </a:r>
            <a:r>
              <a:rPr lang="en-US" sz="2400" dirty="0"/>
              <a:t> </a:t>
            </a:r>
            <a:r>
              <a:rPr lang="en-US" sz="2400" dirty="0" err="1"/>
              <a:t>sưu</a:t>
            </a:r>
            <a:r>
              <a:rPr lang="en-US" sz="2400" dirty="0"/>
              <a:t> </a:t>
            </a:r>
            <a:r>
              <a:rPr lang="en-US" sz="2400" dirty="0" err="1"/>
              <a:t>tầm</a:t>
            </a:r>
            <a:r>
              <a:rPr lang="en-US" sz="2400" dirty="0"/>
              <a:t> </a:t>
            </a:r>
            <a:r>
              <a:rPr lang="en-US" sz="2400" dirty="0" err="1"/>
              <a:t>và</a:t>
            </a:r>
            <a:r>
              <a:rPr lang="en-US" sz="2400" dirty="0"/>
              <a:t> </a:t>
            </a:r>
            <a:r>
              <a:rPr lang="en-US" sz="2400" dirty="0" err="1"/>
              <a:t>ghi</a:t>
            </a:r>
            <a:r>
              <a:rPr lang="en-US" sz="2400" dirty="0"/>
              <a:t> </a:t>
            </a:r>
            <a:r>
              <a:rPr lang="en-US" sz="2400" dirty="0" err="1"/>
              <a:t>chép</a:t>
            </a:r>
            <a:r>
              <a:rPr lang="en-US" sz="2400" dirty="0"/>
              <a:t> </a:t>
            </a:r>
            <a:r>
              <a:rPr lang="en-US" sz="2400" dirty="0" err="1"/>
              <a:t>lại</a:t>
            </a:r>
            <a:r>
              <a:rPr lang="en-US" sz="2400" dirty="0"/>
              <a:t> </a:t>
            </a:r>
            <a:r>
              <a:rPr lang="en-US" sz="2400" dirty="0" err="1"/>
              <a:t>những</a:t>
            </a:r>
            <a:r>
              <a:rPr lang="en-US" sz="2400" dirty="0"/>
              <a:t> </a:t>
            </a:r>
            <a:r>
              <a:rPr lang="en-US" sz="2400" dirty="0" err="1"/>
              <a:t>câu</a:t>
            </a:r>
            <a:r>
              <a:rPr lang="en-US" sz="2400" dirty="0"/>
              <a:t> </a:t>
            </a:r>
            <a:r>
              <a:rPr lang="en-US" sz="2400" dirty="0" err="1"/>
              <a:t>thơ</a:t>
            </a:r>
            <a:r>
              <a:rPr lang="en-US" sz="2400" dirty="0"/>
              <a:t> </a:t>
            </a:r>
            <a:r>
              <a:rPr lang="en-US" sz="2400" dirty="0" err="1"/>
              <a:t>nói</a:t>
            </a:r>
            <a:r>
              <a:rPr lang="en-US" sz="2400" dirty="0"/>
              <a:t> </a:t>
            </a:r>
            <a:r>
              <a:rPr lang="en-US" sz="2400" dirty="0" err="1"/>
              <a:t>về</a:t>
            </a:r>
            <a:r>
              <a:rPr lang="en-US" sz="2400" dirty="0"/>
              <a:t> </a:t>
            </a:r>
            <a:r>
              <a:rPr lang="en-US" sz="2400" dirty="0" err="1"/>
              <a:t>niềm</a:t>
            </a:r>
            <a:r>
              <a:rPr lang="en-US" sz="2400" dirty="0"/>
              <a:t> </a:t>
            </a:r>
            <a:r>
              <a:rPr lang="en-US" sz="2400" dirty="0" err="1"/>
              <a:t>vui</a:t>
            </a:r>
            <a:r>
              <a:rPr lang="en-US" sz="2400" dirty="0"/>
              <a:t> </a:t>
            </a:r>
            <a:r>
              <a:rPr lang="en-US" sz="2400" dirty="0" err="1"/>
              <a:t>với</a:t>
            </a:r>
            <a:r>
              <a:rPr lang="en-US" sz="2400" dirty="0"/>
              <a:t> </a:t>
            </a:r>
            <a:r>
              <a:rPr lang="en-US" sz="2400" dirty="0" err="1"/>
              <a:t>cái</a:t>
            </a:r>
            <a:r>
              <a:rPr lang="en-US" sz="2400" dirty="0"/>
              <a:t> </a:t>
            </a:r>
            <a:r>
              <a:rPr lang="en-US" sz="2400" dirty="0" err="1"/>
              <a:t>nghèo</a:t>
            </a:r>
            <a:r>
              <a:rPr lang="en-US" sz="2400" dirty="0"/>
              <a:t>, </a:t>
            </a:r>
            <a:r>
              <a:rPr lang="en-US" sz="2400" dirty="0" err="1"/>
              <a:t>vui</a:t>
            </a:r>
            <a:r>
              <a:rPr lang="en-US" sz="2400" dirty="0"/>
              <a:t> </a:t>
            </a:r>
            <a:r>
              <a:rPr lang="en-US" sz="2400" dirty="0" err="1"/>
              <a:t>vì</a:t>
            </a:r>
            <a:r>
              <a:rPr lang="en-US" sz="2400" dirty="0"/>
              <a:t> </a:t>
            </a:r>
            <a:r>
              <a:rPr lang="en-US" sz="2400" dirty="0" err="1"/>
              <a:t>sống</a:t>
            </a:r>
            <a:r>
              <a:rPr lang="en-US" sz="2400" dirty="0"/>
              <a:t> </a:t>
            </a:r>
            <a:r>
              <a:rPr lang="en-US" sz="2400" dirty="0" err="1"/>
              <a:t>hoà</a:t>
            </a:r>
            <a:r>
              <a:rPr lang="en-US" sz="2400" dirty="0"/>
              <a:t> </a:t>
            </a:r>
            <a:r>
              <a:rPr lang="en-US" sz="2400" dirty="0" err="1"/>
              <a:t>với</a:t>
            </a:r>
            <a:r>
              <a:rPr lang="en-US" sz="2400" dirty="0"/>
              <a:t>  </a:t>
            </a:r>
            <a:r>
              <a:rPr lang="en-US" sz="2400" dirty="0" err="1"/>
              <a:t>thiên</a:t>
            </a:r>
            <a:r>
              <a:rPr lang="en-US" sz="2400" dirty="0"/>
              <a:t> </a:t>
            </a:r>
            <a:r>
              <a:rPr lang="en-US" sz="2400" dirty="0" err="1"/>
              <a:t>nhiên</a:t>
            </a:r>
            <a:r>
              <a:rPr lang="en-US" sz="2400" dirty="0"/>
              <a:t> </a:t>
            </a:r>
            <a:r>
              <a:rPr lang="en-US" sz="2400" dirty="0" err="1"/>
              <a:t>của</a:t>
            </a:r>
            <a:r>
              <a:rPr lang="en-US" sz="2400" dirty="0"/>
              <a:t> </a:t>
            </a:r>
            <a:r>
              <a:rPr lang="en-US" sz="2400" dirty="0" err="1"/>
              <a:t>Bác</a:t>
            </a:r>
            <a:r>
              <a:rPr lang="en-US" sz="2400" dirty="0"/>
              <a:t> </a:t>
            </a:r>
            <a:r>
              <a:rPr lang="en-US" sz="2400" dirty="0" err="1"/>
              <a:t>cũng</a:t>
            </a:r>
            <a:r>
              <a:rPr lang="en-US" sz="2400" dirty="0"/>
              <a:t> </a:t>
            </a:r>
            <a:r>
              <a:rPr lang="en-US" sz="2400" dirty="0" err="1"/>
              <a:t>như</a:t>
            </a:r>
            <a:r>
              <a:rPr lang="en-US" sz="2400" dirty="0"/>
              <a:t> </a:t>
            </a:r>
            <a:r>
              <a:rPr lang="en-US" sz="2400" dirty="0" err="1"/>
              <a:t>của</a:t>
            </a:r>
            <a:r>
              <a:rPr lang="en-US" sz="2400" dirty="0"/>
              <a:t> </a:t>
            </a:r>
            <a:r>
              <a:rPr lang="en-US" sz="2400" dirty="0" err="1"/>
              <a:t>các</a:t>
            </a:r>
            <a:r>
              <a:rPr lang="en-US" sz="2400" dirty="0"/>
              <a:t> </a:t>
            </a:r>
            <a:r>
              <a:rPr lang="en-US" sz="2400" dirty="0" err="1"/>
              <a:t>nhà</a:t>
            </a:r>
            <a:r>
              <a:rPr lang="en-US" sz="2400" dirty="0"/>
              <a:t> </a:t>
            </a:r>
            <a:r>
              <a:rPr lang="en-US" sz="2400" dirty="0" err="1"/>
              <a:t>thơ</a:t>
            </a:r>
            <a:r>
              <a:rPr lang="en-US" sz="2400" dirty="0"/>
              <a:t> </a:t>
            </a:r>
            <a:r>
              <a:rPr lang="en-US" sz="2400" dirty="0" err="1"/>
              <a:t>khác</a:t>
            </a:r>
            <a:r>
              <a:rPr lang="en-US" sz="2400" dirty="0"/>
              <a:t>. </a:t>
            </a:r>
            <a:r>
              <a:rPr lang="en-US" sz="2400" dirty="0" err="1"/>
              <a:t>Tìm</a:t>
            </a:r>
            <a:r>
              <a:rPr lang="en-US" sz="2400" dirty="0"/>
              <a:t> </a:t>
            </a:r>
            <a:r>
              <a:rPr lang="en-US" sz="2400" dirty="0" err="1"/>
              <a:t>hiểu</a:t>
            </a:r>
            <a:r>
              <a:rPr lang="en-US" sz="2400" dirty="0"/>
              <a:t> </a:t>
            </a:r>
            <a:r>
              <a:rPr lang="en-US" sz="2400" dirty="0" err="1"/>
              <a:t>sự</a:t>
            </a:r>
            <a:r>
              <a:rPr lang="en-US" sz="2400" dirty="0"/>
              <a:t> </a:t>
            </a:r>
            <a:r>
              <a:rPr lang="en-US" sz="2400" dirty="0" err="1"/>
              <a:t>giống</a:t>
            </a:r>
            <a:r>
              <a:rPr lang="en-US" sz="2400" dirty="0"/>
              <a:t> </a:t>
            </a:r>
            <a:r>
              <a:rPr lang="en-US" sz="2400" dirty="0" err="1"/>
              <a:t>và</a:t>
            </a:r>
            <a:r>
              <a:rPr lang="en-US" sz="2400" dirty="0"/>
              <a:t> </a:t>
            </a:r>
            <a:r>
              <a:rPr lang="en-US" sz="2400" dirty="0" err="1"/>
              <a:t>khác</a:t>
            </a:r>
            <a:r>
              <a:rPr lang="en-US" sz="2400" dirty="0"/>
              <a:t> </a:t>
            </a:r>
            <a:r>
              <a:rPr lang="en-US" sz="2400" dirty="0" err="1"/>
              <a:t>nhau</a:t>
            </a:r>
            <a:r>
              <a:rPr lang="en-US" sz="2400" dirty="0"/>
              <a:t> </a:t>
            </a:r>
            <a:r>
              <a:rPr lang="en-US" sz="2400" dirty="0" err="1"/>
              <a:t>giữa</a:t>
            </a:r>
            <a:r>
              <a:rPr lang="en-US" sz="2400" dirty="0"/>
              <a:t> </a:t>
            </a:r>
            <a:r>
              <a:rPr lang="en-US" sz="2400" dirty="0" err="1"/>
              <a:t>các</a:t>
            </a:r>
            <a:r>
              <a:rPr lang="en-US" sz="2400" dirty="0"/>
              <a:t> </a:t>
            </a:r>
            <a:r>
              <a:rPr lang="en-US" sz="2400" dirty="0" err="1"/>
              <a:t>câu</a:t>
            </a:r>
            <a:r>
              <a:rPr lang="en-US" sz="2400" dirty="0"/>
              <a:t> </a:t>
            </a:r>
            <a:r>
              <a:rPr lang="en-US" sz="2400" dirty="0" err="1"/>
              <a:t>thơ</a:t>
            </a:r>
            <a:r>
              <a:rPr lang="en-US" sz="2400" dirty="0"/>
              <a:t> </a:t>
            </a:r>
            <a:r>
              <a:rPr lang="en-US" sz="2400" dirty="0" err="1"/>
              <a:t>đó</a:t>
            </a:r>
            <a:r>
              <a:rPr lang="en-US" sz="2400" dirty="0"/>
              <a:t>.</a:t>
            </a:r>
            <a:br>
              <a:rPr lang="en-US" sz="2400" dirty="0"/>
            </a:br>
            <a:endParaRPr lang="en-US" sz="2400" dirty="0"/>
          </a:p>
        </p:txBody>
      </p:sp>
      <p:sp>
        <p:nvSpPr>
          <p:cNvPr id="5" name="Text Box 3"/>
          <p:cNvSpPr txBox="1">
            <a:spLocks noGrp="1" noChangeArrowheads="1"/>
          </p:cNvSpPr>
          <p:nvPr>
            <p:ph idx="1"/>
          </p:nvPr>
        </p:nvSpPr>
        <p:spPr bwMode="auto">
          <a:xfrm>
            <a:off x="4114800" y="1828800"/>
            <a:ext cx="4800600" cy="4093428"/>
          </a:xfrm>
          <a:prstGeom prst="rect">
            <a:avLst/>
          </a:prstGeom>
          <a:solidFill>
            <a:schemeClr val="bg1"/>
          </a:solidFill>
          <a:ln>
            <a:noFill/>
          </a:ln>
          <a:effectLst/>
        </p:spPr>
        <p:txBody>
          <a:bodyPr wrap="square">
            <a:spAutoFit/>
          </a:bodyPr>
          <a:lstStyle>
            <a:lvl1pPr eaLnBrk="0" hangingPunct="0">
              <a:defRPr sz="2800" b="1">
                <a:solidFill>
                  <a:schemeClr val="tx1"/>
                </a:solidFill>
                <a:latin typeface=".VnTime" pitchFamily="34" charset="0"/>
              </a:defRPr>
            </a:lvl1pPr>
            <a:lvl2pPr marL="742950" indent="-285750" eaLnBrk="0" hangingPunct="0">
              <a:defRPr sz="2800" b="1">
                <a:solidFill>
                  <a:schemeClr val="tx1"/>
                </a:solidFill>
                <a:latin typeface=".VnTime" pitchFamily="34" charset="0"/>
              </a:defRPr>
            </a:lvl2pPr>
            <a:lvl3pPr marL="1143000" indent="-228600" eaLnBrk="0" hangingPunct="0">
              <a:defRPr sz="2800" b="1">
                <a:solidFill>
                  <a:schemeClr val="tx1"/>
                </a:solidFill>
                <a:latin typeface=".VnTime" pitchFamily="34" charset="0"/>
              </a:defRPr>
            </a:lvl3pPr>
            <a:lvl4pPr marL="1600200" indent="-228600" eaLnBrk="0" hangingPunct="0">
              <a:defRPr sz="2800" b="1">
                <a:solidFill>
                  <a:schemeClr val="tx1"/>
                </a:solidFill>
                <a:latin typeface=".VnTime" pitchFamily="34" charset="0"/>
              </a:defRPr>
            </a:lvl4pPr>
            <a:lvl5pPr marL="2057400" indent="-228600" eaLnBrk="0" hangingPunct="0">
              <a:defRPr sz="2800" b="1">
                <a:solidFill>
                  <a:schemeClr val="tx1"/>
                </a:solidFill>
                <a:latin typeface=".VnTime" pitchFamily="34" charset="0"/>
              </a:defRPr>
            </a:lvl5pPr>
            <a:lvl6pPr marL="2514600" indent="-228600" eaLnBrk="0" fontAlgn="base" hangingPunct="0">
              <a:spcBef>
                <a:spcPct val="0"/>
              </a:spcBef>
              <a:spcAft>
                <a:spcPct val="0"/>
              </a:spcAft>
              <a:defRPr sz="2800" b="1">
                <a:solidFill>
                  <a:schemeClr val="tx1"/>
                </a:solidFill>
                <a:latin typeface=".VnTime" pitchFamily="34" charset="0"/>
              </a:defRPr>
            </a:lvl6pPr>
            <a:lvl7pPr marL="2971800" indent="-228600" eaLnBrk="0" fontAlgn="base" hangingPunct="0">
              <a:spcBef>
                <a:spcPct val="0"/>
              </a:spcBef>
              <a:spcAft>
                <a:spcPct val="0"/>
              </a:spcAft>
              <a:defRPr sz="2800" b="1">
                <a:solidFill>
                  <a:schemeClr val="tx1"/>
                </a:solidFill>
                <a:latin typeface=".VnTime" pitchFamily="34" charset="0"/>
              </a:defRPr>
            </a:lvl7pPr>
            <a:lvl8pPr marL="3429000" indent="-228600" eaLnBrk="0" fontAlgn="base" hangingPunct="0">
              <a:spcBef>
                <a:spcPct val="0"/>
              </a:spcBef>
              <a:spcAft>
                <a:spcPct val="0"/>
              </a:spcAft>
              <a:defRPr sz="2800" b="1">
                <a:solidFill>
                  <a:schemeClr val="tx1"/>
                </a:solidFill>
                <a:latin typeface=".VnTime" pitchFamily="34" charset="0"/>
              </a:defRPr>
            </a:lvl8pPr>
            <a:lvl9pPr marL="3886200" indent="-228600" eaLnBrk="0" fontAlgn="base" hangingPunct="0">
              <a:spcBef>
                <a:spcPct val="0"/>
              </a:spcBef>
              <a:spcAft>
                <a:spcPct val="0"/>
              </a:spcAft>
              <a:defRPr sz="2800" b="1">
                <a:solidFill>
                  <a:schemeClr val="tx1"/>
                </a:solidFill>
                <a:latin typeface=".VnTime" pitchFamily="34" charset="0"/>
              </a:defRPr>
            </a:lvl9pPr>
          </a:lstStyle>
          <a:p>
            <a:pPr marL="0" indent="0" algn="ctr">
              <a:spcBef>
                <a:spcPct val="50000"/>
              </a:spcBef>
              <a:buNone/>
            </a:pPr>
            <a:r>
              <a:rPr lang="en-US" altLang="en-US" sz="2000" dirty="0" err="1" smtClean="0">
                <a:solidFill>
                  <a:srgbClr val="FF0000"/>
                </a:solidFill>
                <a:latin typeface="Times New Roman" panose="02020603050405020304" pitchFamily="18" charset="0"/>
                <a:cs typeface="Times New Roman" panose="02020603050405020304" pitchFamily="18" charset="0"/>
              </a:rPr>
              <a:t>Cảnh</a:t>
            </a:r>
            <a:r>
              <a:rPr lang="en-US" altLang="en-US" sz="2000" dirty="0" smtClean="0">
                <a:solidFill>
                  <a:srgbClr val="FF0000"/>
                </a:solidFill>
                <a:latin typeface="Times New Roman" panose="02020603050405020304" pitchFamily="18" charset="0"/>
                <a:cs typeface="Times New Roman" panose="02020603050405020304" pitchFamily="18" charset="0"/>
              </a:rPr>
              <a:t> </a:t>
            </a:r>
            <a:r>
              <a:rPr lang="en-US" altLang="en-US" sz="2000" dirty="0" err="1" smtClean="0">
                <a:solidFill>
                  <a:srgbClr val="FF0000"/>
                </a:solidFill>
                <a:latin typeface="Times New Roman" panose="02020603050405020304" pitchFamily="18" charset="0"/>
                <a:cs typeface="Times New Roman" panose="02020603050405020304" pitchFamily="18" charset="0"/>
              </a:rPr>
              <a:t>rừng</a:t>
            </a:r>
            <a:r>
              <a:rPr lang="en-US" altLang="en-US" sz="2000" dirty="0" smtClean="0">
                <a:solidFill>
                  <a:srgbClr val="FF0000"/>
                </a:solidFill>
                <a:latin typeface="Times New Roman" panose="02020603050405020304" pitchFamily="18" charset="0"/>
                <a:cs typeface="Times New Roman" panose="02020603050405020304" pitchFamily="18" charset="0"/>
              </a:rPr>
              <a:t> </a:t>
            </a:r>
            <a:r>
              <a:rPr lang="en-US" altLang="en-US" sz="2000" dirty="0" err="1" smtClean="0">
                <a:solidFill>
                  <a:srgbClr val="FF0000"/>
                </a:solidFill>
                <a:latin typeface="Times New Roman" panose="02020603050405020304" pitchFamily="18" charset="0"/>
                <a:cs typeface="Times New Roman" panose="02020603050405020304" pitchFamily="18" charset="0"/>
              </a:rPr>
              <a:t>Việt</a:t>
            </a:r>
            <a:r>
              <a:rPr lang="en-US" altLang="en-US" sz="2000" dirty="0" smtClean="0">
                <a:solidFill>
                  <a:srgbClr val="FF0000"/>
                </a:solidFill>
                <a:latin typeface="Times New Roman" panose="02020603050405020304" pitchFamily="18" charset="0"/>
                <a:cs typeface="Times New Roman" panose="02020603050405020304" pitchFamily="18" charset="0"/>
              </a:rPr>
              <a:t> </a:t>
            </a:r>
            <a:r>
              <a:rPr lang="en-US" altLang="en-US" sz="2000" dirty="0" err="1" smtClean="0">
                <a:solidFill>
                  <a:srgbClr val="FF0000"/>
                </a:solidFill>
                <a:latin typeface="Times New Roman" panose="02020603050405020304" pitchFamily="18" charset="0"/>
                <a:cs typeface="Times New Roman" panose="02020603050405020304" pitchFamily="18" charset="0"/>
              </a:rPr>
              <a:t>Bắc</a:t>
            </a:r>
            <a:endParaRPr lang="en-US" altLang="en-US" sz="2000" dirty="0" smtClean="0">
              <a:solidFill>
                <a:srgbClr val="FF0000"/>
              </a:solidFill>
              <a:latin typeface="Times New Roman" panose="02020603050405020304" pitchFamily="18" charset="0"/>
              <a:cs typeface="Times New Roman" panose="02020603050405020304" pitchFamily="18" charset="0"/>
            </a:endParaRPr>
          </a:p>
          <a:p>
            <a:pPr marL="0" indent="0">
              <a:spcBef>
                <a:spcPct val="50000"/>
              </a:spcBef>
              <a:buNone/>
            </a:pPr>
            <a:r>
              <a:rPr lang="en-US" altLang="en-US" sz="2000" b="0" dirty="0" err="1" smtClean="0">
                <a:latin typeface="Times New Roman" panose="02020603050405020304" pitchFamily="18" charset="0"/>
                <a:cs typeface="Times New Roman" panose="02020603050405020304" pitchFamily="18" charset="0"/>
              </a:rPr>
              <a:t>Cảnh</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rừng</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Việt</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Bắc</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thật</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là</a:t>
            </a:r>
            <a:r>
              <a:rPr lang="en-US" altLang="en-US" sz="2000" b="0" dirty="0" smtClean="0">
                <a:latin typeface="Times New Roman" panose="02020603050405020304" pitchFamily="18" charset="0"/>
                <a:cs typeface="Times New Roman" panose="02020603050405020304" pitchFamily="18" charset="0"/>
              </a:rPr>
              <a:t> hay</a:t>
            </a:r>
          </a:p>
          <a:p>
            <a:pPr marL="0" indent="0">
              <a:spcBef>
                <a:spcPct val="50000"/>
              </a:spcBef>
              <a:buNone/>
            </a:pPr>
            <a:r>
              <a:rPr lang="en-US" altLang="en-US" sz="2000" b="0" dirty="0" err="1" smtClean="0">
                <a:latin typeface="Times New Roman" panose="02020603050405020304" pitchFamily="18" charset="0"/>
                <a:cs typeface="Times New Roman" panose="02020603050405020304" pitchFamily="18" charset="0"/>
              </a:rPr>
              <a:t>Vượn</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hót</a:t>
            </a:r>
            <a:r>
              <a:rPr lang="en-US" altLang="en-US" sz="2000" b="0" dirty="0" smtClean="0">
                <a:latin typeface="Times New Roman" panose="02020603050405020304" pitchFamily="18" charset="0"/>
                <a:cs typeface="Times New Roman" panose="02020603050405020304" pitchFamily="18" charset="0"/>
              </a:rPr>
              <a:t>, him </a:t>
            </a:r>
            <a:r>
              <a:rPr lang="en-US" altLang="en-US" sz="2000" b="0" dirty="0" err="1" smtClean="0">
                <a:latin typeface="Times New Roman" panose="02020603050405020304" pitchFamily="18" charset="0"/>
                <a:cs typeface="Times New Roman" panose="02020603050405020304" pitchFamily="18" charset="0"/>
              </a:rPr>
              <a:t>kêu</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suốt</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cả</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ngày</a:t>
            </a:r>
            <a:endParaRPr lang="en-US" altLang="en-US" sz="2000" b="0" dirty="0" smtClean="0">
              <a:latin typeface="Times New Roman" panose="02020603050405020304" pitchFamily="18" charset="0"/>
              <a:cs typeface="Times New Roman" panose="02020603050405020304" pitchFamily="18" charset="0"/>
            </a:endParaRPr>
          </a:p>
          <a:p>
            <a:pPr marL="0" indent="0">
              <a:spcBef>
                <a:spcPct val="50000"/>
              </a:spcBef>
              <a:buNone/>
            </a:pPr>
            <a:r>
              <a:rPr lang="en-US" altLang="en-US" sz="2000" b="0" dirty="0" err="1" smtClean="0">
                <a:latin typeface="Times New Roman" panose="02020603050405020304" pitchFamily="18" charset="0"/>
                <a:cs typeface="Times New Roman" panose="02020603050405020304" pitchFamily="18" charset="0"/>
              </a:rPr>
              <a:t>Khách</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đến</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chơi</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thì</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mời</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ngô</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nêp</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nướng</a:t>
            </a:r>
            <a:endParaRPr lang="en-US" altLang="en-US" sz="2000" b="0" dirty="0" smtClean="0">
              <a:latin typeface="Times New Roman" panose="02020603050405020304" pitchFamily="18" charset="0"/>
              <a:cs typeface="Times New Roman" panose="02020603050405020304" pitchFamily="18" charset="0"/>
            </a:endParaRPr>
          </a:p>
          <a:p>
            <a:pPr marL="0" indent="0">
              <a:spcBef>
                <a:spcPct val="50000"/>
              </a:spcBef>
              <a:buNone/>
            </a:pPr>
            <a:r>
              <a:rPr lang="en-US" altLang="en-US" sz="2000" b="0" dirty="0" err="1" smtClean="0">
                <a:latin typeface="Times New Roman" panose="02020603050405020304" pitchFamily="18" charset="0"/>
                <a:cs typeface="Times New Roman" panose="02020603050405020304" pitchFamily="18" charset="0"/>
              </a:rPr>
              <a:t>Săn</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về</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thường</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chén</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thịt</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rừng</a:t>
            </a:r>
            <a:r>
              <a:rPr lang="en-US" altLang="en-US" sz="2000" b="0" dirty="0" smtClean="0">
                <a:latin typeface="Times New Roman" panose="02020603050405020304" pitchFamily="18" charset="0"/>
                <a:cs typeface="Times New Roman" panose="02020603050405020304" pitchFamily="18" charset="0"/>
              </a:rPr>
              <a:t> quay</a:t>
            </a:r>
          </a:p>
          <a:p>
            <a:pPr marL="0" indent="0">
              <a:spcBef>
                <a:spcPct val="50000"/>
              </a:spcBef>
              <a:buNone/>
            </a:pPr>
            <a:r>
              <a:rPr lang="en-US" altLang="en-US" sz="2000" b="0" dirty="0" smtClean="0">
                <a:latin typeface="Times New Roman" panose="02020603050405020304" pitchFamily="18" charset="0"/>
                <a:cs typeface="Times New Roman" panose="02020603050405020304" pitchFamily="18" charset="0"/>
              </a:rPr>
              <a:t>Non </a:t>
            </a:r>
            <a:r>
              <a:rPr lang="en-US" altLang="en-US" sz="2000" b="0" dirty="0" err="1" smtClean="0">
                <a:latin typeface="Times New Roman" panose="02020603050405020304" pitchFamily="18" charset="0"/>
                <a:cs typeface="Times New Roman" panose="02020603050405020304" pitchFamily="18" charset="0"/>
              </a:rPr>
              <a:t>xanh</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nước</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biếc</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tha</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hồ</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dạo</a:t>
            </a:r>
            <a:endParaRPr lang="en-US" altLang="en-US" sz="2000" b="0" dirty="0" smtClean="0">
              <a:latin typeface="Times New Roman" panose="02020603050405020304" pitchFamily="18" charset="0"/>
              <a:cs typeface="Times New Roman" panose="02020603050405020304" pitchFamily="18" charset="0"/>
            </a:endParaRPr>
          </a:p>
          <a:p>
            <a:pPr marL="0" indent="0">
              <a:spcBef>
                <a:spcPct val="50000"/>
              </a:spcBef>
              <a:buNone/>
            </a:pPr>
            <a:r>
              <a:rPr lang="en-US" altLang="en-US" sz="2000" b="0" dirty="0" err="1" smtClean="0">
                <a:latin typeface="Times New Roman" panose="02020603050405020304" pitchFamily="18" charset="0"/>
                <a:cs typeface="Times New Roman" panose="02020603050405020304" pitchFamily="18" charset="0"/>
              </a:rPr>
              <a:t>Rượu</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ngọt</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chè</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tươi</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mặc</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sức</a:t>
            </a:r>
            <a:r>
              <a:rPr lang="en-US" altLang="en-US" sz="2000" b="0" dirty="0" smtClean="0">
                <a:latin typeface="Times New Roman" panose="02020603050405020304" pitchFamily="18" charset="0"/>
                <a:cs typeface="Times New Roman" panose="02020603050405020304" pitchFamily="18" charset="0"/>
              </a:rPr>
              <a:t> say</a:t>
            </a:r>
          </a:p>
          <a:p>
            <a:pPr marL="0" indent="0">
              <a:spcBef>
                <a:spcPct val="50000"/>
              </a:spcBef>
              <a:buNone/>
            </a:pPr>
            <a:r>
              <a:rPr lang="en-US" altLang="en-US" sz="2000" b="0" dirty="0" err="1" smtClean="0">
                <a:latin typeface="Times New Roman" panose="02020603050405020304" pitchFamily="18" charset="0"/>
                <a:cs typeface="Times New Roman" panose="02020603050405020304" pitchFamily="18" charset="0"/>
              </a:rPr>
              <a:t>Kháng</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chiến</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thành</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công</a:t>
            </a:r>
            <a:r>
              <a:rPr lang="en-US" altLang="en-US" sz="2000" b="0" dirty="0" smtClean="0">
                <a:latin typeface="Times New Roman" panose="02020603050405020304" pitchFamily="18" charset="0"/>
                <a:cs typeface="Times New Roman" panose="02020603050405020304" pitchFamily="18" charset="0"/>
              </a:rPr>
              <a:t> ta </a:t>
            </a:r>
            <a:r>
              <a:rPr lang="en-US" altLang="en-US" sz="2000" b="0" dirty="0" err="1" smtClean="0">
                <a:latin typeface="Times New Roman" panose="02020603050405020304" pitchFamily="18" charset="0"/>
                <a:cs typeface="Times New Roman" panose="02020603050405020304" pitchFamily="18" charset="0"/>
              </a:rPr>
              <a:t>trở</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lại</a:t>
            </a:r>
            <a:endParaRPr lang="en-US" altLang="en-US" sz="2000" b="0" dirty="0" smtClean="0">
              <a:latin typeface="Times New Roman" panose="02020603050405020304" pitchFamily="18" charset="0"/>
              <a:cs typeface="Times New Roman" panose="02020603050405020304" pitchFamily="18" charset="0"/>
            </a:endParaRPr>
          </a:p>
          <a:p>
            <a:pPr marL="0" indent="0">
              <a:spcBef>
                <a:spcPct val="50000"/>
              </a:spcBef>
              <a:buNone/>
            </a:pPr>
            <a:r>
              <a:rPr lang="en-US" altLang="en-US" sz="2000" b="0" dirty="0" err="1" smtClean="0">
                <a:latin typeface="Times New Roman" panose="02020603050405020304" pitchFamily="18" charset="0"/>
                <a:cs typeface="Times New Roman" panose="02020603050405020304" pitchFamily="18" charset="0"/>
              </a:rPr>
              <a:t>Trang</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xa</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hạc</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cũ</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với</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xuân</a:t>
            </a:r>
            <a:r>
              <a:rPr lang="en-US" altLang="en-US" sz="2000" b="0" dirty="0" smtClean="0">
                <a:latin typeface="Times New Roman" panose="02020603050405020304" pitchFamily="18" charset="0"/>
                <a:cs typeface="Times New Roman" panose="02020603050405020304" pitchFamily="18" charset="0"/>
              </a:rPr>
              <a:t> </a:t>
            </a:r>
            <a:r>
              <a:rPr lang="en-US" altLang="en-US" sz="2000" b="0" dirty="0" err="1" smtClean="0">
                <a:latin typeface="Times New Roman" panose="02020603050405020304" pitchFamily="18" charset="0"/>
                <a:cs typeface="Times New Roman" panose="02020603050405020304" pitchFamily="18" charset="0"/>
              </a:rPr>
              <a:t>này</a:t>
            </a:r>
            <a:endParaRPr lang="en-US" altLang="en-US" sz="2000" b="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57200" y="1828800"/>
            <a:ext cx="3505200" cy="2308324"/>
          </a:xfrm>
          <a:prstGeom prst="rect">
            <a:avLst/>
          </a:prstGeom>
          <a:solidFill>
            <a:schemeClr val="bg1"/>
          </a:solidFill>
        </p:spPr>
        <p:txBody>
          <a:bodyPr wrap="square" rtlCol="0">
            <a:spAutoFit/>
          </a:bodyPr>
          <a:lstStyle/>
          <a:p>
            <a:pPr algn="ctr"/>
            <a:r>
              <a:rPr lang="en-US" sz="2400" dirty="0" err="1" smtClean="0">
                <a:solidFill>
                  <a:srgbClr val="FF0000"/>
                </a:solidFill>
              </a:rPr>
              <a:t>Pác</a:t>
            </a:r>
            <a:r>
              <a:rPr lang="en-US" sz="2400" dirty="0" smtClean="0">
                <a:solidFill>
                  <a:srgbClr val="FF0000"/>
                </a:solidFill>
              </a:rPr>
              <a:t> </a:t>
            </a:r>
            <a:r>
              <a:rPr lang="en-US" sz="2400" dirty="0" err="1" smtClean="0">
                <a:solidFill>
                  <a:srgbClr val="FF0000"/>
                </a:solidFill>
              </a:rPr>
              <a:t>Bó</a:t>
            </a:r>
            <a:r>
              <a:rPr lang="en-US" sz="2400" dirty="0" smtClean="0">
                <a:solidFill>
                  <a:srgbClr val="FF0000"/>
                </a:solidFill>
              </a:rPr>
              <a:t> </a:t>
            </a:r>
            <a:r>
              <a:rPr lang="en-US" sz="2400" dirty="0" err="1" smtClean="0">
                <a:solidFill>
                  <a:srgbClr val="FF0000"/>
                </a:solidFill>
              </a:rPr>
              <a:t>hùng</a:t>
            </a:r>
            <a:r>
              <a:rPr lang="en-US" sz="2400" dirty="0" smtClean="0">
                <a:solidFill>
                  <a:srgbClr val="FF0000"/>
                </a:solidFill>
              </a:rPr>
              <a:t> </a:t>
            </a:r>
            <a:r>
              <a:rPr lang="en-US" sz="2400" dirty="0" err="1" smtClean="0">
                <a:solidFill>
                  <a:srgbClr val="FF0000"/>
                </a:solidFill>
              </a:rPr>
              <a:t>vĩ</a:t>
            </a:r>
            <a:endParaRPr lang="en-US" sz="2400" dirty="0" smtClean="0">
              <a:solidFill>
                <a:srgbClr val="FF0000"/>
              </a:solidFill>
            </a:endParaRPr>
          </a:p>
          <a:p>
            <a:pPr>
              <a:lnSpc>
                <a:spcPct val="150000"/>
              </a:lnSpc>
            </a:pPr>
            <a:r>
              <a:rPr lang="en-US" sz="2000" dirty="0" smtClean="0">
                <a:latin typeface="Times New Roman" panose="02020603050405020304" pitchFamily="18" charset="0"/>
                <a:cs typeface="Times New Roman" panose="02020603050405020304" pitchFamily="18" charset="0"/>
              </a:rPr>
              <a:t>Non </a:t>
            </a:r>
            <a:r>
              <a:rPr lang="en-US" sz="2000" dirty="0" err="1" smtClean="0">
                <a:latin typeface="Times New Roman" panose="02020603050405020304" pitchFamily="18" charset="0"/>
                <a:cs typeface="Times New Roman" panose="02020603050405020304" pitchFamily="18" charset="0"/>
              </a:rPr>
              <a:t>xa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nước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xa</a:t>
            </a:r>
            <a:r>
              <a:rPr lang="en-US" sz="2000" dirty="0" smtClean="0">
                <a:latin typeface="Times New Roman" panose="02020603050405020304" pitchFamily="18" charset="0"/>
                <a:cs typeface="Times New Roman" panose="02020603050405020304" pitchFamily="18" charset="0"/>
              </a:rPr>
              <a:t>,</a:t>
            </a:r>
          </a:p>
          <a:p>
            <a:pPr>
              <a:lnSpc>
                <a:spcPct val="150000"/>
              </a:lnSpc>
            </a:pPr>
            <a:r>
              <a:rPr lang="en-US" sz="2000" dirty="0" err="1" smtClean="0">
                <a:latin typeface="Times New Roman" panose="02020603050405020304" pitchFamily="18" charset="0"/>
                <a:cs typeface="Times New Roman" panose="02020603050405020304" pitchFamily="18" charset="0"/>
              </a:rPr>
              <a:t>Nào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phải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thênh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thang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gọi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dirty="0" err="1" smtClean="0">
                <a:latin typeface="Times New Roman" panose="02020603050405020304" pitchFamily="18" charset="0"/>
                <a:cs typeface="Times New Roman" panose="02020603050405020304" pitchFamily="18" charset="0"/>
              </a:rPr>
              <a:t>Đây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suối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Lê</a:t>
            </a:r>
            <a:r>
              <a:rPr lang="en-US" sz="2000" dirty="0" smtClean="0">
                <a:latin typeface="Times New Roman" panose="02020603050405020304" pitchFamily="18" charset="0"/>
                <a:cs typeface="Times New Roman" panose="02020603050405020304" pitchFamily="18" charset="0"/>
              </a:rPr>
              <a:t> Nin, </a:t>
            </a:r>
            <a:r>
              <a:rPr lang="en-US" sz="2000" dirty="0" err="1" smtClean="0">
                <a:latin typeface="Times New Roman" panose="02020603050405020304" pitchFamily="18" charset="0"/>
                <a:cs typeface="Times New Roman" panose="02020603050405020304" pitchFamily="18" charset="0"/>
              </a:rPr>
              <a:t>kia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núi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Mác</a:t>
            </a:r>
            <a:endParaRPr lang="en-US" sz="2000" dirty="0" smtClean="0">
              <a:latin typeface="Times New Roman" panose="02020603050405020304" pitchFamily="18" charset="0"/>
              <a:cs typeface="Times New Roman" panose="02020603050405020304" pitchFamily="18" charset="0"/>
            </a:endParaRPr>
          </a:p>
          <a:p>
            <a:pPr>
              <a:lnSpc>
                <a:spcPct val="150000"/>
              </a:lnSpc>
            </a:pPr>
            <a:r>
              <a:rPr lang="en-US" sz="2000" dirty="0" err="1" smtClean="0">
                <a:latin typeface="Times New Roman" panose="02020603050405020304" pitchFamily="18" charset="0"/>
                <a:cs typeface="Times New Roman" panose="02020603050405020304" pitchFamily="18" charset="0"/>
              </a:rPr>
              <a:t>Hai</a:t>
            </a:r>
            <a:r>
              <a:rPr lang="en-US" sz="2000" dirty="0" smtClean="0">
                <a:latin typeface="Times New Roman" panose="02020603050405020304" pitchFamily="18" charset="0"/>
                <a:cs typeface="Times New Roman" panose="02020603050405020304" pitchFamily="18" charset="0"/>
              </a:rPr>
              <a:t> </a:t>
            </a:r>
            <a:r>
              <a:rPr lang="en-US" sz="2000" smtClean="0">
                <a:latin typeface="Times New Roman" panose="02020603050405020304" pitchFamily="18" charset="0"/>
                <a:cs typeface="Times New Roman" panose="02020603050405020304" pitchFamily="18" charset="0"/>
              </a:rPr>
              <a:t>tay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gây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dựng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một</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sơn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hà</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7548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I. </a:t>
            </a:r>
            <a:r>
              <a:rPr lang="en-US" dirty="0" err="1" smtClean="0">
                <a:solidFill>
                  <a:srgbClr val="C00000"/>
                </a:solidFill>
              </a:rPr>
              <a:t>Tác</a:t>
            </a:r>
            <a:r>
              <a:rPr lang="en-US" dirty="0" smtClean="0">
                <a:solidFill>
                  <a:srgbClr val="C00000"/>
                </a:solidFill>
              </a:rPr>
              <a:t> </a:t>
            </a:r>
            <a:r>
              <a:rPr lang="en-US" dirty="0" err="1" smtClean="0">
                <a:solidFill>
                  <a:srgbClr val="C00000"/>
                </a:solidFill>
              </a:rPr>
              <a:t>giả</a:t>
            </a:r>
            <a:r>
              <a:rPr lang="en-US" dirty="0" smtClean="0">
                <a:solidFill>
                  <a:srgbClr val="C00000"/>
                </a:solidFill>
              </a:rPr>
              <a:t>, </a:t>
            </a:r>
            <a:r>
              <a:rPr lang="en-US" dirty="0" err="1" smtClean="0">
                <a:solidFill>
                  <a:srgbClr val="C00000"/>
                </a:solidFill>
              </a:rPr>
              <a:t>tác</a:t>
            </a:r>
            <a:r>
              <a:rPr lang="en-US" dirty="0" smtClean="0">
                <a:solidFill>
                  <a:srgbClr val="C00000"/>
                </a:solidFill>
              </a:rPr>
              <a:t> </a:t>
            </a:r>
            <a:r>
              <a:rPr lang="en-US" dirty="0" err="1" smtClean="0">
                <a:solidFill>
                  <a:srgbClr val="C00000"/>
                </a:solidFill>
              </a:rPr>
              <a:t>phẩm</a:t>
            </a:r>
            <a:endParaRPr lang="en-US" dirty="0">
              <a:solidFill>
                <a:srgbClr val="C00000"/>
              </a:solidFill>
            </a:endParaRPr>
          </a:p>
        </p:txBody>
      </p:sp>
      <p:sp>
        <p:nvSpPr>
          <p:cNvPr id="3" name="Content Placeholder 2"/>
          <p:cNvSpPr>
            <a:spLocks noGrp="1"/>
          </p:cNvSpPr>
          <p:nvPr>
            <p:ph idx="1"/>
          </p:nvPr>
        </p:nvSpPr>
        <p:spPr>
          <a:xfrm>
            <a:off x="1066800" y="1295400"/>
            <a:ext cx="3657600" cy="533400"/>
          </a:xfrm>
        </p:spPr>
        <p:txBody>
          <a:bodyPr>
            <a:normAutofit lnSpcReduction="10000"/>
          </a:bodyPr>
          <a:lstStyle/>
          <a:p>
            <a:pPr marL="514350" indent="-514350">
              <a:buAutoNum type="arabicPeriod"/>
            </a:pPr>
            <a:r>
              <a:rPr lang="en-US" dirty="0" err="1" smtClean="0"/>
              <a:t>Tác</a:t>
            </a:r>
            <a:r>
              <a:rPr lang="en-US" dirty="0" smtClean="0"/>
              <a:t> </a:t>
            </a:r>
            <a:r>
              <a:rPr lang="en-US" dirty="0" err="1" smtClean="0"/>
              <a:t>giả</a:t>
            </a:r>
            <a:r>
              <a:rPr lang="en-US" dirty="0" smtClean="0"/>
              <a:t>: </a:t>
            </a:r>
          </a:p>
        </p:txBody>
      </p:sp>
      <p:sp>
        <p:nvSpPr>
          <p:cNvPr id="4" name="Content Placeholder 2"/>
          <p:cNvSpPr txBox="1">
            <a:spLocks/>
          </p:cNvSpPr>
          <p:nvPr/>
        </p:nvSpPr>
        <p:spPr>
          <a:xfrm>
            <a:off x="1149927" y="1905001"/>
            <a:ext cx="3657600" cy="3733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buFontTx/>
              <a:buChar char="-"/>
            </a:pPr>
            <a:r>
              <a:rPr lang="en-US" sz="2600" dirty="0" err="1" smtClean="0"/>
              <a:t>Lãnh</a:t>
            </a:r>
            <a:r>
              <a:rPr lang="en-US" sz="2600" dirty="0" smtClean="0"/>
              <a:t> </a:t>
            </a:r>
            <a:r>
              <a:rPr lang="en-US" sz="2600" dirty="0" err="1" smtClean="0"/>
              <a:t>tụ</a:t>
            </a:r>
            <a:r>
              <a:rPr lang="en-US" sz="2600" dirty="0" smtClean="0"/>
              <a:t> </a:t>
            </a:r>
            <a:r>
              <a:rPr lang="en-US" sz="2600" dirty="0" err="1" smtClean="0"/>
              <a:t>vĩ</a:t>
            </a:r>
            <a:r>
              <a:rPr lang="en-US" sz="2600" dirty="0" smtClean="0"/>
              <a:t> </a:t>
            </a:r>
            <a:r>
              <a:rPr lang="en-US" sz="2600" dirty="0" err="1" smtClean="0"/>
              <a:t>đại</a:t>
            </a:r>
            <a:r>
              <a:rPr lang="en-US" sz="2600" dirty="0" smtClean="0"/>
              <a:t> </a:t>
            </a:r>
            <a:r>
              <a:rPr lang="en-US" sz="2600" dirty="0" err="1" smtClean="0"/>
              <a:t>của</a:t>
            </a:r>
            <a:r>
              <a:rPr lang="en-US" sz="2600" dirty="0" smtClean="0"/>
              <a:t> </a:t>
            </a:r>
            <a:r>
              <a:rPr lang="en-US" sz="2600" dirty="0" err="1" smtClean="0"/>
              <a:t>dân</a:t>
            </a:r>
            <a:r>
              <a:rPr lang="en-US" sz="2600" dirty="0" smtClean="0"/>
              <a:t> </a:t>
            </a:r>
            <a:r>
              <a:rPr lang="en-US" sz="2600" dirty="0" err="1" smtClean="0"/>
              <a:t>tộc</a:t>
            </a:r>
            <a:r>
              <a:rPr lang="en-US" sz="2600" dirty="0" smtClean="0"/>
              <a:t>, </a:t>
            </a:r>
            <a:r>
              <a:rPr lang="en-US" sz="2600" dirty="0" err="1" smtClean="0"/>
              <a:t>của</a:t>
            </a:r>
            <a:r>
              <a:rPr lang="en-US" sz="2600" dirty="0" smtClean="0"/>
              <a:t> </a:t>
            </a:r>
            <a:r>
              <a:rPr lang="en-US" sz="2600" dirty="0" err="1" smtClean="0"/>
              <a:t>cách</a:t>
            </a:r>
            <a:r>
              <a:rPr lang="en-US" sz="2600" dirty="0" smtClean="0"/>
              <a:t> </a:t>
            </a:r>
            <a:r>
              <a:rPr lang="en-US" sz="2600" dirty="0" err="1" smtClean="0"/>
              <a:t>mạng</a:t>
            </a:r>
            <a:r>
              <a:rPr lang="en-US" sz="2600" dirty="0" smtClean="0"/>
              <a:t> VN</a:t>
            </a:r>
          </a:p>
          <a:p>
            <a:pPr algn="just">
              <a:buFontTx/>
              <a:buChar char="-"/>
            </a:pPr>
            <a:r>
              <a:rPr lang="en-US" sz="2600" dirty="0" err="1" smtClean="0"/>
              <a:t>Người</a:t>
            </a:r>
            <a:r>
              <a:rPr lang="en-US" sz="2600" dirty="0" smtClean="0"/>
              <a:t> </a:t>
            </a:r>
            <a:r>
              <a:rPr lang="en-US" sz="2600" dirty="0" err="1" smtClean="0"/>
              <a:t>anh</a:t>
            </a:r>
            <a:r>
              <a:rPr lang="en-US" sz="2600" dirty="0" smtClean="0"/>
              <a:t> </a:t>
            </a:r>
            <a:r>
              <a:rPr lang="en-US" sz="2600" dirty="0" err="1" smtClean="0"/>
              <a:t>hùng</a:t>
            </a:r>
            <a:r>
              <a:rPr lang="en-US" sz="2600" dirty="0" smtClean="0"/>
              <a:t> </a:t>
            </a:r>
            <a:r>
              <a:rPr lang="en-US" sz="2600" dirty="0" err="1" smtClean="0"/>
              <a:t>giải</a:t>
            </a:r>
            <a:r>
              <a:rPr lang="en-US" sz="2600" dirty="0" smtClean="0"/>
              <a:t> </a:t>
            </a:r>
            <a:r>
              <a:rPr lang="en-US" sz="2600" dirty="0" err="1" smtClean="0"/>
              <a:t>phóng</a:t>
            </a:r>
            <a:r>
              <a:rPr lang="en-US" sz="2600" dirty="0" smtClean="0"/>
              <a:t> </a:t>
            </a:r>
            <a:r>
              <a:rPr lang="en-US" sz="2600" dirty="0" err="1" smtClean="0"/>
              <a:t>dân</a:t>
            </a:r>
            <a:r>
              <a:rPr lang="en-US" sz="2600" dirty="0" smtClean="0"/>
              <a:t> </a:t>
            </a:r>
            <a:r>
              <a:rPr lang="en-US" sz="2600" dirty="0" err="1" smtClean="0"/>
              <a:t>tộc</a:t>
            </a:r>
            <a:r>
              <a:rPr lang="en-US" sz="2600" dirty="0" smtClean="0"/>
              <a:t>.</a:t>
            </a:r>
          </a:p>
          <a:p>
            <a:pPr algn="just">
              <a:buFontTx/>
              <a:buChar char="-"/>
            </a:pPr>
            <a:r>
              <a:rPr lang="en-US" sz="2600" dirty="0" err="1" smtClean="0"/>
              <a:t>Danh</a:t>
            </a:r>
            <a:r>
              <a:rPr lang="en-US" sz="2600" dirty="0" smtClean="0"/>
              <a:t> </a:t>
            </a:r>
            <a:r>
              <a:rPr lang="en-US" sz="2600" dirty="0" err="1" smtClean="0"/>
              <a:t>nhân</a:t>
            </a:r>
            <a:r>
              <a:rPr lang="en-US" sz="2600" dirty="0" smtClean="0"/>
              <a:t> </a:t>
            </a:r>
            <a:r>
              <a:rPr lang="en-US" sz="2600" dirty="0" err="1" smtClean="0"/>
              <a:t>văn</a:t>
            </a:r>
            <a:r>
              <a:rPr lang="en-US" sz="2600" dirty="0" smtClean="0"/>
              <a:t> </a:t>
            </a:r>
            <a:r>
              <a:rPr lang="en-US" sz="2600" dirty="0" err="1" smtClean="0"/>
              <a:t>hóa</a:t>
            </a:r>
            <a:r>
              <a:rPr lang="en-US" sz="2600" dirty="0" smtClean="0"/>
              <a:t> </a:t>
            </a:r>
            <a:r>
              <a:rPr lang="en-US" sz="2600" dirty="0" err="1" smtClean="0"/>
              <a:t>thế</a:t>
            </a:r>
            <a:r>
              <a:rPr lang="en-US" sz="2600" dirty="0" smtClean="0"/>
              <a:t> </a:t>
            </a:r>
            <a:r>
              <a:rPr lang="en-US" sz="2600" dirty="0" err="1" smtClean="0"/>
              <a:t>giới</a:t>
            </a:r>
            <a:r>
              <a:rPr lang="en-US" sz="2600" dirty="0" smtClean="0"/>
              <a:t>.</a:t>
            </a:r>
          </a:p>
          <a:p>
            <a:pPr algn="just">
              <a:buFontTx/>
              <a:buChar char="-"/>
            </a:pPr>
            <a:r>
              <a:rPr lang="en-US" sz="2600" dirty="0" err="1" smtClean="0"/>
              <a:t>Nhà</a:t>
            </a:r>
            <a:r>
              <a:rPr lang="en-US" sz="2600" dirty="0" smtClean="0"/>
              <a:t> </a:t>
            </a:r>
            <a:r>
              <a:rPr lang="en-US" sz="2600" dirty="0" err="1" smtClean="0"/>
              <a:t>thơ</a:t>
            </a:r>
            <a:r>
              <a:rPr lang="en-US" sz="2600" dirty="0" smtClean="0"/>
              <a:t> </a:t>
            </a:r>
            <a:r>
              <a:rPr lang="en-US" sz="2600" dirty="0" err="1" smtClean="0"/>
              <a:t>lớn</a:t>
            </a:r>
            <a:r>
              <a:rPr lang="en-US" sz="2600" dirty="0" smtClean="0"/>
              <a:t> </a:t>
            </a:r>
            <a:r>
              <a:rPr lang="en-US" sz="2600" dirty="0" err="1" smtClean="0"/>
              <a:t>của</a:t>
            </a:r>
            <a:r>
              <a:rPr lang="en-US" sz="2600" dirty="0" smtClean="0"/>
              <a:t> </a:t>
            </a:r>
            <a:r>
              <a:rPr lang="en-US" sz="2600" dirty="0" err="1" smtClean="0"/>
              <a:t>dân</a:t>
            </a:r>
            <a:r>
              <a:rPr lang="en-US" sz="2600" dirty="0" smtClean="0"/>
              <a:t> </a:t>
            </a:r>
            <a:r>
              <a:rPr lang="en-US" sz="2600" dirty="0" err="1" smtClean="0"/>
              <a:t>tộc</a:t>
            </a:r>
            <a:r>
              <a:rPr lang="en-US" sz="2600" dirty="0" smtClean="0"/>
              <a:t>.</a:t>
            </a:r>
            <a:endParaRPr lang="en-US" sz="2600" dirty="0"/>
          </a:p>
        </p:txBody>
      </p:sp>
      <p:pic>
        <p:nvPicPr>
          <p:cNvPr id="5" name="Picture 9" descr="BacHo"/>
          <p:cNvPicPr>
            <a:picLocks noChangeAspect="1" noChangeArrowheads="1"/>
          </p:cNvPicPr>
          <p:nvPr/>
        </p:nvPicPr>
        <p:blipFill>
          <a:blip r:embed="rId2" cstate="print">
            <a:extLst>
              <a:ext uri="{28A0092B-C50C-407E-A947-70E740481C1C}">
                <a14:useLocalDpi xmlns:a14="http://schemas.microsoft.com/office/drawing/2010/main" val="0"/>
              </a:ext>
            </a:extLst>
          </a:blip>
          <a:srcRect l="3810" t="2768" r="7301" b="6824"/>
          <a:stretch>
            <a:fillRect/>
          </a:stretch>
        </p:blipFill>
        <p:spPr bwMode="auto">
          <a:xfrm>
            <a:off x="5334000" y="1208810"/>
            <a:ext cx="3661960" cy="5126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60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circle(in)">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C00000"/>
                </a:solidFill>
              </a:rPr>
              <a:t>I. </a:t>
            </a:r>
            <a:r>
              <a:rPr lang="en-US" dirty="0" err="1" smtClean="0">
                <a:solidFill>
                  <a:srgbClr val="C00000"/>
                </a:solidFill>
              </a:rPr>
              <a:t>Tác</a:t>
            </a:r>
            <a:r>
              <a:rPr lang="en-US" dirty="0" smtClean="0">
                <a:solidFill>
                  <a:srgbClr val="C00000"/>
                </a:solidFill>
              </a:rPr>
              <a:t> </a:t>
            </a:r>
            <a:r>
              <a:rPr lang="en-US" dirty="0" err="1" smtClean="0">
                <a:solidFill>
                  <a:srgbClr val="C00000"/>
                </a:solidFill>
              </a:rPr>
              <a:t>giả</a:t>
            </a:r>
            <a:r>
              <a:rPr lang="en-US" dirty="0" smtClean="0">
                <a:solidFill>
                  <a:srgbClr val="C00000"/>
                </a:solidFill>
              </a:rPr>
              <a:t>, </a:t>
            </a:r>
            <a:r>
              <a:rPr lang="en-US" dirty="0" err="1" smtClean="0">
                <a:solidFill>
                  <a:srgbClr val="C00000"/>
                </a:solidFill>
              </a:rPr>
              <a:t>tác</a:t>
            </a:r>
            <a:r>
              <a:rPr lang="en-US" dirty="0" smtClean="0">
                <a:solidFill>
                  <a:srgbClr val="C00000"/>
                </a:solidFill>
              </a:rPr>
              <a:t> </a:t>
            </a:r>
            <a:r>
              <a:rPr lang="en-US" dirty="0" err="1" smtClean="0">
                <a:solidFill>
                  <a:srgbClr val="C00000"/>
                </a:solidFill>
              </a:rPr>
              <a:t>phẩm</a:t>
            </a:r>
            <a:endParaRPr lang="en-US" dirty="0">
              <a:solidFill>
                <a:srgbClr val="C00000"/>
              </a:solidFill>
            </a:endParaRPr>
          </a:p>
        </p:txBody>
      </p:sp>
      <p:sp>
        <p:nvSpPr>
          <p:cNvPr id="5" name="Content Placeholder 2"/>
          <p:cNvSpPr txBox="1">
            <a:spLocks/>
          </p:cNvSpPr>
          <p:nvPr/>
        </p:nvSpPr>
        <p:spPr>
          <a:xfrm>
            <a:off x="1052945" y="868362"/>
            <a:ext cx="3657600" cy="53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2.Tác </a:t>
            </a:r>
            <a:r>
              <a:rPr lang="en-US" dirty="0" err="1" smtClean="0"/>
              <a:t>phẩm</a:t>
            </a:r>
            <a:r>
              <a:rPr lang="en-US" dirty="0" smtClean="0"/>
              <a:t>: </a:t>
            </a:r>
            <a:endParaRPr lang="en-US" dirty="0"/>
          </a:p>
        </p:txBody>
      </p:sp>
      <p:sp>
        <p:nvSpPr>
          <p:cNvPr id="6" name="Content Placeholder 2"/>
          <p:cNvSpPr txBox="1">
            <a:spLocks/>
          </p:cNvSpPr>
          <p:nvPr/>
        </p:nvSpPr>
        <p:spPr>
          <a:xfrm>
            <a:off x="96981" y="1694889"/>
            <a:ext cx="3657600" cy="609599"/>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600" dirty="0" smtClean="0"/>
              <a:t>a. </a:t>
            </a:r>
            <a:r>
              <a:rPr lang="en-US" sz="2600" dirty="0" err="1" smtClean="0"/>
              <a:t>Hoàn</a:t>
            </a:r>
            <a:r>
              <a:rPr lang="en-US" sz="2600" dirty="0" smtClean="0"/>
              <a:t> </a:t>
            </a:r>
            <a:r>
              <a:rPr lang="en-US" sz="2600" dirty="0" err="1" smtClean="0"/>
              <a:t>cảnh</a:t>
            </a:r>
            <a:r>
              <a:rPr lang="en-US" sz="2600" dirty="0" smtClean="0"/>
              <a:t> </a:t>
            </a:r>
            <a:r>
              <a:rPr lang="en-US" sz="2600" dirty="0" err="1" smtClean="0"/>
              <a:t>sáng</a:t>
            </a:r>
            <a:r>
              <a:rPr lang="en-US" sz="2600" dirty="0" smtClean="0"/>
              <a:t> </a:t>
            </a:r>
            <a:r>
              <a:rPr lang="en-US" sz="2600" dirty="0" err="1" smtClean="0"/>
              <a:t>tác</a:t>
            </a:r>
            <a:endParaRPr lang="en-US" sz="2600" dirty="0"/>
          </a:p>
        </p:txBody>
      </p:sp>
      <p:sp>
        <p:nvSpPr>
          <p:cNvPr id="7" name="TextBox 6"/>
          <p:cNvSpPr txBox="1"/>
          <p:nvPr/>
        </p:nvSpPr>
        <p:spPr>
          <a:xfrm>
            <a:off x="5140036" y="2323138"/>
            <a:ext cx="4191000" cy="1446550"/>
          </a:xfrm>
          <a:prstGeom prst="rect">
            <a:avLst/>
          </a:prstGeom>
          <a:solidFill>
            <a:schemeClr val="bg1"/>
          </a:solidFill>
        </p:spPr>
        <p:txBody>
          <a:bodyPr wrap="square" rtlCol="0">
            <a:spAutoFit/>
          </a:bodyPr>
          <a:lstStyle/>
          <a:p>
            <a:r>
              <a:rPr lang="en-US" sz="2200" dirty="0" err="1" smtClean="0"/>
              <a:t>Sáng</a:t>
            </a:r>
            <a:r>
              <a:rPr lang="en-US" sz="2200" dirty="0" smtClean="0"/>
              <a:t> </a:t>
            </a:r>
            <a:r>
              <a:rPr lang="en-US" sz="2200" dirty="0" err="1" smtClean="0"/>
              <a:t>ra</a:t>
            </a:r>
            <a:r>
              <a:rPr lang="en-US" sz="2200" dirty="0" smtClean="0"/>
              <a:t> </a:t>
            </a:r>
            <a:r>
              <a:rPr lang="en-US" sz="2200" dirty="0" err="1" smtClean="0"/>
              <a:t>bờ</a:t>
            </a:r>
            <a:r>
              <a:rPr lang="en-US" sz="2200" dirty="0" smtClean="0"/>
              <a:t> </a:t>
            </a:r>
            <a:r>
              <a:rPr lang="en-US" sz="2200" dirty="0" err="1" smtClean="0"/>
              <a:t>suối</a:t>
            </a:r>
            <a:r>
              <a:rPr lang="en-US" sz="2200" dirty="0" smtClean="0"/>
              <a:t>, </a:t>
            </a:r>
            <a:r>
              <a:rPr lang="en-US" sz="2200" dirty="0" err="1" smtClean="0"/>
              <a:t>tối</a:t>
            </a:r>
            <a:r>
              <a:rPr lang="en-US" sz="2200" dirty="0" smtClean="0"/>
              <a:t> </a:t>
            </a:r>
            <a:r>
              <a:rPr lang="en-US" sz="2200" dirty="0" err="1" smtClean="0"/>
              <a:t>vào</a:t>
            </a:r>
            <a:r>
              <a:rPr lang="en-US" sz="2200" dirty="0" smtClean="0"/>
              <a:t> hang</a:t>
            </a:r>
          </a:p>
          <a:p>
            <a:r>
              <a:rPr lang="en-US" sz="2200" dirty="0" err="1" smtClean="0"/>
              <a:t>Cháo</a:t>
            </a:r>
            <a:r>
              <a:rPr lang="en-US" sz="2200" dirty="0" smtClean="0"/>
              <a:t> </a:t>
            </a:r>
            <a:r>
              <a:rPr lang="en-US" sz="2200" dirty="0" err="1" smtClean="0"/>
              <a:t>bẹ</a:t>
            </a:r>
            <a:r>
              <a:rPr lang="en-US" sz="2200" dirty="0" smtClean="0"/>
              <a:t>, </a:t>
            </a:r>
            <a:r>
              <a:rPr lang="en-US" sz="2200" dirty="0" err="1" smtClean="0"/>
              <a:t>rau</a:t>
            </a:r>
            <a:r>
              <a:rPr lang="en-US" sz="2200" dirty="0" smtClean="0"/>
              <a:t> </a:t>
            </a:r>
            <a:r>
              <a:rPr lang="en-US" sz="2200" dirty="0" err="1" smtClean="0"/>
              <a:t>măng</a:t>
            </a:r>
            <a:r>
              <a:rPr lang="en-US" sz="2200" dirty="0" smtClean="0"/>
              <a:t> </a:t>
            </a:r>
            <a:r>
              <a:rPr lang="en-US" sz="2200" dirty="0" err="1" smtClean="0"/>
              <a:t>vẫn</a:t>
            </a:r>
            <a:r>
              <a:rPr lang="en-US" sz="2200" dirty="0" smtClean="0"/>
              <a:t> </a:t>
            </a:r>
            <a:r>
              <a:rPr lang="en-US" sz="2200" dirty="0" err="1" smtClean="0"/>
              <a:t>sẵn</a:t>
            </a:r>
            <a:r>
              <a:rPr lang="en-US" sz="2200" dirty="0" smtClean="0"/>
              <a:t> </a:t>
            </a:r>
            <a:r>
              <a:rPr lang="en-US" sz="2200" dirty="0" err="1" smtClean="0"/>
              <a:t>sàng</a:t>
            </a:r>
            <a:endParaRPr lang="en-US" sz="2200" dirty="0" smtClean="0"/>
          </a:p>
          <a:p>
            <a:r>
              <a:rPr lang="en-US" sz="2200" dirty="0" err="1" smtClean="0"/>
              <a:t>Bàn</a:t>
            </a:r>
            <a:r>
              <a:rPr lang="en-US" sz="2200" dirty="0" smtClean="0"/>
              <a:t> </a:t>
            </a:r>
            <a:r>
              <a:rPr lang="en-US" sz="2200" dirty="0" err="1" smtClean="0"/>
              <a:t>đá</a:t>
            </a:r>
            <a:r>
              <a:rPr lang="en-US" sz="2200" dirty="0" smtClean="0"/>
              <a:t> </a:t>
            </a:r>
            <a:r>
              <a:rPr lang="en-US" sz="2200" dirty="0" err="1" smtClean="0"/>
              <a:t>chông</a:t>
            </a:r>
            <a:r>
              <a:rPr lang="en-US" sz="2200" dirty="0" smtClean="0"/>
              <a:t> </a:t>
            </a:r>
            <a:r>
              <a:rPr lang="en-US" sz="2200" dirty="0" err="1" smtClean="0"/>
              <a:t>chênh</a:t>
            </a:r>
            <a:r>
              <a:rPr lang="en-US" sz="2200" dirty="0" smtClean="0"/>
              <a:t> </a:t>
            </a:r>
            <a:r>
              <a:rPr lang="en-US" sz="2200" dirty="0" err="1" smtClean="0"/>
              <a:t>dịch</a:t>
            </a:r>
            <a:r>
              <a:rPr lang="en-US" sz="2200" dirty="0" smtClean="0"/>
              <a:t> </a:t>
            </a:r>
            <a:r>
              <a:rPr lang="en-US" sz="2200" dirty="0" err="1" smtClean="0"/>
              <a:t>sử</a:t>
            </a:r>
            <a:r>
              <a:rPr lang="en-US" sz="2200" dirty="0" smtClean="0"/>
              <a:t> </a:t>
            </a:r>
            <a:r>
              <a:rPr lang="en-US" sz="2200" dirty="0" err="1" smtClean="0"/>
              <a:t>đảng</a:t>
            </a:r>
            <a:endParaRPr lang="en-US" sz="2200" dirty="0" smtClean="0"/>
          </a:p>
          <a:p>
            <a:r>
              <a:rPr lang="en-US" sz="2200" dirty="0" err="1" smtClean="0"/>
              <a:t>Cuộc</a:t>
            </a:r>
            <a:r>
              <a:rPr lang="en-US" sz="2200" dirty="0" smtClean="0"/>
              <a:t> </a:t>
            </a:r>
            <a:r>
              <a:rPr lang="en-US" sz="2200" dirty="0" err="1" smtClean="0"/>
              <a:t>đời</a:t>
            </a:r>
            <a:r>
              <a:rPr lang="en-US" sz="2200" dirty="0" smtClean="0"/>
              <a:t> </a:t>
            </a:r>
            <a:r>
              <a:rPr lang="en-US" sz="2200" dirty="0" err="1" smtClean="0"/>
              <a:t>cách</a:t>
            </a:r>
            <a:r>
              <a:rPr lang="en-US" sz="2200" dirty="0" smtClean="0"/>
              <a:t> </a:t>
            </a:r>
            <a:r>
              <a:rPr lang="en-US" sz="2200" dirty="0" err="1" smtClean="0"/>
              <a:t>mạng</a:t>
            </a:r>
            <a:r>
              <a:rPr lang="en-US" sz="2200" dirty="0" smtClean="0"/>
              <a:t> </a:t>
            </a:r>
            <a:r>
              <a:rPr lang="en-US" sz="2200" dirty="0" err="1" smtClean="0"/>
              <a:t>thật</a:t>
            </a:r>
            <a:r>
              <a:rPr lang="en-US" sz="2200" dirty="0" smtClean="0"/>
              <a:t> </a:t>
            </a:r>
            <a:r>
              <a:rPr lang="en-US" sz="2200" dirty="0" err="1" smtClean="0"/>
              <a:t>là</a:t>
            </a:r>
            <a:r>
              <a:rPr lang="en-US" sz="2200" dirty="0" smtClean="0"/>
              <a:t> sang.</a:t>
            </a:r>
            <a:endParaRPr lang="en-US" sz="2200" dirty="0"/>
          </a:p>
        </p:txBody>
      </p:sp>
      <p:sp>
        <p:nvSpPr>
          <p:cNvPr id="8" name="Content Placeholder 2"/>
          <p:cNvSpPr txBox="1">
            <a:spLocks/>
          </p:cNvSpPr>
          <p:nvPr/>
        </p:nvSpPr>
        <p:spPr>
          <a:xfrm>
            <a:off x="96981" y="2836383"/>
            <a:ext cx="4398818" cy="42006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600" dirty="0"/>
              <a:t>c</a:t>
            </a:r>
            <a:r>
              <a:rPr lang="en-US" sz="2600" dirty="0" smtClean="0"/>
              <a:t>. </a:t>
            </a:r>
            <a:r>
              <a:rPr lang="en-US" sz="2600" dirty="0" err="1" smtClean="0"/>
              <a:t>Thể</a:t>
            </a:r>
            <a:r>
              <a:rPr lang="en-US" sz="2600" dirty="0" smtClean="0"/>
              <a:t> </a:t>
            </a:r>
            <a:r>
              <a:rPr lang="en-US" sz="2600" dirty="0" err="1" smtClean="0"/>
              <a:t>thơ</a:t>
            </a:r>
            <a:r>
              <a:rPr lang="en-US" sz="2600" dirty="0" smtClean="0"/>
              <a:t>: </a:t>
            </a:r>
            <a:r>
              <a:rPr lang="en-US" sz="2600" dirty="0" err="1" smtClean="0"/>
              <a:t>Thất</a:t>
            </a:r>
            <a:r>
              <a:rPr lang="en-US" sz="2600" dirty="0" smtClean="0"/>
              <a:t> </a:t>
            </a:r>
            <a:r>
              <a:rPr lang="en-US" sz="2600" dirty="0" err="1" smtClean="0"/>
              <a:t>ngôn</a:t>
            </a:r>
            <a:r>
              <a:rPr lang="en-US" sz="2600" dirty="0" smtClean="0"/>
              <a:t> </a:t>
            </a:r>
            <a:r>
              <a:rPr lang="en-US" sz="2600" dirty="0" err="1" smtClean="0"/>
              <a:t>tứ</a:t>
            </a:r>
            <a:r>
              <a:rPr lang="en-US" sz="2600" dirty="0" smtClean="0"/>
              <a:t> </a:t>
            </a:r>
            <a:r>
              <a:rPr lang="en-US" sz="2600" dirty="0" err="1" smtClean="0"/>
              <a:t>tuyệt</a:t>
            </a:r>
            <a:endParaRPr lang="en-US" sz="2600" dirty="0"/>
          </a:p>
        </p:txBody>
      </p:sp>
      <p:sp>
        <p:nvSpPr>
          <p:cNvPr id="9" name="Content Placeholder 2"/>
          <p:cNvSpPr txBox="1">
            <a:spLocks/>
          </p:cNvSpPr>
          <p:nvPr/>
        </p:nvSpPr>
        <p:spPr>
          <a:xfrm>
            <a:off x="131617" y="3418404"/>
            <a:ext cx="4114800" cy="420060"/>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600" dirty="0" smtClean="0"/>
              <a:t>d. PTBĐ: </a:t>
            </a:r>
            <a:r>
              <a:rPr lang="en-US" sz="2600" dirty="0" err="1" smtClean="0"/>
              <a:t>Tự</a:t>
            </a:r>
            <a:r>
              <a:rPr lang="en-US" sz="2600" dirty="0" smtClean="0"/>
              <a:t> </a:t>
            </a:r>
            <a:r>
              <a:rPr lang="en-US" sz="2600" dirty="0" err="1" smtClean="0"/>
              <a:t>sự</a:t>
            </a:r>
            <a:r>
              <a:rPr lang="en-US" sz="2600" dirty="0" smtClean="0"/>
              <a:t> + </a:t>
            </a:r>
            <a:r>
              <a:rPr lang="en-US" sz="2600" dirty="0" err="1" smtClean="0"/>
              <a:t>biểu</a:t>
            </a:r>
            <a:r>
              <a:rPr lang="en-US" sz="2600" dirty="0" smtClean="0"/>
              <a:t> </a:t>
            </a:r>
            <a:r>
              <a:rPr lang="en-US" sz="2600" dirty="0" err="1" smtClean="0"/>
              <a:t>cảm</a:t>
            </a:r>
            <a:endParaRPr lang="en-US" sz="2600" dirty="0"/>
          </a:p>
        </p:txBody>
      </p:sp>
      <p:sp>
        <p:nvSpPr>
          <p:cNvPr id="10" name="Content Placeholder 2"/>
          <p:cNvSpPr txBox="1">
            <a:spLocks/>
          </p:cNvSpPr>
          <p:nvPr/>
        </p:nvSpPr>
        <p:spPr>
          <a:xfrm>
            <a:off x="138544" y="3962400"/>
            <a:ext cx="4024745" cy="1515152"/>
          </a:xfrm>
          <a:prstGeom prst="rect">
            <a:avLst/>
          </a:prstGeom>
          <a:solidFill>
            <a:schemeClr val="bg1"/>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600" dirty="0" smtClean="0"/>
              <a:t>e. </a:t>
            </a:r>
            <a:r>
              <a:rPr lang="en-US" sz="2600" dirty="0" err="1" smtClean="0"/>
              <a:t>Giọng</a:t>
            </a:r>
            <a:r>
              <a:rPr lang="en-US" sz="2600" dirty="0" smtClean="0"/>
              <a:t> </a:t>
            </a:r>
            <a:r>
              <a:rPr lang="en-US" sz="2600" dirty="0" err="1" smtClean="0"/>
              <a:t>thơ</a:t>
            </a:r>
            <a:r>
              <a:rPr lang="en-US" sz="2600" dirty="0" smtClean="0"/>
              <a:t>: </a:t>
            </a:r>
            <a:r>
              <a:rPr lang="en-US" sz="2600" dirty="0" err="1" smtClean="0"/>
              <a:t>Nhẹ</a:t>
            </a:r>
            <a:r>
              <a:rPr lang="en-US" sz="2600" dirty="0" smtClean="0"/>
              <a:t> </a:t>
            </a:r>
            <a:r>
              <a:rPr lang="en-US" sz="2600" dirty="0" err="1" smtClean="0"/>
              <a:t>nhàng</a:t>
            </a:r>
            <a:r>
              <a:rPr lang="en-US" sz="2600" dirty="0" smtClean="0"/>
              <a:t>, </a:t>
            </a:r>
            <a:r>
              <a:rPr lang="en-US" sz="2600" dirty="0" err="1" smtClean="0"/>
              <a:t>vui</a:t>
            </a:r>
            <a:r>
              <a:rPr lang="en-US" sz="2600" dirty="0" smtClean="0"/>
              <a:t> </a:t>
            </a:r>
            <a:r>
              <a:rPr lang="en-US" sz="2600" dirty="0" err="1" smtClean="0"/>
              <a:t>tươi</a:t>
            </a:r>
            <a:endParaRPr lang="en-US" sz="2600" dirty="0" smtClean="0"/>
          </a:p>
          <a:p>
            <a:pPr marL="0" indent="0" algn="just">
              <a:buNone/>
            </a:pPr>
            <a:r>
              <a:rPr lang="en-US" sz="2600" dirty="0" err="1" smtClean="0"/>
              <a:t>Nhịp</a:t>
            </a:r>
            <a:r>
              <a:rPr lang="en-US" sz="2600" dirty="0" smtClean="0"/>
              <a:t> </a:t>
            </a:r>
            <a:r>
              <a:rPr lang="en-US" sz="2600" dirty="0" err="1" smtClean="0"/>
              <a:t>thơ</a:t>
            </a:r>
            <a:r>
              <a:rPr lang="en-US" sz="2600" dirty="0" smtClean="0"/>
              <a:t>: 4/3; 2/2/3</a:t>
            </a:r>
            <a:endParaRPr lang="en-US" sz="2600" dirty="0"/>
          </a:p>
        </p:txBody>
      </p:sp>
      <p:cxnSp>
        <p:nvCxnSpPr>
          <p:cNvPr id="12" name="Straight Connector 11"/>
          <p:cNvCxnSpPr/>
          <p:nvPr/>
        </p:nvCxnSpPr>
        <p:spPr>
          <a:xfrm flipH="1">
            <a:off x="7010400" y="2323138"/>
            <a:ext cx="76200" cy="3136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391400" y="2689993"/>
            <a:ext cx="76200" cy="3136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6248400" y="2694416"/>
            <a:ext cx="76200" cy="3136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543801" y="3041830"/>
            <a:ext cx="76200" cy="3136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505701" y="3466516"/>
            <a:ext cx="76200" cy="31365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96981" y="2304488"/>
            <a:ext cx="3333990" cy="492443"/>
          </a:xfrm>
          <a:prstGeom prst="rect">
            <a:avLst/>
          </a:prstGeom>
          <a:solidFill>
            <a:schemeClr val="bg1"/>
          </a:solidFill>
        </p:spPr>
        <p:txBody>
          <a:bodyPr wrap="none">
            <a:spAutoFit/>
          </a:bodyPr>
          <a:lstStyle/>
          <a:p>
            <a:r>
              <a:rPr lang="en-US" sz="2600" dirty="0" smtClean="0"/>
              <a:t>b. </a:t>
            </a:r>
            <a:r>
              <a:rPr lang="en-US" sz="2600" dirty="0" err="1" smtClean="0"/>
              <a:t>Nhan</a:t>
            </a:r>
            <a:r>
              <a:rPr lang="en-US" sz="2600" dirty="0" smtClean="0"/>
              <a:t> </a:t>
            </a:r>
            <a:r>
              <a:rPr lang="en-US" sz="2600" dirty="0" err="1" smtClean="0"/>
              <a:t>đề</a:t>
            </a:r>
            <a:r>
              <a:rPr lang="en-US" sz="2600" dirty="0" smtClean="0"/>
              <a:t>: “</a:t>
            </a:r>
            <a:r>
              <a:rPr lang="en-US" sz="2600" dirty="0" err="1" smtClean="0"/>
              <a:t>Tức</a:t>
            </a:r>
            <a:r>
              <a:rPr lang="en-US" sz="2600" dirty="0" smtClean="0"/>
              <a:t> </a:t>
            </a:r>
            <a:r>
              <a:rPr lang="en-US" sz="2600" dirty="0" err="1" smtClean="0"/>
              <a:t>cảnh</a:t>
            </a:r>
            <a:r>
              <a:rPr lang="en-US" sz="2600" dirty="0" smtClean="0"/>
              <a:t>”</a:t>
            </a:r>
            <a:endParaRPr lang="en-US" sz="2600" dirty="0"/>
          </a:p>
        </p:txBody>
      </p:sp>
      <p:cxnSp>
        <p:nvCxnSpPr>
          <p:cNvPr id="31" name="Straight Connector 30"/>
          <p:cNvCxnSpPr/>
          <p:nvPr/>
        </p:nvCxnSpPr>
        <p:spPr>
          <a:xfrm>
            <a:off x="4800600" y="868362"/>
            <a:ext cx="0" cy="56086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09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wipe(down)">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circle(in)">
                                      <p:cBhvr>
                                        <p:cTn id="23" dur="20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circle(in)">
                                      <p:cBhvr>
                                        <p:cTn id="33" dur="2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circle(in)">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ircle(in)">
                                      <p:cBhvr>
                                        <p:cTn id="43" dur="2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anim calcmode="lin" valueType="num">
                                      <p:cBhvr>
                                        <p:cTn id="59" dur="1000" fill="hold"/>
                                        <p:tgtEl>
                                          <p:spTgt spid="14"/>
                                        </p:tgtEl>
                                        <p:attrNameLst>
                                          <p:attrName>ppt_x</p:attrName>
                                        </p:attrNameLst>
                                      </p:cBhvr>
                                      <p:tavLst>
                                        <p:tav tm="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animBg="1"/>
      <p:bldP spid="7" grpId="0" animBg="1"/>
      <p:bldP spid="8" grpId="0" animBg="1"/>
      <p:bldP spid="9" grpId="0" animBg="1"/>
      <p:bldP spid="10"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5" descr="bandovietnam">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19916"/>
            <a:ext cx="5196944" cy="6838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17"/>
          <p:cNvSpPr>
            <a:spLocks noChangeArrowheads="1"/>
          </p:cNvSpPr>
          <p:nvPr/>
        </p:nvSpPr>
        <p:spPr bwMode="auto">
          <a:xfrm>
            <a:off x="1676400" y="936048"/>
            <a:ext cx="2819400" cy="923925"/>
          </a:xfrm>
          <a:prstGeom prst="wedgeRoundRectCallout">
            <a:avLst>
              <a:gd name="adj1" fmla="val -62273"/>
              <a:gd name="adj2" fmla="val -109792"/>
              <a:gd name="adj3" fmla="val 16667"/>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1800" b="1"/>
              <a:t>Pác Bó</a:t>
            </a:r>
          </a:p>
          <a:p>
            <a:pPr algn="ctr"/>
            <a:r>
              <a:rPr lang="en-US" altLang="en-US" sz="1800" b="1"/>
              <a:t> (Hà Quảng – Cao Bằng)</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559026"/>
            <a:ext cx="4038600" cy="4653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4" descr="Dòng suối khởi nguồn Pắc Bó được bác đặt tên là suối Lên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114800"/>
            <a:ext cx="4042611" cy="2743200"/>
          </a:xfrm>
          <a:prstGeom prst="rect">
            <a:avLst/>
          </a:prstGeom>
          <a:noFill/>
          <a:ln w="9525">
            <a:solidFill>
              <a:srgbClr val="66FF3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65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2000" fill="hold"/>
                                        <p:tgtEl>
                                          <p:spTgt spid="7"/>
                                        </p:tgtEl>
                                        <p:attrNameLst>
                                          <p:attrName>ppt_x</p:attrName>
                                        </p:attrNameLst>
                                      </p:cBhvr>
                                      <p:tavLst>
                                        <p:tav tm="0">
                                          <p:val>
                                            <p:strVal val="#ppt_x-.2"/>
                                          </p:val>
                                        </p:tav>
                                        <p:tav tm="100000">
                                          <p:val>
                                            <p:strVal val="#ppt_x"/>
                                          </p:val>
                                        </p:tav>
                                      </p:tavLst>
                                    </p:anim>
                                    <p:anim calcmode="lin" valueType="num">
                                      <p:cBhvr>
                                        <p:cTn id="18" dur="2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0"/>
            <a:ext cx="82296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C00000"/>
                </a:solidFill>
              </a:rPr>
              <a:t>I. </a:t>
            </a:r>
            <a:r>
              <a:rPr lang="en-US" dirty="0" err="1" smtClean="0">
                <a:solidFill>
                  <a:srgbClr val="C00000"/>
                </a:solidFill>
              </a:rPr>
              <a:t>Tác</a:t>
            </a:r>
            <a:r>
              <a:rPr lang="en-US" dirty="0" smtClean="0">
                <a:solidFill>
                  <a:srgbClr val="C00000"/>
                </a:solidFill>
              </a:rPr>
              <a:t> </a:t>
            </a:r>
            <a:r>
              <a:rPr lang="en-US" dirty="0" err="1" smtClean="0">
                <a:solidFill>
                  <a:srgbClr val="C00000"/>
                </a:solidFill>
              </a:rPr>
              <a:t>giả</a:t>
            </a:r>
            <a:r>
              <a:rPr lang="en-US" dirty="0" smtClean="0">
                <a:solidFill>
                  <a:srgbClr val="C00000"/>
                </a:solidFill>
              </a:rPr>
              <a:t>, </a:t>
            </a:r>
            <a:r>
              <a:rPr lang="en-US" dirty="0" err="1" smtClean="0">
                <a:solidFill>
                  <a:srgbClr val="C00000"/>
                </a:solidFill>
              </a:rPr>
              <a:t>tác</a:t>
            </a:r>
            <a:r>
              <a:rPr lang="en-US" dirty="0" smtClean="0">
                <a:solidFill>
                  <a:srgbClr val="C00000"/>
                </a:solidFill>
              </a:rPr>
              <a:t> </a:t>
            </a:r>
            <a:r>
              <a:rPr lang="en-US" dirty="0" err="1" smtClean="0">
                <a:solidFill>
                  <a:srgbClr val="C00000"/>
                </a:solidFill>
              </a:rPr>
              <a:t>phẩm</a:t>
            </a:r>
            <a:endParaRPr lang="en-US" dirty="0">
              <a:solidFill>
                <a:srgbClr val="C00000"/>
              </a:solidFill>
            </a:endParaRPr>
          </a:p>
        </p:txBody>
      </p:sp>
      <p:sp>
        <p:nvSpPr>
          <p:cNvPr id="5" name="Content Placeholder 2"/>
          <p:cNvSpPr txBox="1">
            <a:spLocks/>
          </p:cNvSpPr>
          <p:nvPr/>
        </p:nvSpPr>
        <p:spPr>
          <a:xfrm>
            <a:off x="1052945" y="868362"/>
            <a:ext cx="3657600" cy="533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dirty="0" smtClean="0"/>
              <a:t>2.Tác </a:t>
            </a:r>
            <a:r>
              <a:rPr lang="en-US" dirty="0" err="1" smtClean="0"/>
              <a:t>phẩm</a:t>
            </a:r>
            <a:r>
              <a:rPr lang="en-US" dirty="0" smtClean="0"/>
              <a:t>: </a:t>
            </a:r>
            <a:endParaRPr lang="en-US" dirty="0"/>
          </a:p>
        </p:txBody>
      </p:sp>
      <p:sp>
        <p:nvSpPr>
          <p:cNvPr id="7" name="TextBox 6"/>
          <p:cNvSpPr txBox="1"/>
          <p:nvPr/>
        </p:nvSpPr>
        <p:spPr>
          <a:xfrm>
            <a:off x="5140036" y="2323138"/>
            <a:ext cx="4191000" cy="1446550"/>
          </a:xfrm>
          <a:prstGeom prst="rect">
            <a:avLst/>
          </a:prstGeom>
          <a:solidFill>
            <a:schemeClr val="bg1"/>
          </a:solidFill>
        </p:spPr>
        <p:txBody>
          <a:bodyPr wrap="square" rtlCol="0">
            <a:spAutoFit/>
          </a:bodyPr>
          <a:lstStyle/>
          <a:p>
            <a:r>
              <a:rPr lang="en-US" sz="2200" dirty="0" err="1" smtClean="0"/>
              <a:t>Sáng</a:t>
            </a:r>
            <a:r>
              <a:rPr lang="en-US" sz="2200" dirty="0" smtClean="0"/>
              <a:t> </a:t>
            </a:r>
            <a:r>
              <a:rPr lang="en-US" sz="2200" dirty="0" err="1" smtClean="0"/>
              <a:t>ra</a:t>
            </a:r>
            <a:r>
              <a:rPr lang="en-US" sz="2200" dirty="0" smtClean="0"/>
              <a:t> </a:t>
            </a:r>
            <a:r>
              <a:rPr lang="en-US" sz="2200" dirty="0" err="1" smtClean="0"/>
              <a:t>bờ</a:t>
            </a:r>
            <a:r>
              <a:rPr lang="en-US" sz="2200" dirty="0" smtClean="0"/>
              <a:t> </a:t>
            </a:r>
            <a:r>
              <a:rPr lang="en-US" sz="2200" dirty="0" err="1" smtClean="0"/>
              <a:t>suối</a:t>
            </a:r>
            <a:r>
              <a:rPr lang="en-US" sz="2200" dirty="0" smtClean="0"/>
              <a:t>, </a:t>
            </a:r>
            <a:r>
              <a:rPr lang="en-US" sz="2200" dirty="0" err="1" smtClean="0"/>
              <a:t>tối</a:t>
            </a:r>
            <a:r>
              <a:rPr lang="en-US" sz="2200" dirty="0" smtClean="0"/>
              <a:t> </a:t>
            </a:r>
            <a:r>
              <a:rPr lang="en-US" sz="2200" dirty="0" err="1" smtClean="0"/>
              <a:t>vào</a:t>
            </a:r>
            <a:r>
              <a:rPr lang="en-US" sz="2200" dirty="0" smtClean="0"/>
              <a:t> hang</a:t>
            </a:r>
          </a:p>
          <a:p>
            <a:r>
              <a:rPr lang="en-US" sz="2200" dirty="0" err="1" smtClean="0"/>
              <a:t>Cháo</a:t>
            </a:r>
            <a:r>
              <a:rPr lang="en-US" sz="2200" dirty="0" smtClean="0"/>
              <a:t> </a:t>
            </a:r>
            <a:r>
              <a:rPr lang="en-US" sz="2200" dirty="0" err="1" smtClean="0"/>
              <a:t>bẹ</a:t>
            </a:r>
            <a:r>
              <a:rPr lang="en-US" sz="2200" dirty="0" smtClean="0"/>
              <a:t>, </a:t>
            </a:r>
            <a:r>
              <a:rPr lang="en-US" sz="2200" dirty="0" err="1" smtClean="0"/>
              <a:t>rau</a:t>
            </a:r>
            <a:r>
              <a:rPr lang="en-US" sz="2200" dirty="0" smtClean="0"/>
              <a:t> </a:t>
            </a:r>
            <a:r>
              <a:rPr lang="en-US" sz="2200" dirty="0" err="1" smtClean="0"/>
              <a:t>măng</a:t>
            </a:r>
            <a:r>
              <a:rPr lang="en-US" sz="2200" dirty="0" smtClean="0"/>
              <a:t> </a:t>
            </a:r>
            <a:r>
              <a:rPr lang="en-US" sz="2200" dirty="0" err="1" smtClean="0"/>
              <a:t>vẫn</a:t>
            </a:r>
            <a:r>
              <a:rPr lang="en-US" sz="2200" dirty="0" smtClean="0"/>
              <a:t> </a:t>
            </a:r>
            <a:r>
              <a:rPr lang="en-US" sz="2200" dirty="0" err="1" smtClean="0"/>
              <a:t>sẵn</a:t>
            </a:r>
            <a:r>
              <a:rPr lang="en-US" sz="2200" dirty="0" smtClean="0"/>
              <a:t> </a:t>
            </a:r>
            <a:r>
              <a:rPr lang="en-US" sz="2200" dirty="0" err="1" smtClean="0"/>
              <a:t>sàng</a:t>
            </a:r>
            <a:endParaRPr lang="en-US" sz="2200" dirty="0" smtClean="0"/>
          </a:p>
          <a:p>
            <a:r>
              <a:rPr lang="en-US" sz="2200" dirty="0" err="1" smtClean="0"/>
              <a:t>Bàn</a:t>
            </a:r>
            <a:r>
              <a:rPr lang="en-US" sz="2200" dirty="0" smtClean="0"/>
              <a:t> </a:t>
            </a:r>
            <a:r>
              <a:rPr lang="en-US" sz="2200" dirty="0" err="1" smtClean="0"/>
              <a:t>đá</a:t>
            </a:r>
            <a:r>
              <a:rPr lang="en-US" sz="2200" dirty="0" smtClean="0"/>
              <a:t> </a:t>
            </a:r>
            <a:r>
              <a:rPr lang="en-US" sz="2200" dirty="0" err="1" smtClean="0"/>
              <a:t>chông</a:t>
            </a:r>
            <a:r>
              <a:rPr lang="en-US" sz="2200" dirty="0" smtClean="0"/>
              <a:t> </a:t>
            </a:r>
            <a:r>
              <a:rPr lang="en-US" sz="2200" dirty="0" err="1" smtClean="0"/>
              <a:t>chênh</a:t>
            </a:r>
            <a:r>
              <a:rPr lang="en-US" sz="2200" dirty="0" smtClean="0"/>
              <a:t> </a:t>
            </a:r>
            <a:r>
              <a:rPr lang="en-US" sz="2200" dirty="0" err="1" smtClean="0"/>
              <a:t>dịch</a:t>
            </a:r>
            <a:r>
              <a:rPr lang="en-US" sz="2200" dirty="0" smtClean="0"/>
              <a:t> </a:t>
            </a:r>
            <a:r>
              <a:rPr lang="en-US" sz="2200" dirty="0" err="1" smtClean="0"/>
              <a:t>sử</a:t>
            </a:r>
            <a:r>
              <a:rPr lang="en-US" sz="2200" dirty="0" smtClean="0"/>
              <a:t> </a:t>
            </a:r>
            <a:r>
              <a:rPr lang="en-US" sz="2200" dirty="0" err="1" smtClean="0"/>
              <a:t>đảng</a:t>
            </a:r>
            <a:endParaRPr lang="en-US" sz="2200" dirty="0" smtClean="0"/>
          </a:p>
          <a:p>
            <a:r>
              <a:rPr lang="en-US" sz="2200" dirty="0" err="1" smtClean="0"/>
              <a:t>Cuộc</a:t>
            </a:r>
            <a:r>
              <a:rPr lang="en-US" sz="2200" dirty="0" smtClean="0"/>
              <a:t> </a:t>
            </a:r>
            <a:r>
              <a:rPr lang="en-US" sz="2200" dirty="0" err="1" smtClean="0"/>
              <a:t>đời</a:t>
            </a:r>
            <a:r>
              <a:rPr lang="en-US" sz="2200" dirty="0" smtClean="0"/>
              <a:t> </a:t>
            </a:r>
            <a:r>
              <a:rPr lang="en-US" sz="2200" dirty="0" err="1" smtClean="0"/>
              <a:t>cách</a:t>
            </a:r>
            <a:r>
              <a:rPr lang="en-US" sz="2200" dirty="0" smtClean="0"/>
              <a:t> </a:t>
            </a:r>
            <a:r>
              <a:rPr lang="en-US" sz="2200" dirty="0" err="1" smtClean="0"/>
              <a:t>mạng</a:t>
            </a:r>
            <a:r>
              <a:rPr lang="en-US" sz="2200" dirty="0" smtClean="0"/>
              <a:t> </a:t>
            </a:r>
            <a:r>
              <a:rPr lang="en-US" sz="2200" dirty="0" err="1" smtClean="0"/>
              <a:t>thật</a:t>
            </a:r>
            <a:r>
              <a:rPr lang="en-US" sz="2200" dirty="0" smtClean="0"/>
              <a:t> </a:t>
            </a:r>
            <a:r>
              <a:rPr lang="en-US" sz="2200" dirty="0" err="1" smtClean="0"/>
              <a:t>là</a:t>
            </a:r>
            <a:r>
              <a:rPr lang="en-US" sz="2200" dirty="0" smtClean="0"/>
              <a:t> sang.</a:t>
            </a:r>
            <a:endParaRPr lang="en-US" sz="2200" dirty="0"/>
          </a:p>
        </p:txBody>
      </p:sp>
      <p:sp>
        <p:nvSpPr>
          <p:cNvPr id="18" name="Content Placeholder 2"/>
          <p:cNvSpPr txBox="1">
            <a:spLocks/>
          </p:cNvSpPr>
          <p:nvPr/>
        </p:nvSpPr>
        <p:spPr>
          <a:xfrm>
            <a:off x="1184563" y="1442971"/>
            <a:ext cx="1496290" cy="712840"/>
          </a:xfrm>
          <a:prstGeom prst="rect">
            <a:avLst/>
          </a:prstGeom>
          <a:solidFill>
            <a:schemeClr val="bg1"/>
          </a:solid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3100" dirty="0" smtClean="0"/>
              <a:t>e. </a:t>
            </a:r>
            <a:r>
              <a:rPr lang="en-US" sz="3100" dirty="0" err="1" smtClean="0"/>
              <a:t>Bố</a:t>
            </a:r>
            <a:r>
              <a:rPr lang="en-US" sz="3100" dirty="0" smtClean="0"/>
              <a:t> </a:t>
            </a:r>
            <a:r>
              <a:rPr lang="en-US" sz="3100" dirty="0" err="1" smtClean="0"/>
              <a:t>cục</a:t>
            </a:r>
            <a:r>
              <a:rPr lang="en-US" sz="3100" dirty="0" smtClean="0"/>
              <a:t>:</a:t>
            </a:r>
          </a:p>
          <a:p>
            <a:pPr marL="0" indent="0" algn="just">
              <a:buNone/>
            </a:pPr>
            <a:r>
              <a:rPr lang="en-US" sz="2600" dirty="0" smtClean="0"/>
              <a:t>- </a:t>
            </a:r>
            <a:r>
              <a:rPr lang="en-US" sz="2600" b="1" dirty="0" err="1" smtClean="0"/>
              <a:t>Cách</a:t>
            </a:r>
            <a:r>
              <a:rPr lang="en-US" sz="2600" b="1" dirty="0" smtClean="0"/>
              <a:t> 1: </a:t>
            </a:r>
            <a:endParaRPr lang="en-US" sz="2600" b="1" dirty="0"/>
          </a:p>
        </p:txBody>
      </p:sp>
      <p:sp>
        <p:nvSpPr>
          <p:cNvPr id="20" name="Left Brace 19"/>
          <p:cNvSpPr/>
          <p:nvPr/>
        </p:nvSpPr>
        <p:spPr>
          <a:xfrm>
            <a:off x="4743796" y="2496498"/>
            <a:ext cx="418408" cy="858982"/>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1039090" y="2479963"/>
            <a:ext cx="3657600" cy="646331"/>
          </a:xfrm>
          <a:prstGeom prst="rect">
            <a:avLst/>
          </a:prstGeom>
          <a:noFill/>
        </p:spPr>
        <p:txBody>
          <a:bodyPr wrap="square" rtlCol="0">
            <a:spAutoFit/>
          </a:bodyPr>
          <a:lstStyle/>
          <a:p>
            <a:r>
              <a:rPr lang="en-US" b="1" dirty="0" smtClean="0"/>
              <a:t>3 </a:t>
            </a:r>
            <a:r>
              <a:rPr lang="en-US" b="1" dirty="0" err="1" smtClean="0"/>
              <a:t>câu</a:t>
            </a:r>
            <a:r>
              <a:rPr lang="en-US" b="1" dirty="0" smtClean="0"/>
              <a:t> </a:t>
            </a:r>
            <a:r>
              <a:rPr lang="en-US" b="1" dirty="0" err="1" smtClean="0"/>
              <a:t>đầu</a:t>
            </a:r>
            <a:r>
              <a:rPr lang="en-US" dirty="0" smtClean="0"/>
              <a:t>: </a:t>
            </a:r>
            <a:r>
              <a:rPr lang="en-US" dirty="0" err="1" smtClean="0"/>
              <a:t>Cuộc</a:t>
            </a:r>
            <a:r>
              <a:rPr lang="en-US" dirty="0" smtClean="0"/>
              <a:t> </a:t>
            </a:r>
            <a:r>
              <a:rPr lang="en-US" dirty="0" err="1" smtClean="0"/>
              <a:t>sống</a:t>
            </a:r>
            <a:r>
              <a:rPr lang="en-US" dirty="0" smtClean="0"/>
              <a:t> </a:t>
            </a:r>
            <a:r>
              <a:rPr lang="en-US" dirty="0" err="1" smtClean="0"/>
              <a:t>và</a:t>
            </a:r>
            <a:r>
              <a:rPr lang="en-US" dirty="0" smtClean="0"/>
              <a:t> </a:t>
            </a:r>
            <a:r>
              <a:rPr lang="en-US" dirty="0" err="1" smtClean="0"/>
              <a:t>sinh</a:t>
            </a:r>
            <a:r>
              <a:rPr lang="en-US" dirty="0" smtClean="0"/>
              <a:t> </a:t>
            </a:r>
            <a:r>
              <a:rPr lang="en-US" dirty="0" err="1" smtClean="0"/>
              <a:t>hoạt</a:t>
            </a:r>
            <a:r>
              <a:rPr lang="en-US" dirty="0" smtClean="0"/>
              <a:t> </a:t>
            </a:r>
            <a:r>
              <a:rPr lang="en-US" dirty="0" err="1" smtClean="0"/>
              <a:t>của</a:t>
            </a:r>
            <a:r>
              <a:rPr lang="en-US" dirty="0" smtClean="0"/>
              <a:t> </a:t>
            </a:r>
            <a:r>
              <a:rPr lang="en-US" dirty="0" err="1" smtClean="0"/>
              <a:t>Bác</a:t>
            </a:r>
            <a:r>
              <a:rPr lang="en-US" dirty="0" smtClean="0"/>
              <a:t> ở </a:t>
            </a:r>
            <a:r>
              <a:rPr lang="en-US" dirty="0" err="1" smtClean="0"/>
              <a:t>Pác</a:t>
            </a:r>
            <a:r>
              <a:rPr lang="en-US" dirty="0" smtClean="0"/>
              <a:t> </a:t>
            </a:r>
            <a:r>
              <a:rPr lang="en-US" dirty="0" err="1" smtClean="0"/>
              <a:t>Bó</a:t>
            </a:r>
            <a:endParaRPr lang="en-US" dirty="0"/>
          </a:p>
        </p:txBody>
      </p:sp>
      <p:sp>
        <p:nvSpPr>
          <p:cNvPr id="22" name="TextBox 21"/>
          <p:cNvSpPr txBox="1"/>
          <p:nvPr/>
        </p:nvSpPr>
        <p:spPr>
          <a:xfrm>
            <a:off x="1025236" y="3410834"/>
            <a:ext cx="3657600" cy="369332"/>
          </a:xfrm>
          <a:prstGeom prst="rect">
            <a:avLst/>
          </a:prstGeom>
          <a:noFill/>
        </p:spPr>
        <p:txBody>
          <a:bodyPr wrap="square" rtlCol="0">
            <a:spAutoFit/>
          </a:bodyPr>
          <a:lstStyle/>
          <a:p>
            <a:r>
              <a:rPr lang="en-US" b="1" dirty="0" smtClean="0"/>
              <a:t> </a:t>
            </a:r>
            <a:r>
              <a:rPr lang="en-US" b="1" dirty="0" err="1" smtClean="0"/>
              <a:t>câu</a:t>
            </a:r>
            <a:r>
              <a:rPr lang="en-US" b="1" dirty="0" smtClean="0"/>
              <a:t> </a:t>
            </a:r>
            <a:r>
              <a:rPr lang="en-US" b="1" dirty="0" err="1" smtClean="0"/>
              <a:t>cuối</a:t>
            </a:r>
            <a:r>
              <a:rPr lang="en-US" b="1" dirty="0" smtClean="0"/>
              <a:t>:</a:t>
            </a:r>
            <a:r>
              <a:rPr lang="en-US" dirty="0" smtClean="0"/>
              <a:t> </a:t>
            </a:r>
            <a:r>
              <a:rPr lang="en-US" dirty="0" err="1" smtClean="0"/>
              <a:t>Cảm</a:t>
            </a:r>
            <a:r>
              <a:rPr lang="en-US" dirty="0" smtClean="0"/>
              <a:t> </a:t>
            </a:r>
            <a:r>
              <a:rPr lang="en-US" dirty="0" err="1" smtClean="0"/>
              <a:t>nghĩ</a:t>
            </a:r>
            <a:r>
              <a:rPr lang="en-US" dirty="0" smtClean="0"/>
              <a:t> </a:t>
            </a:r>
            <a:r>
              <a:rPr lang="en-US" dirty="0" err="1" smtClean="0"/>
              <a:t>của</a:t>
            </a:r>
            <a:r>
              <a:rPr lang="en-US" dirty="0" smtClean="0"/>
              <a:t> </a:t>
            </a:r>
            <a:r>
              <a:rPr lang="en-US" dirty="0" err="1" smtClean="0"/>
              <a:t>Bác</a:t>
            </a:r>
            <a:r>
              <a:rPr lang="en-US" dirty="0" smtClean="0"/>
              <a:t>.</a:t>
            </a:r>
            <a:endParaRPr lang="en-US" dirty="0"/>
          </a:p>
        </p:txBody>
      </p:sp>
      <p:sp>
        <p:nvSpPr>
          <p:cNvPr id="19" name="Content Placeholder 2"/>
          <p:cNvSpPr txBox="1">
            <a:spLocks/>
          </p:cNvSpPr>
          <p:nvPr/>
        </p:nvSpPr>
        <p:spPr>
          <a:xfrm>
            <a:off x="1184563" y="4267200"/>
            <a:ext cx="4281054" cy="712840"/>
          </a:xfrm>
          <a:prstGeom prst="rect">
            <a:avLst/>
          </a:prstGeom>
          <a:solidFill>
            <a:schemeClr val="bg1"/>
          </a:solid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200" dirty="0" smtClean="0"/>
              <a:t>- </a:t>
            </a:r>
            <a:r>
              <a:rPr lang="en-US" sz="2200" b="1" dirty="0" err="1" smtClean="0"/>
              <a:t>Cách</a:t>
            </a:r>
            <a:r>
              <a:rPr lang="en-US" sz="2200" b="1" dirty="0" smtClean="0"/>
              <a:t> 2: </a:t>
            </a:r>
            <a:r>
              <a:rPr lang="en-US" sz="2600" dirty="0" err="1" smtClean="0"/>
              <a:t>Đề</a:t>
            </a:r>
            <a:r>
              <a:rPr lang="en-US" sz="2600" dirty="0" smtClean="0"/>
              <a:t> - </a:t>
            </a:r>
            <a:r>
              <a:rPr lang="en-US" sz="2600" dirty="0" err="1" smtClean="0"/>
              <a:t>thực</a:t>
            </a:r>
            <a:r>
              <a:rPr lang="en-US" sz="2600" dirty="0" smtClean="0"/>
              <a:t> – </a:t>
            </a:r>
            <a:r>
              <a:rPr lang="en-US" sz="2600" dirty="0" err="1" smtClean="0"/>
              <a:t>luận</a:t>
            </a:r>
            <a:r>
              <a:rPr lang="en-US" sz="2600" dirty="0" smtClean="0"/>
              <a:t> – </a:t>
            </a:r>
            <a:r>
              <a:rPr lang="en-US" sz="2600" dirty="0" err="1" smtClean="0"/>
              <a:t>kết</a:t>
            </a:r>
            <a:r>
              <a:rPr lang="en-US" sz="2600" dirty="0" smtClean="0"/>
              <a:t> </a:t>
            </a:r>
            <a:endParaRPr lang="en-US" sz="2600" dirty="0"/>
          </a:p>
        </p:txBody>
      </p:sp>
    </p:spTree>
    <p:extLst>
      <p:ext uri="{BB962C8B-B14F-4D97-AF65-F5344CB8AC3E}">
        <p14:creationId xmlns:p14="http://schemas.microsoft.com/office/powerpoint/2010/main" val="2228663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p:bldP spid="22"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C00000"/>
                </a:solidFill>
              </a:rPr>
              <a:t>II. </a:t>
            </a:r>
            <a:r>
              <a:rPr lang="en-US" dirty="0" err="1" smtClean="0">
                <a:solidFill>
                  <a:srgbClr val="C00000"/>
                </a:solidFill>
              </a:rPr>
              <a:t>Đọc</a:t>
            </a:r>
            <a:r>
              <a:rPr lang="en-US" dirty="0" smtClean="0">
                <a:solidFill>
                  <a:srgbClr val="C00000"/>
                </a:solidFill>
              </a:rPr>
              <a:t> </a:t>
            </a:r>
            <a:r>
              <a:rPr lang="en-US" dirty="0" err="1" smtClean="0">
                <a:solidFill>
                  <a:srgbClr val="C00000"/>
                </a:solidFill>
              </a:rPr>
              <a:t>hiểu</a:t>
            </a:r>
            <a:r>
              <a:rPr lang="en-US" dirty="0" smtClean="0">
                <a:solidFill>
                  <a:srgbClr val="C00000"/>
                </a:solidFill>
              </a:rPr>
              <a:t> </a:t>
            </a:r>
            <a:r>
              <a:rPr lang="en-US" dirty="0" err="1" smtClean="0">
                <a:solidFill>
                  <a:srgbClr val="C00000"/>
                </a:solidFill>
              </a:rPr>
              <a:t>nội</a:t>
            </a:r>
            <a:r>
              <a:rPr lang="en-US" dirty="0" smtClean="0">
                <a:solidFill>
                  <a:srgbClr val="C00000"/>
                </a:solidFill>
              </a:rPr>
              <a:t> dung </a:t>
            </a:r>
            <a:r>
              <a:rPr lang="en-US" dirty="0" err="1" smtClean="0">
                <a:solidFill>
                  <a:srgbClr val="C00000"/>
                </a:solidFill>
              </a:rPr>
              <a:t>văn</a:t>
            </a:r>
            <a:r>
              <a:rPr lang="en-US" dirty="0" smtClean="0">
                <a:solidFill>
                  <a:srgbClr val="C00000"/>
                </a:solidFill>
              </a:rPr>
              <a:t> </a:t>
            </a:r>
            <a:r>
              <a:rPr lang="en-US" dirty="0" err="1" smtClean="0">
                <a:solidFill>
                  <a:srgbClr val="C00000"/>
                </a:solidFill>
              </a:rPr>
              <a:t>bản</a:t>
            </a:r>
            <a:endParaRPr lang="en-US" dirty="0">
              <a:solidFill>
                <a:srgbClr val="C00000"/>
              </a:solidFill>
            </a:endParaRPr>
          </a:p>
        </p:txBody>
      </p:sp>
      <p:sp>
        <p:nvSpPr>
          <p:cNvPr id="3" name="Content Placeholder 2"/>
          <p:cNvSpPr>
            <a:spLocks noGrp="1"/>
          </p:cNvSpPr>
          <p:nvPr>
            <p:ph idx="1"/>
          </p:nvPr>
        </p:nvSpPr>
        <p:spPr>
          <a:xfrm>
            <a:off x="533400" y="1219201"/>
            <a:ext cx="8229600" cy="609600"/>
          </a:xfrm>
        </p:spPr>
        <p:txBody>
          <a:bodyPr/>
          <a:lstStyle/>
          <a:p>
            <a:pPr marL="0" indent="0">
              <a:buNone/>
            </a:pPr>
            <a:r>
              <a:rPr lang="en-US" dirty="0" smtClean="0"/>
              <a:t>1. </a:t>
            </a:r>
            <a:r>
              <a:rPr lang="en-US" dirty="0" err="1" smtClean="0"/>
              <a:t>Cuộc</a:t>
            </a:r>
            <a:r>
              <a:rPr lang="en-US" dirty="0" smtClean="0"/>
              <a:t> </a:t>
            </a:r>
            <a:r>
              <a:rPr lang="en-US" dirty="0" err="1" smtClean="0"/>
              <a:t>sống</a:t>
            </a:r>
            <a:r>
              <a:rPr lang="en-US" dirty="0" smtClean="0"/>
              <a:t> </a:t>
            </a:r>
            <a:r>
              <a:rPr lang="en-US" dirty="0" err="1" smtClean="0"/>
              <a:t>và</a:t>
            </a:r>
            <a:r>
              <a:rPr lang="en-US" dirty="0" smtClean="0"/>
              <a:t> </a:t>
            </a:r>
            <a:r>
              <a:rPr lang="en-US" dirty="0" err="1" smtClean="0"/>
              <a:t>làm</a:t>
            </a:r>
            <a:r>
              <a:rPr lang="en-US" dirty="0" smtClean="0"/>
              <a:t> </a:t>
            </a:r>
            <a:r>
              <a:rPr lang="en-US" dirty="0" err="1" smtClean="0"/>
              <a:t>việc</a:t>
            </a:r>
            <a:r>
              <a:rPr lang="en-US" dirty="0" smtClean="0"/>
              <a:t> </a:t>
            </a:r>
            <a:r>
              <a:rPr lang="en-US" dirty="0" err="1" smtClean="0"/>
              <a:t>của</a:t>
            </a:r>
            <a:r>
              <a:rPr lang="en-US" dirty="0" smtClean="0"/>
              <a:t> </a:t>
            </a:r>
            <a:r>
              <a:rPr lang="en-US" dirty="0" err="1" smtClean="0"/>
              <a:t>Bác</a:t>
            </a:r>
            <a:r>
              <a:rPr lang="en-US" dirty="0" smtClean="0"/>
              <a:t> ở </a:t>
            </a:r>
            <a:r>
              <a:rPr lang="en-US" dirty="0" err="1" smtClean="0"/>
              <a:t>Pác</a:t>
            </a:r>
            <a:r>
              <a:rPr lang="en-US" dirty="0" smtClean="0"/>
              <a:t> </a:t>
            </a:r>
            <a:r>
              <a:rPr lang="en-US" dirty="0" err="1" smtClean="0"/>
              <a:t>Bó</a:t>
            </a:r>
            <a:endParaRPr lang="en-US" dirty="0"/>
          </a:p>
        </p:txBody>
      </p:sp>
      <p:sp>
        <p:nvSpPr>
          <p:cNvPr id="4" name="Content Placeholder 2"/>
          <p:cNvSpPr txBox="1">
            <a:spLocks/>
          </p:cNvSpPr>
          <p:nvPr/>
        </p:nvSpPr>
        <p:spPr>
          <a:xfrm>
            <a:off x="914400" y="1905000"/>
            <a:ext cx="6477000" cy="4572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a. </a:t>
            </a:r>
            <a:r>
              <a:rPr lang="en-US" sz="2800" dirty="0" err="1" smtClean="0"/>
              <a:t>Câu</a:t>
            </a:r>
            <a:r>
              <a:rPr lang="en-US" sz="2800" dirty="0" smtClean="0"/>
              <a:t> </a:t>
            </a:r>
            <a:r>
              <a:rPr lang="en-US" sz="2800" dirty="0" err="1" smtClean="0"/>
              <a:t>thơ</a:t>
            </a:r>
            <a:r>
              <a:rPr lang="en-US" sz="2800" dirty="0" smtClean="0"/>
              <a:t> </a:t>
            </a:r>
            <a:r>
              <a:rPr lang="en-US" sz="2800" dirty="0" err="1" smtClean="0"/>
              <a:t>đầu</a:t>
            </a:r>
            <a:r>
              <a:rPr lang="en-US" sz="2800" dirty="0" smtClean="0"/>
              <a:t>: </a:t>
            </a:r>
            <a:r>
              <a:rPr lang="en-US" sz="2800" i="1" dirty="0" err="1" smtClean="0"/>
              <a:t>Sáng</a:t>
            </a:r>
            <a:r>
              <a:rPr lang="en-US" sz="2800" i="1" dirty="0" smtClean="0"/>
              <a:t> </a:t>
            </a:r>
            <a:r>
              <a:rPr lang="en-US" sz="2800" i="1" dirty="0" err="1" smtClean="0"/>
              <a:t>ra</a:t>
            </a:r>
            <a:r>
              <a:rPr lang="en-US" sz="2800" i="1" dirty="0" smtClean="0"/>
              <a:t> </a:t>
            </a:r>
            <a:r>
              <a:rPr lang="en-US" sz="2800" i="1" dirty="0" err="1" smtClean="0"/>
              <a:t>bờ</a:t>
            </a:r>
            <a:r>
              <a:rPr lang="en-US" sz="2800" i="1" dirty="0" smtClean="0"/>
              <a:t> </a:t>
            </a:r>
            <a:r>
              <a:rPr lang="en-US" sz="2800" i="1" dirty="0" err="1" smtClean="0"/>
              <a:t>suối</a:t>
            </a:r>
            <a:r>
              <a:rPr lang="en-US" sz="2800" i="1" dirty="0" smtClean="0"/>
              <a:t>, </a:t>
            </a:r>
            <a:r>
              <a:rPr lang="en-US" sz="2800" i="1" dirty="0" err="1" smtClean="0"/>
              <a:t>tối</a:t>
            </a:r>
            <a:r>
              <a:rPr lang="en-US" sz="2800" i="1" dirty="0" smtClean="0"/>
              <a:t> </a:t>
            </a:r>
            <a:r>
              <a:rPr lang="en-US" sz="2800" i="1" dirty="0" err="1" smtClean="0"/>
              <a:t>vào</a:t>
            </a:r>
            <a:r>
              <a:rPr lang="en-US" sz="2800" i="1" dirty="0" smtClean="0"/>
              <a:t> hang</a:t>
            </a:r>
            <a:endParaRPr lang="en-US" sz="2800"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274239">
            <a:off x="5678013" y="1889350"/>
            <a:ext cx="3543839" cy="3681612"/>
          </a:xfrm>
          <a:prstGeom prst="rect">
            <a:avLst/>
          </a:prstGeom>
        </p:spPr>
      </p:pic>
      <p:sp>
        <p:nvSpPr>
          <p:cNvPr id="6" name="Rectangle 5"/>
          <p:cNvSpPr/>
          <p:nvPr/>
        </p:nvSpPr>
        <p:spPr>
          <a:xfrm>
            <a:off x="6553200" y="2667000"/>
            <a:ext cx="2120444" cy="1815882"/>
          </a:xfrm>
          <a:prstGeom prst="rect">
            <a:avLst/>
          </a:prstGeom>
        </p:spPr>
        <p:txBody>
          <a:bodyPr wrap="square">
            <a:spAutoFit/>
          </a:bodyPr>
          <a:lstStyle/>
          <a:p>
            <a:r>
              <a:rPr lang="en-US" sz="2800" b="1" dirty="0" err="1" smtClean="0">
                <a:solidFill>
                  <a:srgbClr val="C00000"/>
                </a:solidFill>
              </a:rPr>
              <a:t>Cấu</a:t>
            </a:r>
            <a:r>
              <a:rPr lang="en-US" sz="2800" b="1" dirty="0" smtClean="0">
                <a:solidFill>
                  <a:srgbClr val="C00000"/>
                </a:solidFill>
              </a:rPr>
              <a:t> </a:t>
            </a:r>
            <a:r>
              <a:rPr lang="en-US" sz="2800" b="1" dirty="0" err="1" smtClean="0">
                <a:solidFill>
                  <a:srgbClr val="C00000"/>
                </a:solidFill>
              </a:rPr>
              <a:t>tạo</a:t>
            </a:r>
            <a:r>
              <a:rPr lang="en-US" sz="2800" b="1" dirty="0" smtClean="0">
                <a:solidFill>
                  <a:srgbClr val="C00000"/>
                </a:solidFill>
              </a:rPr>
              <a:t> </a:t>
            </a:r>
            <a:r>
              <a:rPr lang="en-US" sz="2800" b="1" dirty="0" err="1" smtClean="0">
                <a:solidFill>
                  <a:srgbClr val="C00000"/>
                </a:solidFill>
              </a:rPr>
              <a:t>của</a:t>
            </a:r>
            <a:r>
              <a:rPr lang="en-US" sz="2800" b="1" dirty="0" smtClean="0">
                <a:solidFill>
                  <a:srgbClr val="C00000"/>
                </a:solidFill>
              </a:rPr>
              <a:t> </a:t>
            </a:r>
            <a:r>
              <a:rPr lang="en-US" sz="2800" b="1" dirty="0" err="1" smtClean="0">
                <a:solidFill>
                  <a:srgbClr val="C00000"/>
                </a:solidFill>
              </a:rPr>
              <a:t>câu</a:t>
            </a:r>
            <a:r>
              <a:rPr lang="en-US" sz="2800" b="1" dirty="0" smtClean="0">
                <a:solidFill>
                  <a:srgbClr val="C00000"/>
                </a:solidFill>
              </a:rPr>
              <a:t> </a:t>
            </a:r>
            <a:r>
              <a:rPr lang="en-US" sz="2800" b="1" dirty="0" err="1" smtClean="0">
                <a:solidFill>
                  <a:srgbClr val="C00000"/>
                </a:solidFill>
              </a:rPr>
              <a:t>thơ</a:t>
            </a:r>
            <a:r>
              <a:rPr lang="en-US" sz="2800" b="1" dirty="0" smtClean="0">
                <a:solidFill>
                  <a:srgbClr val="C00000"/>
                </a:solidFill>
              </a:rPr>
              <a:t> </a:t>
            </a:r>
            <a:r>
              <a:rPr lang="en-US" sz="2800" b="1" dirty="0" err="1" smtClean="0">
                <a:solidFill>
                  <a:srgbClr val="C00000"/>
                </a:solidFill>
              </a:rPr>
              <a:t>đầu</a:t>
            </a:r>
            <a:r>
              <a:rPr lang="en-US" sz="2800" b="1" dirty="0" smtClean="0">
                <a:solidFill>
                  <a:srgbClr val="C00000"/>
                </a:solidFill>
              </a:rPr>
              <a:t> </a:t>
            </a:r>
            <a:r>
              <a:rPr lang="en-US" sz="2800" b="1" dirty="0" err="1" smtClean="0">
                <a:solidFill>
                  <a:srgbClr val="C00000"/>
                </a:solidFill>
              </a:rPr>
              <a:t>tiên</a:t>
            </a:r>
            <a:r>
              <a:rPr lang="en-US" sz="2800" b="1" dirty="0" smtClean="0">
                <a:solidFill>
                  <a:srgbClr val="C00000"/>
                </a:solidFill>
              </a:rPr>
              <a:t> </a:t>
            </a:r>
            <a:r>
              <a:rPr lang="en-US" sz="2800" b="1" dirty="0" err="1" smtClean="0">
                <a:solidFill>
                  <a:srgbClr val="C00000"/>
                </a:solidFill>
              </a:rPr>
              <a:t>có</a:t>
            </a:r>
            <a:r>
              <a:rPr lang="en-US" sz="2800" b="1" dirty="0" smtClean="0">
                <a:solidFill>
                  <a:srgbClr val="C00000"/>
                </a:solidFill>
              </a:rPr>
              <a:t> </a:t>
            </a:r>
            <a:r>
              <a:rPr lang="en-US" sz="2800" b="1" dirty="0" err="1" smtClean="0">
                <a:solidFill>
                  <a:srgbClr val="C00000"/>
                </a:solidFill>
              </a:rPr>
              <a:t>gì</a:t>
            </a:r>
            <a:r>
              <a:rPr lang="en-US" sz="2800" b="1" dirty="0" smtClean="0">
                <a:solidFill>
                  <a:srgbClr val="C00000"/>
                </a:solidFill>
              </a:rPr>
              <a:t> </a:t>
            </a:r>
            <a:r>
              <a:rPr lang="en-US" sz="2800" b="1" dirty="0" err="1" smtClean="0">
                <a:solidFill>
                  <a:srgbClr val="C00000"/>
                </a:solidFill>
              </a:rPr>
              <a:t>đặc</a:t>
            </a:r>
            <a:r>
              <a:rPr lang="en-US" sz="2800" b="1" dirty="0" smtClean="0">
                <a:solidFill>
                  <a:srgbClr val="C00000"/>
                </a:solidFill>
              </a:rPr>
              <a:t> </a:t>
            </a:r>
            <a:r>
              <a:rPr lang="en-US" sz="2800" b="1" dirty="0" err="1" smtClean="0">
                <a:solidFill>
                  <a:srgbClr val="C00000"/>
                </a:solidFill>
              </a:rPr>
              <a:t>biệt</a:t>
            </a:r>
            <a:r>
              <a:rPr lang="en-US" sz="2800" b="1" dirty="0" smtClean="0">
                <a:solidFill>
                  <a:srgbClr val="C00000"/>
                </a:solidFill>
              </a:rPr>
              <a:t>?</a:t>
            </a:r>
          </a:p>
        </p:txBody>
      </p:sp>
      <p:sp>
        <p:nvSpPr>
          <p:cNvPr id="7" name="TextBox 6"/>
          <p:cNvSpPr txBox="1"/>
          <p:nvPr/>
        </p:nvSpPr>
        <p:spPr>
          <a:xfrm>
            <a:off x="1066800" y="2529826"/>
            <a:ext cx="3834298" cy="1569660"/>
          </a:xfrm>
          <a:prstGeom prst="rect">
            <a:avLst/>
          </a:prstGeom>
          <a:noFill/>
        </p:spPr>
        <p:txBody>
          <a:bodyPr wrap="square" rtlCol="0">
            <a:spAutoFit/>
          </a:bodyPr>
          <a:lstStyle/>
          <a:p>
            <a:pPr marL="285750" indent="-285750">
              <a:buFontTx/>
              <a:buChar char="-"/>
            </a:pPr>
            <a:r>
              <a:rPr lang="en-US" sz="2400" dirty="0" err="1" smtClean="0"/>
              <a:t>Phép</a:t>
            </a:r>
            <a:r>
              <a:rPr lang="en-US" sz="2400" dirty="0" smtClean="0"/>
              <a:t> </a:t>
            </a:r>
            <a:r>
              <a:rPr lang="en-US" sz="2400" dirty="0" err="1" smtClean="0"/>
              <a:t>đối</a:t>
            </a:r>
            <a:r>
              <a:rPr lang="en-US" sz="2400" dirty="0" smtClean="0"/>
              <a:t>: </a:t>
            </a:r>
          </a:p>
          <a:p>
            <a:r>
              <a:rPr lang="en-US" sz="2400" dirty="0" smtClean="0"/>
              <a:t>+ </a:t>
            </a:r>
            <a:r>
              <a:rPr lang="en-US" sz="2400" dirty="0" err="1" smtClean="0"/>
              <a:t>Thời</a:t>
            </a:r>
            <a:r>
              <a:rPr lang="en-US" sz="2400" dirty="0" smtClean="0"/>
              <a:t> </a:t>
            </a:r>
            <a:r>
              <a:rPr lang="en-US" sz="2400" dirty="0" err="1" smtClean="0"/>
              <a:t>gian</a:t>
            </a:r>
            <a:r>
              <a:rPr lang="en-US" sz="2400" dirty="0" smtClean="0"/>
              <a:t> :</a:t>
            </a:r>
            <a:r>
              <a:rPr lang="en-US" sz="2400" dirty="0" err="1" smtClean="0"/>
              <a:t>Sáng</a:t>
            </a:r>
            <a:r>
              <a:rPr lang="en-US" sz="2400" dirty="0" smtClean="0"/>
              <a:t> – </a:t>
            </a:r>
            <a:r>
              <a:rPr lang="en-US" sz="2400" dirty="0" err="1" smtClean="0"/>
              <a:t>tối</a:t>
            </a:r>
            <a:r>
              <a:rPr lang="en-US" sz="2400" dirty="0" smtClean="0"/>
              <a:t>,</a:t>
            </a:r>
          </a:p>
          <a:p>
            <a:r>
              <a:rPr lang="en-US" sz="2400" dirty="0" smtClean="0"/>
              <a:t>+ </a:t>
            </a:r>
            <a:r>
              <a:rPr lang="en-US" sz="2400" dirty="0" err="1" smtClean="0"/>
              <a:t>Hoạt</a:t>
            </a:r>
            <a:r>
              <a:rPr lang="en-US" sz="2400" dirty="0" smtClean="0"/>
              <a:t> </a:t>
            </a:r>
            <a:r>
              <a:rPr lang="en-US" sz="2400" dirty="0" err="1" smtClean="0"/>
              <a:t>động</a:t>
            </a:r>
            <a:r>
              <a:rPr lang="en-US" sz="2400" dirty="0" smtClean="0"/>
              <a:t>: </a:t>
            </a:r>
            <a:r>
              <a:rPr lang="en-US" sz="2400" dirty="0" err="1" smtClean="0"/>
              <a:t>ra</a:t>
            </a:r>
            <a:r>
              <a:rPr lang="en-US" sz="2400" dirty="0" smtClean="0"/>
              <a:t> – </a:t>
            </a:r>
            <a:r>
              <a:rPr lang="en-US" sz="2400" dirty="0" err="1" smtClean="0"/>
              <a:t>vào</a:t>
            </a:r>
            <a:endParaRPr lang="en-US" sz="2400" dirty="0" smtClean="0"/>
          </a:p>
          <a:p>
            <a:r>
              <a:rPr lang="en-US" sz="2400" dirty="0" smtClean="0"/>
              <a:t>+ </a:t>
            </a:r>
            <a:r>
              <a:rPr lang="en-US" sz="2400" dirty="0" err="1" smtClean="0"/>
              <a:t>Không</a:t>
            </a:r>
            <a:r>
              <a:rPr lang="en-US" sz="2400" dirty="0" smtClean="0"/>
              <a:t> </a:t>
            </a:r>
            <a:r>
              <a:rPr lang="en-US" sz="2400" dirty="0" err="1" smtClean="0"/>
              <a:t>gian</a:t>
            </a:r>
            <a:r>
              <a:rPr lang="en-US" sz="2400" dirty="0" smtClean="0"/>
              <a:t>: </a:t>
            </a:r>
            <a:r>
              <a:rPr lang="en-US" sz="2400" dirty="0" err="1" smtClean="0"/>
              <a:t>bờ</a:t>
            </a:r>
            <a:r>
              <a:rPr lang="en-US" sz="2400" dirty="0" smtClean="0"/>
              <a:t> </a:t>
            </a:r>
            <a:r>
              <a:rPr lang="en-US" sz="2400" dirty="0" err="1" smtClean="0"/>
              <a:t>suối</a:t>
            </a:r>
            <a:r>
              <a:rPr lang="en-US" sz="2400" dirty="0" smtClean="0"/>
              <a:t> - hang</a:t>
            </a:r>
            <a:endParaRPr lang="en-US" sz="2400" dirty="0"/>
          </a:p>
        </p:txBody>
      </p:sp>
      <p:sp>
        <p:nvSpPr>
          <p:cNvPr id="8" name="TextBox 7"/>
          <p:cNvSpPr txBox="1"/>
          <p:nvPr/>
        </p:nvSpPr>
        <p:spPr>
          <a:xfrm>
            <a:off x="896257" y="4877517"/>
            <a:ext cx="5032830" cy="1938992"/>
          </a:xfrm>
          <a:prstGeom prst="rect">
            <a:avLst/>
          </a:prstGeom>
          <a:noFill/>
        </p:spPr>
        <p:txBody>
          <a:bodyPr wrap="square" rtlCol="0">
            <a:spAutoFit/>
          </a:bodyPr>
          <a:lstStyle/>
          <a:p>
            <a:pPr marL="285750" indent="-285750">
              <a:buFontTx/>
              <a:buChar char="-"/>
            </a:pPr>
            <a:r>
              <a:rPr lang="en-US" sz="2400" b="1" i="1" dirty="0" err="1" smtClean="0"/>
              <a:t>Diễn</a:t>
            </a:r>
            <a:r>
              <a:rPr lang="en-US" sz="2400" b="1" i="1" dirty="0" smtClean="0"/>
              <a:t> </a:t>
            </a:r>
            <a:r>
              <a:rPr lang="en-US" sz="2400" b="1" i="1" dirty="0" err="1" smtClean="0"/>
              <a:t>tả</a:t>
            </a:r>
            <a:r>
              <a:rPr lang="en-US" sz="2400" b="1" i="1" dirty="0" smtClean="0"/>
              <a:t> </a:t>
            </a:r>
            <a:r>
              <a:rPr lang="en-US" sz="2400" b="1" i="1" dirty="0" err="1" smtClean="0"/>
              <a:t>hoạt</a:t>
            </a:r>
            <a:r>
              <a:rPr lang="en-US" sz="2400" b="1" i="1" dirty="0" smtClean="0"/>
              <a:t> </a:t>
            </a:r>
            <a:r>
              <a:rPr lang="en-US" sz="2400" b="1" i="1" dirty="0" err="1" smtClean="0"/>
              <a:t>động</a:t>
            </a:r>
            <a:r>
              <a:rPr lang="en-US" sz="2400" b="1" i="1" dirty="0" smtClean="0"/>
              <a:t> </a:t>
            </a:r>
            <a:r>
              <a:rPr lang="en-US" sz="2400" b="1" i="1" dirty="0" err="1" smtClean="0"/>
              <a:t>đều</a:t>
            </a:r>
            <a:r>
              <a:rPr lang="en-US" sz="2400" b="1" i="1" dirty="0" smtClean="0"/>
              <a:t> </a:t>
            </a:r>
            <a:r>
              <a:rPr lang="en-US" sz="2400" b="1" i="1" dirty="0" err="1" smtClean="0"/>
              <a:t>đặn</a:t>
            </a:r>
            <a:r>
              <a:rPr lang="en-US" sz="2400" b="1" i="1" dirty="0" smtClean="0"/>
              <a:t>, </a:t>
            </a:r>
            <a:r>
              <a:rPr lang="en-US" sz="2400" b="1" i="1" dirty="0" err="1" smtClean="0"/>
              <a:t>nhịp</a:t>
            </a:r>
            <a:r>
              <a:rPr lang="en-US" sz="2400" b="1" i="1" dirty="0" smtClean="0"/>
              <a:t> </a:t>
            </a:r>
            <a:r>
              <a:rPr lang="en-US" sz="2400" b="1" i="1" dirty="0" err="1" smtClean="0"/>
              <a:t>nhàng</a:t>
            </a:r>
            <a:r>
              <a:rPr lang="en-US" sz="2400" b="1" i="1" dirty="0" smtClean="0"/>
              <a:t>, </a:t>
            </a:r>
            <a:r>
              <a:rPr lang="en-US" sz="2400" b="1" i="1" dirty="0" err="1" smtClean="0"/>
              <a:t>gắn</a:t>
            </a:r>
            <a:r>
              <a:rPr lang="en-US" sz="2400" b="1" i="1" dirty="0" smtClean="0"/>
              <a:t> </a:t>
            </a:r>
            <a:r>
              <a:rPr lang="en-US" sz="2400" b="1" i="1" dirty="0" err="1" smtClean="0"/>
              <a:t>bó</a:t>
            </a:r>
            <a:r>
              <a:rPr lang="en-US" sz="2400" b="1" i="1" dirty="0" smtClean="0"/>
              <a:t> </a:t>
            </a:r>
            <a:r>
              <a:rPr lang="en-US" sz="2400" b="1" i="1" dirty="0" err="1" smtClean="0"/>
              <a:t>với</a:t>
            </a:r>
            <a:r>
              <a:rPr lang="en-US" sz="2400" b="1" i="1" dirty="0" smtClean="0"/>
              <a:t> </a:t>
            </a:r>
            <a:r>
              <a:rPr lang="en-US" sz="2400" b="1" i="1" dirty="0" err="1" smtClean="0"/>
              <a:t>thiên</a:t>
            </a:r>
            <a:r>
              <a:rPr lang="en-US" sz="2400" b="1" i="1" dirty="0" smtClean="0"/>
              <a:t> </a:t>
            </a:r>
            <a:r>
              <a:rPr lang="en-US" sz="2400" b="1" i="1" dirty="0" err="1" smtClean="0"/>
              <a:t>nhiên</a:t>
            </a:r>
            <a:r>
              <a:rPr lang="en-US" sz="2400" b="1" i="1" dirty="0" smtClean="0"/>
              <a:t> </a:t>
            </a:r>
            <a:r>
              <a:rPr lang="en-US" sz="2400" b="1" i="1" dirty="0" err="1" smtClean="0"/>
              <a:t>và</a:t>
            </a:r>
            <a:r>
              <a:rPr lang="en-US" sz="2400" b="1" i="1" dirty="0" smtClean="0"/>
              <a:t> </a:t>
            </a:r>
            <a:r>
              <a:rPr lang="en-US" sz="2400" b="1" i="1" dirty="0" err="1" smtClean="0"/>
              <a:t>cuộc</a:t>
            </a:r>
            <a:r>
              <a:rPr lang="en-US" sz="2400" b="1" i="1" dirty="0" smtClean="0"/>
              <a:t> </a:t>
            </a:r>
            <a:r>
              <a:rPr lang="en-US" sz="2400" b="1" i="1" dirty="0" err="1" smtClean="0"/>
              <a:t>sống</a:t>
            </a:r>
            <a:r>
              <a:rPr lang="en-US" sz="2400" b="1" i="1" dirty="0" smtClean="0"/>
              <a:t> </a:t>
            </a:r>
            <a:r>
              <a:rPr lang="en-US" sz="2400" b="1" i="1" dirty="0" err="1" smtClean="0"/>
              <a:t>thư</a:t>
            </a:r>
            <a:r>
              <a:rPr lang="en-US" sz="2400" b="1" i="1" dirty="0" smtClean="0"/>
              <a:t> </a:t>
            </a:r>
            <a:r>
              <a:rPr lang="en-US" sz="2400" b="1" i="1" dirty="0" err="1" smtClean="0"/>
              <a:t>thái</a:t>
            </a:r>
            <a:r>
              <a:rPr lang="en-US" sz="2400" b="1" i="1" dirty="0" smtClean="0"/>
              <a:t>, </a:t>
            </a:r>
            <a:r>
              <a:rPr lang="en-US" sz="2400" b="1" i="1" dirty="0" err="1" smtClean="0"/>
              <a:t>hài</a:t>
            </a:r>
            <a:r>
              <a:rPr lang="en-US" sz="2400" b="1" i="1" dirty="0" smtClean="0"/>
              <a:t> </a:t>
            </a:r>
            <a:r>
              <a:rPr lang="en-US" sz="2400" b="1" i="1" dirty="0" err="1" smtClean="0"/>
              <a:t>hòa</a:t>
            </a:r>
            <a:r>
              <a:rPr lang="en-US" sz="2400" b="1" i="1" dirty="0" smtClean="0"/>
              <a:t> </a:t>
            </a:r>
            <a:r>
              <a:rPr lang="en-US" sz="2400" b="1" i="1" dirty="0" err="1" smtClean="0"/>
              <a:t>của</a:t>
            </a:r>
            <a:r>
              <a:rPr lang="en-US" sz="2400" b="1" i="1" dirty="0" smtClean="0"/>
              <a:t> </a:t>
            </a:r>
            <a:r>
              <a:rPr lang="en-US" sz="2400" b="1" i="1" dirty="0" err="1" smtClean="0"/>
              <a:t>người</a:t>
            </a:r>
            <a:r>
              <a:rPr lang="en-US" sz="2400" b="1" i="1" dirty="0" smtClean="0"/>
              <a:t> </a:t>
            </a:r>
            <a:r>
              <a:rPr lang="en-US" sz="2400" b="1" i="1" dirty="0" err="1" smtClean="0"/>
              <a:t>Cách</a:t>
            </a:r>
            <a:r>
              <a:rPr lang="en-US" sz="2400" b="1" i="1" dirty="0" smtClean="0"/>
              <a:t> </a:t>
            </a:r>
            <a:r>
              <a:rPr lang="en-US" sz="2400" b="1" i="1" dirty="0" err="1" smtClean="0"/>
              <a:t>mạng</a:t>
            </a:r>
            <a:r>
              <a:rPr lang="en-US" sz="2400" b="1" i="1" dirty="0" smtClean="0"/>
              <a:t> </a:t>
            </a:r>
            <a:r>
              <a:rPr lang="en-US" sz="2400" b="1" i="1" dirty="0" err="1" smtClean="0"/>
              <a:t>luôn</a:t>
            </a:r>
            <a:r>
              <a:rPr lang="en-US" sz="2400" b="1" i="1" dirty="0" smtClean="0"/>
              <a:t> </a:t>
            </a:r>
            <a:r>
              <a:rPr lang="en-US" sz="2400" b="1" i="1" dirty="0" err="1" smtClean="0"/>
              <a:t>làm</a:t>
            </a:r>
            <a:r>
              <a:rPr lang="en-US" sz="2400" b="1" i="1" dirty="0" smtClean="0"/>
              <a:t> </a:t>
            </a:r>
            <a:r>
              <a:rPr lang="en-US" sz="2400" b="1" i="1" dirty="0" err="1" smtClean="0"/>
              <a:t>chủ</a:t>
            </a:r>
            <a:r>
              <a:rPr lang="en-US" sz="2400" b="1" i="1" dirty="0" smtClean="0"/>
              <a:t> </a:t>
            </a:r>
            <a:r>
              <a:rPr lang="en-US" sz="2400" b="1" i="1" dirty="0" err="1" smtClean="0"/>
              <a:t>hoàn</a:t>
            </a:r>
            <a:r>
              <a:rPr lang="en-US" sz="2400" b="1" i="1" dirty="0" smtClean="0"/>
              <a:t> </a:t>
            </a:r>
            <a:r>
              <a:rPr lang="en-US" sz="2400" b="1" i="1" dirty="0" err="1" smtClean="0"/>
              <a:t>cảnh</a:t>
            </a:r>
            <a:r>
              <a:rPr lang="en-US" sz="2400" b="1" i="1" dirty="0" smtClean="0"/>
              <a:t>.</a:t>
            </a:r>
            <a:endParaRPr lang="en-US" sz="2400" b="1" i="1" dirty="0"/>
          </a:p>
        </p:txBody>
      </p:sp>
      <p:sp>
        <p:nvSpPr>
          <p:cNvPr id="9" name="Rectangle 8"/>
          <p:cNvSpPr/>
          <p:nvPr/>
        </p:nvSpPr>
        <p:spPr>
          <a:xfrm>
            <a:off x="6582229" y="2724633"/>
            <a:ext cx="2120444" cy="1785104"/>
          </a:xfrm>
          <a:prstGeom prst="rect">
            <a:avLst/>
          </a:prstGeom>
        </p:spPr>
        <p:txBody>
          <a:bodyPr wrap="square">
            <a:spAutoFit/>
          </a:bodyPr>
          <a:lstStyle/>
          <a:p>
            <a:r>
              <a:rPr lang="en-US" sz="2200" b="1" dirty="0" smtClean="0">
                <a:solidFill>
                  <a:srgbClr val="C00000"/>
                </a:solidFill>
              </a:rPr>
              <a:t>Qua </a:t>
            </a:r>
            <a:r>
              <a:rPr lang="en-US" sz="2200" b="1" dirty="0" err="1" smtClean="0">
                <a:solidFill>
                  <a:srgbClr val="C00000"/>
                </a:solidFill>
              </a:rPr>
              <a:t>câu</a:t>
            </a:r>
            <a:r>
              <a:rPr lang="en-US" sz="2200" b="1" dirty="0" smtClean="0">
                <a:solidFill>
                  <a:srgbClr val="C00000"/>
                </a:solidFill>
              </a:rPr>
              <a:t> </a:t>
            </a:r>
            <a:r>
              <a:rPr lang="en-US" sz="2200" b="1" dirty="0" err="1" smtClean="0">
                <a:solidFill>
                  <a:srgbClr val="C00000"/>
                </a:solidFill>
              </a:rPr>
              <a:t>thơ</a:t>
            </a:r>
            <a:r>
              <a:rPr lang="en-US" sz="2200" b="1" dirty="0" smtClean="0">
                <a:solidFill>
                  <a:srgbClr val="C00000"/>
                </a:solidFill>
              </a:rPr>
              <a:t> </a:t>
            </a:r>
            <a:r>
              <a:rPr lang="en-US" sz="2200" b="1" dirty="0" err="1" smtClean="0">
                <a:solidFill>
                  <a:srgbClr val="C00000"/>
                </a:solidFill>
              </a:rPr>
              <a:t>đầu</a:t>
            </a:r>
            <a:r>
              <a:rPr lang="en-US" sz="2200" b="1" dirty="0" smtClean="0">
                <a:solidFill>
                  <a:srgbClr val="C00000"/>
                </a:solidFill>
              </a:rPr>
              <a:t> </a:t>
            </a:r>
            <a:r>
              <a:rPr lang="en-US" sz="2200" b="1" dirty="0" err="1" smtClean="0">
                <a:solidFill>
                  <a:srgbClr val="C00000"/>
                </a:solidFill>
              </a:rPr>
              <a:t>em</a:t>
            </a:r>
            <a:r>
              <a:rPr lang="en-US" sz="2200" b="1" dirty="0" smtClean="0">
                <a:solidFill>
                  <a:srgbClr val="C00000"/>
                </a:solidFill>
              </a:rPr>
              <a:t> </a:t>
            </a:r>
            <a:r>
              <a:rPr lang="en-US" sz="2200" b="1" dirty="0" err="1" smtClean="0">
                <a:solidFill>
                  <a:srgbClr val="C00000"/>
                </a:solidFill>
              </a:rPr>
              <a:t>hiểu</a:t>
            </a:r>
            <a:r>
              <a:rPr lang="en-US" sz="2200" b="1" dirty="0" smtClean="0">
                <a:solidFill>
                  <a:srgbClr val="C00000"/>
                </a:solidFill>
              </a:rPr>
              <a:t> </a:t>
            </a:r>
            <a:r>
              <a:rPr lang="en-US" sz="2200" b="1" dirty="0" err="1" smtClean="0">
                <a:solidFill>
                  <a:srgbClr val="C00000"/>
                </a:solidFill>
              </a:rPr>
              <a:t>thêm</a:t>
            </a:r>
            <a:r>
              <a:rPr lang="en-US" sz="2200" b="1" dirty="0" smtClean="0">
                <a:solidFill>
                  <a:srgbClr val="C00000"/>
                </a:solidFill>
              </a:rPr>
              <a:t> </a:t>
            </a:r>
            <a:r>
              <a:rPr lang="en-US" sz="2200" b="1" dirty="0" err="1" smtClean="0">
                <a:solidFill>
                  <a:srgbClr val="C00000"/>
                </a:solidFill>
              </a:rPr>
              <a:t>gì</a:t>
            </a:r>
            <a:r>
              <a:rPr lang="en-US" sz="2200" b="1" dirty="0" smtClean="0">
                <a:solidFill>
                  <a:srgbClr val="C00000"/>
                </a:solidFill>
              </a:rPr>
              <a:t> </a:t>
            </a:r>
            <a:r>
              <a:rPr lang="en-US" sz="2200" b="1" dirty="0" err="1" smtClean="0">
                <a:solidFill>
                  <a:srgbClr val="C00000"/>
                </a:solidFill>
              </a:rPr>
              <a:t>về</a:t>
            </a:r>
            <a:r>
              <a:rPr lang="en-US" sz="2200" b="1" dirty="0" smtClean="0">
                <a:solidFill>
                  <a:srgbClr val="C00000"/>
                </a:solidFill>
              </a:rPr>
              <a:t> </a:t>
            </a:r>
            <a:r>
              <a:rPr lang="en-US" sz="2200" b="1" dirty="0" err="1" smtClean="0">
                <a:solidFill>
                  <a:srgbClr val="C00000"/>
                </a:solidFill>
              </a:rPr>
              <a:t>cuộc</a:t>
            </a:r>
            <a:r>
              <a:rPr lang="en-US" sz="2200" b="1" dirty="0" smtClean="0">
                <a:solidFill>
                  <a:srgbClr val="C00000"/>
                </a:solidFill>
              </a:rPr>
              <a:t> </a:t>
            </a:r>
            <a:r>
              <a:rPr lang="en-US" sz="2200" b="1" dirty="0" err="1" smtClean="0">
                <a:solidFill>
                  <a:srgbClr val="C00000"/>
                </a:solidFill>
              </a:rPr>
              <a:t>sống</a:t>
            </a:r>
            <a:r>
              <a:rPr lang="en-US" sz="2200" b="1" dirty="0" smtClean="0">
                <a:solidFill>
                  <a:srgbClr val="C00000"/>
                </a:solidFill>
              </a:rPr>
              <a:t> </a:t>
            </a:r>
            <a:r>
              <a:rPr lang="en-US" sz="2200" b="1" dirty="0" err="1" smtClean="0">
                <a:solidFill>
                  <a:srgbClr val="C00000"/>
                </a:solidFill>
              </a:rPr>
              <a:t>của</a:t>
            </a:r>
            <a:r>
              <a:rPr lang="en-US" sz="2200" b="1" dirty="0" smtClean="0">
                <a:solidFill>
                  <a:srgbClr val="C00000"/>
                </a:solidFill>
              </a:rPr>
              <a:t> </a:t>
            </a:r>
            <a:r>
              <a:rPr lang="en-US" sz="2200" b="1" dirty="0" err="1" smtClean="0">
                <a:solidFill>
                  <a:srgbClr val="C00000"/>
                </a:solidFill>
              </a:rPr>
              <a:t>Bác</a:t>
            </a:r>
            <a:r>
              <a:rPr lang="en-US" sz="2200" b="1" dirty="0" smtClean="0">
                <a:solidFill>
                  <a:srgbClr val="C00000"/>
                </a:solidFill>
              </a:rPr>
              <a:t> ở </a:t>
            </a:r>
            <a:r>
              <a:rPr lang="en-US" sz="2200" b="1" dirty="0" err="1" smtClean="0">
                <a:solidFill>
                  <a:srgbClr val="C00000"/>
                </a:solidFill>
              </a:rPr>
              <a:t>Pác</a:t>
            </a:r>
            <a:r>
              <a:rPr lang="en-US" sz="2200" b="1" dirty="0" smtClean="0">
                <a:solidFill>
                  <a:srgbClr val="C00000"/>
                </a:solidFill>
              </a:rPr>
              <a:t> </a:t>
            </a:r>
            <a:r>
              <a:rPr lang="en-US" sz="2200" b="1" dirty="0" err="1" smtClean="0">
                <a:solidFill>
                  <a:srgbClr val="C00000"/>
                </a:solidFill>
              </a:rPr>
              <a:t>Bó</a:t>
            </a:r>
            <a:endParaRPr lang="en-US" sz="2200" b="1" dirty="0">
              <a:solidFill>
                <a:srgbClr val="C00000"/>
              </a:solidFill>
            </a:endParaRPr>
          </a:p>
        </p:txBody>
      </p:sp>
      <p:sp>
        <p:nvSpPr>
          <p:cNvPr id="10" name="Down Arrow 9"/>
          <p:cNvSpPr/>
          <p:nvPr/>
        </p:nvSpPr>
        <p:spPr>
          <a:xfrm>
            <a:off x="2743200" y="4208525"/>
            <a:ext cx="381000" cy="548714"/>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5351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500"/>
                                        <p:tgtEl>
                                          <p:spTgt spid="5"/>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500"/>
                                        <p:tgtEl>
                                          <p:spTgt spid="6"/>
                                        </p:tgtEl>
                                        <p:attrNameLst>
                                          <p:attrName>ppt_x</p:attrName>
                                        </p:attrNameLst>
                                      </p:cBhvr>
                                      <p:tavLst>
                                        <p:tav tm="0">
                                          <p:val>
                                            <p:strVal val="ppt_x"/>
                                          </p:val>
                                        </p:tav>
                                        <p:tav tm="100000">
                                          <p:val>
                                            <p:strVal val="ppt_x"/>
                                          </p:val>
                                        </p:tav>
                                      </p:tavLst>
                                    </p:anim>
                                    <p:anim calcmode="lin" valueType="num">
                                      <p:cBhvr additive="base">
                                        <p:cTn id="32" dur="500"/>
                                        <p:tgtEl>
                                          <p:spTgt spid="6"/>
                                        </p:tgtEl>
                                        <p:attrNameLst>
                                          <p:attrName>ppt_y</p:attrName>
                                        </p:attrNameLst>
                                      </p:cBhvr>
                                      <p:tavLst>
                                        <p:tav tm="0">
                                          <p:val>
                                            <p:strVal val="ppt_y"/>
                                          </p:val>
                                        </p:tav>
                                        <p:tav tm="100000">
                                          <p:val>
                                            <p:strVal val="1+ppt_h/2"/>
                                          </p:val>
                                        </p:tav>
                                      </p:tavLst>
                                    </p:anim>
                                    <p:set>
                                      <p:cBhvr>
                                        <p:cTn id="33" dur="1" fill="hold">
                                          <p:stCondLst>
                                            <p:cond delay="499"/>
                                          </p:stCondLst>
                                        </p:cTn>
                                        <p:tgtEl>
                                          <p:spTgt spid="6"/>
                                        </p:tgtEl>
                                        <p:attrNameLst>
                                          <p:attrName>style.visibility</p:attrName>
                                        </p:attrNameLst>
                                      </p:cBhvr>
                                      <p:to>
                                        <p:strVal val="hidden"/>
                                      </p:to>
                                    </p:set>
                                  </p:childTnLst>
                                </p:cTn>
                              </p:par>
                              <p:par>
                                <p:cTn id="34" presetID="22" presetClass="entr" presetSubtype="4" fill="hold" nodeType="withEffect">
                                  <p:stCondLst>
                                    <p:cond delay="0"/>
                                  </p:st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wipe(down)">
                                      <p:cBhvr>
                                        <p:cTn id="36" dur="500"/>
                                        <p:tgtEl>
                                          <p:spTgt spid="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circle(in)">
                                      <p:cBhvr>
                                        <p:cTn id="41" dur="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arn(inVertical)">
                                      <p:cBhvr>
                                        <p:cTn id="46" dur="500"/>
                                        <p:tgtEl>
                                          <p:spTgt spid="10"/>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barn(inVertical)">
                                      <p:cBhvr>
                                        <p:cTn id="4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6" grpId="1"/>
      <p:bldP spid="7" grpId="0"/>
      <p:bldP spid="8" grpId="0"/>
      <p:bldP spid="9"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C00000"/>
                </a:solidFill>
              </a:rPr>
              <a:t>II. </a:t>
            </a:r>
            <a:r>
              <a:rPr lang="en-US" dirty="0" err="1" smtClean="0">
                <a:solidFill>
                  <a:srgbClr val="C00000"/>
                </a:solidFill>
              </a:rPr>
              <a:t>Đọc</a:t>
            </a:r>
            <a:r>
              <a:rPr lang="en-US" dirty="0" smtClean="0">
                <a:solidFill>
                  <a:srgbClr val="C00000"/>
                </a:solidFill>
              </a:rPr>
              <a:t> </a:t>
            </a:r>
            <a:r>
              <a:rPr lang="en-US" dirty="0" err="1" smtClean="0">
                <a:solidFill>
                  <a:srgbClr val="C00000"/>
                </a:solidFill>
              </a:rPr>
              <a:t>hiểu</a:t>
            </a:r>
            <a:r>
              <a:rPr lang="en-US" dirty="0" smtClean="0">
                <a:solidFill>
                  <a:srgbClr val="C00000"/>
                </a:solidFill>
              </a:rPr>
              <a:t> </a:t>
            </a:r>
            <a:r>
              <a:rPr lang="en-US" dirty="0" err="1" smtClean="0">
                <a:solidFill>
                  <a:srgbClr val="C00000"/>
                </a:solidFill>
              </a:rPr>
              <a:t>nội</a:t>
            </a:r>
            <a:r>
              <a:rPr lang="en-US" dirty="0" smtClean="0">
                <a:solidFill>
                  <a:srgbClr val="C00000"/>
                </a:solidFill>
              </a:rPr>
              <a:t> dung </a:t>
            </a:r>
            <a:r>
              <a:rPr lang="en-US" dirty="0" err="1" smtClean="0">
                <a:solidFill>
                  <a:srgbClr val="C00000"/>
                </a:solidFill>
              </a:rPr>
              <a:t>văn</a:t>
            </a:r>
            <a:r>
              <a:rPr lang="en-US" dirty="0" smtClean="0">
                <a:solidFill>
                  <a:srgbClr val="C00000"/>
                </a:solidFill>
              </a:rPr>
              <a:t> </a:t>
            </a:r>
            <a:r>
              <a:rPr lang="en-US" dirty="0" err="1" smtClean="0">
                <a:solidFill>
                  <a:srgbClr val="C00000"/>
                </a:solidFill>
              </a:rPr>
              <a:t>bản</a:t>
            </a:r>
            <a:endParaRPr lang="en-US" dirty="0">
              <a:solidFill>
                <a:srgbClr val="C00000"/>
              </a:solidFill>
            </a:endParaRPr>
          </a:p>
        </p:txBody>
      </p:sp>
      <p:sp>
        <p:nvSpPr>
          <p:cNvPr id="3" name="Content Placeholder 2"/>
          <p:cNvSpPr>
            <a:spLocks noGrp="1"/>
          </p:cNvSpPr>
          <p:nvPr>
            <p:ph idx="1"/>
          </p:nvPr>
        </p:nvSpPr>
        <p:spPr>
          <a:xfrm>
            <a:off x="533400" y="1219201"/>
            <a:ext cx="8229600" cy="609600"/>
          </a:xfrm>
        </p:spPr>
        <p:txBody>
          <a:bodyPr/>
          <a:lstStyle/>
          <a:p>
            <a:pPr marL="0" indent="0">
              <a:buNone/>
            </a:pPr>
            <a:r>
              <a:rPr lang="en-US" dirty="0" smtClean="0"/>
              <a:t>1. </a:t>
            </a:r>
            <a:r>
              <a:rPr lang="en-US" dirty="0" err="1" smtClean="0"/>
              <a:t>Cuộc</a:t>
            </a:r>
            <a:r>
              <a:rPr lang="en-US" dirty="0" smtClean="0"/>
              <a:t> </a:t>
            </a:r>
            <a:r>
              <a:rPr lang="en-US" dirty="0" err="1" smtClean="0"/>
              <a:t>sống</a:t>
            </a:r>
            <a:r>
              <a:rPr lang="en-US" dirty="0" smtClean="0"/>
              <a:t> </a:t>
            </a:r>
            <a:r>
              <a:rPr lang="en-US" dirty="0" err="1" smtClean="0"/>
              <a:t>và</a:t>
            </a:r>
            <a:r>
              <a:rPr lang="en-US" dirty="0" smtClean="0"/>
              <a:t> </a:t>
            </a:r>
            <a:r>
              <a:rPr lang="en-US" dirty="0" err="1" smtClean="0"/>
              <a:t>làm</a:t>
            </a:r>
            <a:r>
              <a:rPr lang="en-US" dirty="0" smtClean="0"/>
              <a:t> </a:t>
            </a:r>
            <a:r>
              <a:rPr lang="en-US" dirty="0" err="1" smtClean="0"/>
              <a:t>việc</a:t>
            </a:r>
            <a:r>
              <a:rPr lang="en-US" dirty="0" smtClean="0"/>
              <a:t> </a:t>
            </a:r>
            <a:r>
              <a:rPr lang="en-US" dirty="0" err="1" smtClean="0"/>
              <a:t>của</a:t>
            </a:r>
            <a:r>
              <a:rPr lang="en-US" dirty="0" smtClean="0"/>
              <a:t> </a:t>
            </a:r>
            <a:r>
              <a:rPr lang="en-US" dirty="0" err="1" smtClean="0"/>
              <a:t>Bác</a:t>
            </a:r>
            <a:r>
              <a:rPr lang="en-US" dirty="0" smtClean="0"/>
              <a:t> ở </a:t>
            </a:r>
            <a:r>
              <a:rPr lang="en-US" dirty="0" err="1" smtClean="0"/>
              <a:t>Pác</a:t>
            </a:r>
            <a:r>
              <a:rPr lang="en-US" dirty="0" smtClean="0"/>
              <a:t> </a:t>
            </a:r>
            <a:r>
              <a:rPr lang="en-US" dirty="0" err="1" smtClean="0"/>
              <a:t>Bó</a:t>
            </a:r>
            <a:endParaRPr lang="en-US" dirty="0"/>
          </a:p>
        </p:txBody>
      </p:sp>
      <p:sp>
        <p:nvSpPr>
          <p:cNvPr id="4" name="Content Placeholder 2"/>
          <p:cNvSpPr txBox="1">
            <a:spLocks/>
          </p:cNvSpPr>
          <p:nvPr/>
        </p:nvSpPr>
        <p:spPr>
          <a:xfrm>
            <a:off x="914400" y="1905000"/>
            <a:ext cx="6477000" cy="4572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smtClean="0"/>
              <a:t>b. </a:t>
            </a:r>
            <a:r>
              <a:rPr lang="en-US" sz="2800" dirty="0" err="1" smtClean="0"/>
              <a:t>Câu</a:t>
            </a:r>
            <a:r>
              <a:rPr lang="en-US" sz="2800" dirty="0" smtClean="0"/>
              <a:t> </a:t>
            </a:r>
            <a:r>
              <a:rPr lang="en-US" sz="2800" dirty="0" err="1" smtClean="0"/>
              <a:t>thơ</a:t>
            </a:r>
            <a:r>
              <a:rPr lang="en-US" sz="2800" dirty="0" smtClean="0"/>
              <a:t> </a:t>
            </a:r>
            <a:r>
              <a:rPr lang="en-US" sz="2800" dirty="0" err="1" smtClean="0"/>
              <a:t>thứ</a:t>
            </a:r>
            <a:r>
              <a:rPr lang="en-US" sz="2800" dirty="0" smtClean="0"/>
              <a:t> 2: </a:t>
            </a:r>
            <a:r>
              <a:rPr lang="en-US" sz="2800" i="1" dirty="0" err="1" smtClean="0"/>
              <a:t>Cháo</a:t>
            </a:r>
            <a:r>
              <a:rPr lang="en-US" sz="2800" i="1" dirty="0" smtClean="0"/>
              <a:t> </a:t>
            </a:r>
            <a:r>
              <a:rPr lang="en-US" sz="2800" i="1" dirty="0" err="1" smtClean="0"/>
              <a:t>bẹ</a:t>
            </a:r>
            <a:r>
              <a:rPr lang="en-US" sz="2800" i="1" dirty="0" smtClean="0"/>
              <a:t>, </a:t>
            </a:r>
            <a:r>
              <a:rPr lang="en-US" sz="2800" i="1" dirty="0" err="1" smtClean="0"/>
              <a:t>rau</a:t>
            </a:r>
            <a:r>
              <a:rPr lang="en-US" sz="2800" i="1" dirty="0" smtClean="0"/>
              <a:t> </a:t>
            </a:r>
            <a:r>
              <a:rPr lang="en-US" sz="2800" i="1" dirty="0" err="1" smtClean="0"/>
              <a:t>măng</a:t>
            </a:r>
            <a:r>
              <a:rPr lang="en-US" sz="2800" i="1" dirty="0" smtClean="0"/>
              <a:t> </a:t>
            </a:r>
            <a:r>
              <a:rPr lang="en-US" sz="2800" i="1" dirty="0" err="1" smtClean="0"/>
              <a:t>vẫn</a:t>
            </a:r>
            <a:r>
              <a:rPr lang="en-US" sz="2800" i="1" dirty="0" smtClean="0"/>
              <a:t> </a:t>
            </a:r>
            <a:r>
              <a:rPr lang="en-US" sz="2800" i="1" dirty="0" err="1" smtClean="0"/>
              <a:t>sẵn</a:t>
            </a:r>
            <a:r>
              <a:rPr lang="en-US" sz="2800" i="1" dirty="0" smtClean="0"/>
              <a:t> </a:t>
            </a:r>
            <a:r>
              <a:rPr lang="en-US" sz="2800" i="1" dirty="0" err="1" smtClean="0"/>
              <a:t>sàng</a:t>
            </a:r>
            <a:endParaRPr lang="en-US" sz="2800"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274239">
            <a:off x="5678013" y="1889350"/>
            <a:ext cx="3543839" cy="3681612"/>
          </a:xfrm>
          <a:prstGeom prst="rect">
            <a:avLst/>
          </a:prstGeom>
        </p:spPr>
      </p:pic>
      <p:sp>
        <p:nvSpPr>
          <p:cNvPr id="6" name="Rectangle 5"/>
          <p:cNvSpPr/>
          <p:nvPr/>
        </p:nvSpPr>
        <p:spPr>
          <a:xfrm>
            <a:off x="6553200" y="2667000"/>
            <a:ext cx="2362200" cy="1938992"/>
          </a:xfrm>
          <a:prstGeom prst="rect">
            <a:avLst/>
          </a:prstGeom>
        </p:spPr>
        <p:txBody>
          <a:bodyPr wrap="square">
            <a:spAutoFit/>
          </a:bodyPr>
          <a:lstStyle/>
          <a:p>
            <a:r>
              <a:rPr lang="en-US" sz="2400" b="1" dirty="0" err="1" smtClean="0">
                <a:solidFill>
                  <a:srgbClr val="C00000"/>
                </a:solidFill>
              </a:rPr>
              <a:t>Có</a:t>
            </a:r>
            <a:r>
              <a:rPr lang="en-US" sz="2400" b="1" dirty="0" smtClean="0">
                <a:solidFill>
                  <a:srgbClr val="C00000"/>
                </a:solidFill>
              </a:rPr>
              <a:t> </a:t>
            </a:r>
            <a:r>
              <a:rPr lang="en-US" sz="2400" b="1" dirty="0" err="1" smtClean="0">
                <a:solidFill>
                  <a:srgbClr val="C00000"/>
                </a:solidFill>
              </a:rPr>
              <a:t>mấy</a:t>
            </a:r>
            <a:r>
              <a:rPr lang="en-US" sz="2400" b="1" dirty="0" smtClean="0">
                <a:solidFill>
                  <a:srgbClr val="C00000"/>
                </a:solidFill>
              </a:rPr>
              <a:t> </a:t>
            </a:r>
            <a:r>
              <a:rPr lang="en-US" sz="2400" b="1" dirty="0" err="1" smtClean="0">
                <a:solidFill>
                  <a:srgbClr val="C00000"/>
                </a:solidFill>
              </a:rPr>
              <a:t>cách</a:t>
            </a:r>
            <a:r>
              <a:rPr lang="en-US" sz="2400" b="1" dirty="0" smtClean="0">
                <a:solidFill>
                  <a:srgbClr val="C00000"/>
                </a:solidFill>
              </a:rPr>
              <a:t> </a:t>
            </a:r>
            <a:r>
              <a:rPr lang="en-US" sz="2400" b="1" dirty="0" err="1" smtClean="0">
                <a:solidFill>
                  <a:srgbClr val="C00000"/>
                </a:solidFill>
              </a:rPr>
              <a:t>hiểu</a:t>
            </a:r>
            <a:r>
              <a:rPr lang="en-US" sz="2400" b="1" dirty="0" smtClean="0">
                <a:solidFill>
                  <a:srgbClr val="C00000"/>
                </a:solidFill>
              </a:rPr>
              <a:t> </a:t>
            </a:r>
            <a:r>
              <a:rPr lang="en-US" sz="2400" b="1" dirty="0" err="1" smtClean="0">
                <a:solidFill>
                  <a:srgbClr val="C00000"/>
                </a:solidFill>
              </a:rPr>
              <a:t>về</a:t>
            </a:r>
            <a:r>
              <a:rPr lang="en-US" sz="2400" b="1" dirty="0" smtClean="0">
                <a:solidFill>
                  <a:srgbClr val="C00000"/>
                </a:solidFill>
              </a:rPr>
              <a:t> 3 </a:t>
            </a:r>
            <a:r>
              <a:rPr lang="en-US" sz="2400" b="1" dirty="0" err="1" smtClean="0">
                <a:solidFill>
                  <a:srgbClr val="C00000"/>
                </a:solidFill>
              </a:rPr>
              <a:t>từ</a:t>
            </a:r>
            <a:r>
              <a:rPr lang="en-US" sz="2400" b="1" dirty="0" smtClean="0">
                <a:solidFill>
                  <a:srgbClr val="C00000"/>
                </a:solidFill>
              </a:rPr>
              <a:t> “</a:t>
            </a:r>
            <a:r>
              <a:rPr lang="en-US" sz="2400" b="1" u="sng" dirty="0" err="1" smtClean="0">
                <a:solidFill>
                  <a:srgbClr val="C00000"/>
                </a:solidFill>
              </a:rPr>
              <a:t>vẫn</a:t>
            </a:r>
            <a:r>
              <a:rPr lang="en-US" sz="2400" b="1" u="sng" dirty="0" smtClean="0">
                <a:solidFill>
                  <a:srgbClr val="C00000"/>
                </a:solidFill>
              </a:rPr>
              <a:t> </a:t>
            </a:r>
            <a:r>
              <a:rPr lang="en-US" sz="2400" b="1" u="sng" dirty="0" err="1" smtClean="0">
                <a:solidFill>
                  <a:srgbClr val="C00000"/>
                </a:solidFill>
              </a:rPr>
              <a:t>sẵn</a:t>
            </a:r>
            <a:r>
              <a:rPr lang="en-US" sz="2400" b="1" u="sng" dirty="0" smtClean="0">
                <a:solidFill>
                  <a:srgbClr val="C00000"/>
                </a:solidFill>
              </a:rPr>
              <a:t> </a:t>
            </a:r>
            <a:r>
              <a:rPr lang="en-US" sz="2400" b="1" u="sng" dirty="0" err="1" smtClean="0">
                <a:solidFill>
                  <a:srgbClr val="C00000"/>
                </a:solidFill>
              </a:rPr>
              <a:t>sàng</a:t>
            </a:r>
            <a:r>
              <a:rPr lang="en-US" sz="2400" b="1" dirty="0" smtClean="0">
                <a:solidFill>
                  <a:srgbClr val="C00000"/>
                </a:solidFill>
              </a:rPr>
              <a:t>”? </a:t>
            </a:r>
            <a:r>
              <a:rPr lang="en-US" sz="2400" b="1" dirty="0" err="1" smtClean="0">
                <a:solidFill>
                  <a:srgbClr val="C00000"/>
                </a:solidFill>
              </a:rPr>
              <a:t>Em</a:t>
            </a:r>
            <a:r>
              <a:rPr lang="en-US" sz="2400" b="1" dirty="0" smtClean="0">
                <a:solidFill>
                  <a:srgbClr val="C00000"/>
                </a:solidFill>
              </a:rPr>
              <a:t> </a:t>
            </a:r>
            <a:r>
              <a:rPr lang="en-US" sz="2400" b="1" dirty="0" err="1" smtClean="0">
                <a:solidFill>
                  <a:srgbClr val="C00000"/>
                </a:solidFill>
              </a:rPr>
              <a:t>chọn</a:t>
            </a:r>
            <a:r>
              <a:rPr lang="en-US" sz="2400" b="1" dirty="0" smtClean="0">
                <a:solidFill>
                  <a:srgbClr val="C00000"/>
                </a:solidFill>
              </a:rPr>
              <a:t> </a:t>
            </a:r>
            <a:r>
              <a:rPr lang="en-US" sz="2400" b="1" dirty="0" err="1" smtClean="0">
                <a:solidFill>
                  <a:srgbClr val="C00000"/>
                </a:solidFill>
              </a:rPr>
              <a:t>cách</a:t>
            </a:r>
            <a:r>
              <a:rPr lang="en-US" sz="2400" b="1" dirty="0" smtClean="0">
                <a:solidFill>
                  <a:srgbClr val="C00000"/>
                </a:solidFill>
              </a:rPr>
              <a:t> </a:t>
            </a:r>
            <a:r>
              <a:rPr lang="en-US" sz="2400" b="1" dirty="0" err="1" smtClean="0">
                <a:solidFill>
                  <a:srgbClr val="C00000"/>
                </a:solidFill>
              </a:rPr>
              <a:t>nào</a:t>
            </a:r>
            <a:r>
              <a:rPr lang="en-US" sz="2400" b="1" dirty="0" smtClean="0">
                <a:solidFill>
                  <a:srgbClr val="C00000"/>
                </a:solidFill>
              </a:rPr>
              <a:t>? </a:t>
            </a:r>
            <a:r>
              <a:rPr lang="en-US" sz="2400" b="1" dirty="0" err="1" smtClean="0">
                <a:solidFill>
                  <a:srgbClr val="C00000"/>
                </a:solidFill>
              </a:rPr>
              <a:t>Vì</a:t>
            </a:r>
            <a:r>
              <a:rPr lang="en-US" sz="2400" b="1" dirty="0" smtClean="0">
                <a:solidFill>
                  <a:srgbClr val="C00000"/>
                </a:solidFill>
              </a:rPr>
              <a:t> </a:t>
            </a:r>
            <a:r>
              <a:rPr lang="en-US" sz="2400" b="1" dirty="0" err="1" smtClean="0">
                <a:solidFill>
                  <a:srgbClr val="C00000"/>
                </a:solidFill>
              </a:rPr>
              <a:t>sao</a:t>
            </a:r>
            <a:r>
              <a:rPr lang="en-US" sz="2400" b="1" dirty="0" smtClean="0">
                <a:solidFill>
                  <a:srgbClr val="C00000"/>
                </a:solidFill>
              </a:rPr>
              <a:t>?</a:t>
            </a:r>
          </a:p>
        </p:txBody>
      </p:sp>
      <p:sp>
        <p:nvSpPr>
          <p:cNvPr id="7" name="TextBox 6"/>
          <p:cNvSpPr txBox="1"/>
          <p:nvPr/>
        </p:nvSpPr>
        <p:spPr>
          <a:xfrm>
            <a:off x="1207051" y="2362200"/>
            <a:ext cx="3834298" cy="461665"/>
          </a:xfrm>
          <a:prstGeom prst="rect">
            <a:avLst/>
          </a:prstGeom>
          <a:noFill/>
        </p:spPr>
        <p:txBody>
          <a:bodyPr wrap="square" rtlCol="0">
            <a:spAutoFit/>
          </a:bodyPr>
          <a:lstStyle/>
          <a:p>
            <a:pPr marL="285750" indent="-285750">
              <a:buFontTx/>
              <a:buChar char="-"/>
            </a:pPr>
            <a:r>
              <a:rPr lang="en-US" sz="2400" dirty="0" err="1" smtClean="0"/>
              <a:t>Có</a:t>
            </a:r>
            <a:r>
              <a:rPr lang="en-US" sz="2400" dirty="0" smtClean="0"/>
              <a:t> 2 </a:t>
            </a:r>
            <a:r>
              <a:rPr lang="en-US" sz="2400" dirty="0" err="1" smtClean="0"/>
              <a:t>cách</a:t>
            </a:r>
            <a:r>
              <a:rPr lang="en-US" sz="2400" dirty="0" smtClean="0"/>
              <a:t> </a:t>
            </a:r>
            <a:r>
              <a:rPr lang="en-US" sz="2400" dirty="0" err="1" smtClean="0"/>
              <a:t>hiểu</a:t>
            </a:r>
            <a:r>
              <a:rPr lang="en-US" sz="2400" dirty="0" smtClean="0"/>
              <a:t>:</a:t>
            </a:r>
          </a:p>
        </p:txBody>
      </p:sp>
      <p:sp>
        <p:nvSpPr>
          <p:cNvPr id="11" name="TextBox 10"/>
          <p:cNvSpPr txBox="1"/>
          <p:nvPr/>
        </p:nvSpPr>
        <p:spPr>
          <a:xfrm>
            <a:off x="1207050" y="2849112"/>
            <a:ext cx="4355549" cy="1569660"/>
          </a:xfrm>
          <a:prstGeom prst="rect">
            <a:avLst/>
          </a:prstGeom>
          <a:noFill/>
        </p:spPr>
        <p:txBody>
          <a:bodyPr wrap="square" rtlCol="0">
            <a:spAutoFit/>
          </a:bodyPr>
          <a:lstStyle/>
          <a:p>
            <a:pPr algn="just"/>
            <a:r>
              <a:rPr lang="en-US" sz="2400" dirty="0" smtClean="0"/>
              <a:t>+ </a:t>
            </a:r>
            <a:r>
              <a:rPr lang="en-US" sz="2400" dirty="0" err="1" smtClean="0"/>
              <a:t>Dù</a:t>
            </a:r>
            <a:r>
              <a:rPr lang="en-US" sz="2400" dirty="0" smtClean="0"/>
              <a:t> </a:t>
            </a:r>
            <a:r>
              <a:rPr lang="en-US" sz="2400" dirty="0" err="1" smtClean="0"/>
              <a:t>sống</a:t>
            </a:r>
            <a:r>
              <a:rPr lang="en-US" sz="2400" dirty="0" smtClean="0"/>
              <a:t> </a:t>
            </a:r>
            <a:r>
              <a:rPr lang="en-US" sz="2400" dirty="0" err="1" smtClean="0"/>
              <a:t>và</a:t>
            </a:r>
            <a:r>
              <a:rPr lang="en-US" sz="2400" dirty="0" smtClean="0"/>
              <a:t> </a:t>
            </a:r>
            <a:r>
              <a:rPr lang="en-US" sz="2400" dirty="0" err="1" smtClean="0"/>
              <a:t>làm</a:t>
            </a:r>
            <a:r>
              <a:rPr lang="en-US" sz="2400" dirty="0" smtClean="0"/>
              <a:t> </a:t>
            </a:r>
            <a:r>
              <a:rPr lang="en-US" sz="2400" dirty="0" err="1" smtClean="0"/>
              <a:t>việc</a:t>
            </a:r>
            <a:r>
              <a:rPr lang="en-US" sz="2400" dirty="0" smtClean="0"/>
              <a:t> </a:t>
            </a:r>
            <a:r>
              <a:rPr lang="en-US" sz="2400" dirty="0" err="1" smtClean="0"/>
              <a:t>trong</a:t>
            </a:r>
            <a:r>
              <a:rPr lang="en-US" sz="2400" dirty="0" smtClean="0"/>
              <a:t> </a:t>
            </a:r>
            <a:r>
              <a:rPr lang="en-US" sz="2400" dirty="0" err="1" smtClean="0"/>
              <a:t>hoàn</a:t>
            </a:r>
            <a:r>
              <a:rPr lang="en-US" sz="2400" dirty="0" smtClean="0"/>
              <a:t> </a:t>
            </a:r>
            <a:r>
              <a:rPr lang="en-US" sz="2400" dirty="0" err="1" smtClean="0"/>
              <a:t>cảnh</a:t>
            </a:r>
            <a:r>
              <a:rPr lang="en-US" sz="2400" dirty="0" smtClean="0"/>
              <a:t> </a:t>
            </a:r>
            <a:r>
              <a:rPr lang="en-US" sz="2400" dirty="0" err="1" smtClean="0"/>
              <a:t>khó</a:t>
            </a:r>
            <a:r>
              <a:rPr lang="en-US" sz="2400" dirty="0" smtClean="0"/>
              <a:t> </a:t>
            </a:r>
            <a:r>
              <a:rPr lang="en-US" sz="2400" dirty="0" err="1" smtClean="0"/>
              <a:t>khăn</a:t>
            </a:r>
            <a:r>
              <a:rPr lang="en-US" sz="2400" dirty="0" smtClean="0"/>
              <a:t> </a:t>
            </a:r>
            <a:r>
              <a:rPr lang="en-US" sz="2400" dirty="0" err="1" smtClean="0"/>
              <a:t>nhưng</a:t>
            </a:r>
            <a:r>
              <a:rPr lang="en-US" sz="2400" dirty="0" smtClean="0"/>
              <a:t> </a:t>
            </a:r>
            <a:r>
              <a:rPr lang="en-US" sz="2400" dirty="0" err="1" smtClean="0"/>
              <a:t>tinh</a:t>
            </a:r>
            <a:r>
              <a:rPr lang="en-US" sz="2400" dirty="0" smtClean="0"/>
              <a:t> </a:t>
            </a:r>
            <a:r>
              <a:rPr lang="en-US" sz="2400" dirty="0" err="1" smtClean="0"/>
              <a:t>thần</a:t>
            </a:r>
            <a:r>
              <a:rPr lang="en-US" sz="2400" dirty="0" smtClean="0"/>
              <a:t> </a:t>
            </a:r>
            <a:r>
              <a:rPr lang="en-US" sz="2400" dirty="0" err="1" smtClean="0"/>
              <a:t>luôn</a:t>
            </a:r>
            <a:r>
              <a:rPr lang="en-US" sz="2400" dirty="0" smtClean="0"/>
              <a:t> </a:t>
            </a:r>
            <a:r>
              <a:rPr lang="en-US" sz="2400" dirty="0" err="1" smtClean="0"/>
              <a:t>hào</a:t>
            </a:r>
            <a:r>
              <a:rPr lang="en-US" sz="2400" dirty="0" smtClean="0"/>
              <a:t> </a:t>
            </a:r>
            <a:r>
              <a:rPr lang="en-US" sz="2400" dirty="0" err="1" smtClean="0"/>
              <a:t>hứng</a:t>
            </a:r>
            <a:r>
              <a:rPr lang="en-US" sz="2400" dirty="0" smtClean="0"/>
              <a:t>, </a:t>
            </a:r>
            <a:r>
              <a:rPr lang="en-US" sz="2400" dirty="0" err="1" smtClean="0"/>
              <a:t>hăm</a:t>
            </a:r>
            <a:r>
              <a:rPr lang="en-US" sz="2400" dirty="0" smtClean="0"/>
              <a:t> </a:t>
            </a:r>
            <a:r>
              <a:rPr lang="en-US" sz="2400" dirty="0" err="1" smtClean="0"/>
              <a:t>hở</a:t>
            </a:r>
            <a:r>
              <a:rPr lang="en-US" sz="2400" dirty="0" smtClean="0"/>
              <a:t> </a:t>
            </a:r>
            <a:r>
              <a:rPr lang="en-US" sz="2400" dirty="0" err="1" smtClean="0"/>
              <a:t>với</a:t>
            </a:r>
            <a:r>
              <a:rPr lang="en-US" sz="2400" dirty="0" smtClean="0"/>
              <a:t> </a:t>
            </a:r>
            <a:r>
              <a:rPr lang="en-US" sz="2400" dirty="0" err="1" smtClean="0"/>
              <a:t>công</a:t>
            </a:r>
            <a:r>
              <a:rPr lang="en-US" sz="2400" dirty="0" smtClean="0"/>
              <a:t> </a:t>
            </a:r>
            <a:r>
              <a:rPr lang="en-US" sz="2400" dirty="0" err="1" smtClean="0"/>
              <a:t>việc</a:t>
            </a:r>
            <a:r>
              <a:rPr lang="en-US" sz="2400" dirty="0" smtClean="0"/>
              <a:t>.</a:t>
            </a:r>
          </a:p>
        </p:txBody>
      </p:sp>
      <p:sp>
        <p:nvSpPr>
          <p:cNvPr id="12" name="TextBox 11"/>
          <p:cNvSpPr txBox="1"/>
          <p:nvPr/>
        </p:nvSpPr>
        <p:spPr>
          <a:xfrm>
            <a:off x="1179340" y="4418772"/>
            <a:ext cx="4383259" cy="1569660"/>
          </a:xfrm>
          <a:prstGeom prst="rect">
            <a:avLst/>
          </a:prstGeom>
          <a:noFill/>
        </p:spPr>
        <p:txBody>
          <a:bodyPr wrap="square" rtlCol="0">
            <a:spAutoFit/>
          </a:bodyPr>
          <a:lstStyle/>
          <a:p>
            <a:pPr algn="just"/>
            <a:r>
              <a:rPr lang="en-US" sz="2400" dirty="0" smtClean="0"/>
              <a:t>+ </a:t>
            </a:r>
            <a:r>
              <a:rPr lang="en-US" sz="2400" dirty="0" err="1" smtClean="0"/>
              <a:t>Cách</a:t>
            </a:r>
            <a:r>
              <a:rPr lang="en-US" sz="2400" dirty="0" smtClean="0"/>
              <a:t> </a:t>
            </a:r>
            <a:r>
              <a:rPr lang="en-US" sz="2400" dirty="0" err="1" smtClean="0"/>
              <a:t>nói</a:t>
            </a:r>
            <a:r>
              <a:rPr lang="en-US" sz="2400" dirty="0" smtClean="0"/>
              <a:t> </a:t>
            </a:r>
            <a:r>
              <a:rPr lang="en-US" sz="2400" dirty="0" err="1" smtClean="0"/>
              <a:t>vui</a:t>
            </a:r>
            <a:r>
              <a:rPr lang="en-US" sz="2400" dirty="0" smtClean="0"/>
              <a:t> </a:t>
            </a:r>
            <a:r>
              <a:rPr lang="en-US" sz="2400" dirty="0" err="1" smtClean="0"/>
              <a:t>đùa</a:t>
            </a:r>
            <a:r>
              <a:rPr lang="en-US" sz="2400" dirty="0" smtClean="0"/>
              <a:t>, </a:t>
            </a:r>
            <a:r>
              <a:rPr lang="en-US" sz="2400" dirty="0" err="1" smtClean="0"/>
              <a:t>hóm</a:t>
            </a:r>
            <a:r>
              <a:rPr lang="en-US" sz="2400" dirty="0" smtClean="0"/>
              <a:t> </a:t>
            </a:r>
            <a:r>
              <a:rPr lang="en-US" sz="2400" dirty="0" err="1" smtClean="0"/>
              <a:t>hỉnh</a:t>
            </a:r>
            <a:r>
              <a:rPr lang="en-US" sz="2400" dirty="0" smtClean="0"/>
              <a:t>; </a:t>
            </a:r>
            <a:r>
              <a:rPr lang="en-US" sz="2400" dirty="0" err="1" smtClean="0"/>
              <a:t>cháo</a:t>
            </a:r>
            <a:r>
              <a:rPr lang="en-US" sz="2400" dirty="0" smtClean="0"/>
              <a:t> – </a:t>
            </a:r>
            <a:r>
              <a:rPr lang="en-US" sz="2400" dirty="0" err="1" smtClean="0"/>
              <a:t>rau</a:t>
            </a:r>
            <a:r>
              <a:rPr lang="en-US" sz="2400" dirty="0" smtClean="0"/>
              <a:t> </a:t>
            </a:r>
            <a:r>
              <a:rPr lang="en-US" sz="2400" dirty="0" err="1" smtClean="0"/>
              <a:t>vẫn</a:t>
            </a:r>
            <a:r>
              <a:rPr lang="en-US" sz="2400" dirty="0" smtClean="0"/>
              <a:t> </a:t>
            </a:r>
            <a:r>
              <a:rPr lang="en-US" sz="2400" dirty="0" err="1" smtClean="0"/>
              <a:t>luôn</a:t>
            </a:r>
            <a:r>
              <a:rPr lang="en-US" sz="2400" dirty="0" smtClean="0"/>
              <a:t> </a:t>
            </a:r>
            <a:r>
              <a:rPr lang="en-US" sz="2400" dirty="0" err="1" smtClean="0"/>
              <a:t>có</a:t>
            </a:r>
            <a:r>
              <a:rPr lang="en-US" sz="2400" dirty="0" smtClean="0"/>
              <a:t> </a:t>
            </a:r>
            <a:r>
              <a:rPr lang="en-US" sz="2400" dirty="0" err="1" smtClean="0"/>
              <a:t>sẵn</a:t>
            </a:r>
            <a:r>
              <a:rPr lang="en-US" sz="2400" dirty="0" smtClean="0"/>
              <a:t>, </a:t>
            </a:r>
            <a:r>
              <a:rPr lang="en-US" sz="2400" dirty="0" err="1" smtClean="0"/>
              <a:t>ẩn</a:t>
            </a:r>
            <a:r>
              <a:rPr lang="en-US" sz="2400" dirty="0" smtClean="0"/>
              <a:t> </a:t>
            </a:r>
            <a:r>
              <a:rPr lang="en-US" sz="2400" dirty="0" err="1" smtClean="0"/>
              <a:t>tàng</a:t>
            </a:r>
            <a:r>
              <a:rPr lang="en-US" sz="2400" dirty="0" smtClean="0"/>
              <a:t> </a:t>
            </a:r>
            <a:r>
              <a:rPr lang="en-US" sz="2400" dirty="0" err="1" smtClean="0"/>
              <a:t>trong</a:t>
            </a:r>
            <a:r>
              <a:rPr lang="en-US" sz="2400" dirty="0" smtClean="0"/>
              <a:t> </a:t>
            </a:r>
            <a:r>
              <a:rPr lang="en-US" sz="2400" dirty="0" err="1" smtClean="0"/>
              <a:t>đó</a:t>
            </a:r>
            <a:r>
              <a:rPr lang="en-US" sz="2400" dirty="0" smtClean="0"/>
              <a:t> </a:t>
            </a:r>
            <a:r>
              <a:rPr lang="en-US" sz="2400" dirty="0" err="1" smtClean="0"/>
              <a:t>là</a:t>
            </a:r>
            <a:r>
              <a:rPr lang="en-US" sz="2400" dirty="0" smtClean="0"/>
              <a:t> </a:t>
            </a:r>
            <a:r>
              <a:rPr lang="en-US" sz="2400" dirty="0" err="1" smtClean="0"/>
              <a:t>sự</a:t>
            </a:r>
            <a:r>
              <a:rPr lang="en-US" sz="2400" dirty="0" smtClean="0"/>
              <a:t> </a:t>
            </a:r>
            <a:r>
              <a:rPr lang="en-US" sz="2400" dirty="0" err="1" smtClean="0"/>
              <a:t>sẵn</a:t>
            </a:r>
            <a:r>
              <a:rPr lang="en-US" sz="2400" dirty="0" smtClean="0"/>
              <a:t> </a:t>
            </a:r>
            <a:r>
              <a:rPr lang="en-US" sz="2400" dirty="0" err="1" smtClean="0"/>
              <a:t>sàng</a:t>
            </a:r>
            <a:r>
              <a:rPr lang="en-US" sz="2400" dirty="0" smtClean="0"/>
              <a:t> </a:t>
            </a:r>
            <a:r>
              <a:rPr lang="en-US" sz="2400" dirty="0" err="1" smtClean="0"/>
              <a:t>của</a:t>
            </a:r>
            <a:r>
              <a:rPr lang="en-US" sz="2400" dirty="0" smtClean="0"/>
              <a:t> con </a:t>
            </a:r>
            <a:r>
              <a:rPr lang="en-US" sz="2400" dirty="0" err="1" smtClean="0"/>
              <a:t>người</a:t>
            </a:r>
            <a:r>
              <a:rPr lang="en-US" sz="2400" dirty="0" smtClean="0"/>
              <a:t>. </a:t>
            </a:r>
          </a:p>
        </p:txBody>
      </p:sp>
    </p:spTree>
    <p:extLst>
      <p:ext uri="{BB962C8B-B14F-4D97-AF65-F5344CB8AC3E}">
        <p14:creationId xmlns:p14="http://schemas.microsoft.com/office/powerpoint/2010/main" val="348372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500"/>
                                        <p:tgtEl>
                                          <p:spTgt spid="5"/>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7"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solidFill>
                  <a:srgbClr val="C00000"/>
                </a:solidFill>
              </a:rPr>
              <a:t>II. </a:t>
            </a:r>
            <a:r>
              <a:rPr lang="en-US" dirty="0" err="1" smtClean="0">
                <a:solidFill>
                  <a:srgbClr val="C00000"/>
                </a:solidFill>
              </a:rPr>
              <a:t>Đọc</a:t>
            </a:r>
            <a:r>
              <a:rPr lang="en-US" dirty="0" smtClean="0">
                <a:solidFill>
                  <a:srgbClr val="C00000"/>
                </a:solidFill>
              </a:rPr>
              <a:t> </a:t>
            </a:r>
            <a:r>
              <a:rPr lang="en-US" dirty="0" err="1" smtClean="0">
                <a:solidFill>
                  <a:srgbClr val="C00000"/>
                </a:solidFill>
              </a:rPr>
              <a:t>hiểu</a:t>
            </a:r>
            <a:r>
              <a:rPr lang="en-US" dirty="0" smtClean="0">
                <a:solidFill>
                  <a:srgbClr val="C00000"/>
                </a:solidFill>
              </a:rPr>
              <a:t> </a:t>
            </a:r>
            <a:r>
              <a:rPr lang="en-US" dirty="0" err="1" smtClean="0">
                <a:solidFill>
                  <a:srgbClr val="C00000"/>
                </a:solidFill>
              </a:rPr>
              <a:t>nội</a:t>
            </a:r>
            <a:r>
              <a:rPr lang="en-US" dirty="0" smtClean="0">
                <a:solidFill>
                  <a:srgbClr val="C00000"/>
                </a:solidFill>
              </a:rPr>
              <a:t> dung </a:t>
            </a:r>
            <a:r>
              <a:rPr lang="en-US" dirty="0" err="1" smtClean="0">
                <a:solidFill>
                  <a:srgbClr val="C00000"/>
                </a:solidFill>
              </a:rPr>
              <a:t>văn</a:t>
            </a:r>
            <a:r>
              <a:rPr lang="en-US" dirty="0" smtClean="0">
                <a:solidFill>
                  <a:srgbClr val="C00000"/>
                </a:solidFill>
              </a:rPr>
              <a:t> </a:t>
            </a:r>
            <a:r>
              <a:rPr lang="en-US" dirty="0" err="1" smtClean="0">
                <a:solidFill>
                  <a:srgbClr val="C00000"/>
                </a:solidFill>
              </a:rPr>
              <a:t>bản</a:t>
            </a:r>
            <a:endParaRPr lang="en-US" dirty="0">
              <a:solidFill>
                <a:srgbClr val="C00000"/>
              </a:solidFill>
            </a:endParaRPr>
          </a:p>
        </p:txBody>
      </p:sp>
      <p:sp>
        <p:nvSpPr>
          <p:cNvPr id="3" name="Content Placeholder 2"/>
          <p:cNvSpPr>
            <a:spLocks noGrp="1"/>
          </p:cNvSpPr>
          <p:nvPr>
            <p:ph idx="1"/>
          </p:nvPr>
        </p:nvSpPr>
        <p:spPr>
          <a:xfrm>
            <a:off x="533400" y="1219201"/>
            <a:ext cx="8229600" cy="609600"/>
          </a:xfrm>
        </p:spPr>
        <p:txBody>
          <a:bodyPr/>
          <a:lstStyle/>
          <a:p>
            <a:pPr marL="0" indent="0">
              <a:buNone/>
            </a:pPr>
            <a:r>
              <a:rPr lang="en-US" dirty="0" smtClean="0"/>
              <a:t>1. </a:t>
            </a:r>
            <a:r>
              <a:rPr lang="en-US" dirty="0" err="1" smtClean="0"/>
              <a:t>Cuộc</a:t>
            </a:r>
            <a:r>
              <a:rPr lang="en-US" dirty="0" smtClean="0"/>
              <a:t> </a:t>
            </a:r>
            <a:r>
              <a:rPr lang="en-US" dirty="0" err="1" smtClean="0"/>
              <a:t>sống</a:t>
            </a:r>
            <a:r>
              <a:rPr lang="en-US" dirty="0" smtClean="0"/>
              <a:t> </a:t>
            </a:r>
            <a:r>
              <a:rPr lang="en-US" dirty="0" err="1" smtClean="0"/>
              <a:t>và</a:t>
            </a:r>
            <a:r>
              <a:rPr lang="en-US" dirty="0" smtClean="0"/>
              <a:t> </a:t>
            </a:r>
            <a:r>
              <a:rPr lang="en-US" dirty="0" err="1" smtClean="0"/>
              <a:t>làm</a:t>
            </a:r>
            <a:r>
              <a:rPr lang="en-US" dirty="0" smtClean="0"/>
              <a:t> </a:t>
            </a:r>
            <a:r>
              <a:rPr lang="en-US" dirty="0" err="1" smtClean="0"/>
              <a:t>việc</a:t>
            </a:r>
            <a:r>
              <a:rPr lang="en-US" dirty="0" smtClean="0"/>
              <a:t> </a:t>
            </a:r>
            <a:r>
              <a:rPr lang="en-US" dirty="0" err="1" smtClean="0"/>
              <a:t>của</a:t>
            </a:r>
            <a:r>
              <a:rPr lang="en-US" dirty="0" smtClean="0"/>
              <a:t> </a:t>
            </a:r>
            <a:r>
              <a:rPr lang="en-US" dirty="0" err="1" smtClean="0"/>
              <a:t>Bác</a:t>
            </a:r>
            <a:r>
              <a:rPr lang="en-US" dirty="0" smtClean="0"/>
              <a:t> ở </a:t>
            </a:r>
            <a:r>
              <a:rPr lang="en-US" dirty="0" err="1" smtClean="0"/>
              <a:t>Pác</a:t>
            </a:r>
            <a:r>
              <a:rPr lang="en-US" dirty="0" smtClean="0"/>
              <a:t> </a:t>
            </a:r>
            <a:r>
              <a:rPr lang="en-US" dirty="0" err="1" smtClean="0"/>
              <a:t>Bó</a:t>
            </a:r>
            <a:endParaRPr lang="en-US" dirty="0"/>
          </a:p>
        </p:txBody>
      </p:sp>
      <p:sp>
        <p:nvSpPr>
          <p:cNvPr id="4" name="Content Placeholder 2"/>
          <p:cNvSpPr txBox="1">
            <a:spLocks/>
          </p:cNvSpPr>
          <p:nvPr/>
        </p:nvSpPr>
        <p:spPr>
          <a:xfrm>
            <a:off x="914400" y="1905000"/>
            <a:ext cx="2516414" cy="4572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dirty="0"/>
              <a:t>c</a:t>
            </a:r>
            <a:r>
              <a:rPr lang="en-US" dirty="0" smtClean="0"/>
              <a:t>. </a:t>
            </a:r>
            <a:r>
              <a:rPr lang="en-US" sz="2800" dirty="0" err="1" smtClean="0"/>
              <a:t>Câu</a:t>
            </a:r>
            <a:r>
              <a:rPr lang="en-US" sz="2800" dirty="0" smtClean="0"/>
              <a:t> </a:t>
            </a:r>
            <a:r>
              <a:rPr lang="en-US" sz="2800" dirty="0" err="1" smtClean="0"/>
              <a:t>thơ</a:t>
            </a:r>
            <a:r>
              <a:rPr lang="en-US" sz="2800" dirty="0" smtClean="0"/>
              <a:t> </a:t>
            </a:r>
            <a:r>
              <a:rPr lang="en-US" sz="2800" dirty="0" err="1" smtClean="0"/>
              <a:t>thứ</a:t>
            </a:r>
            <a:r>
              <a:rPr lang="en-US" sz="2800" dirty="0" smtClean="0"/>
              <a:t> 3:</a:t>
            </a:r>
            <a:endParaRPr lang="en-US" sz="2800" i="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274239">
            <a:off x="5678013" y="1889350"/>
            <a:ext cx="3543839" cy="3681612"/>
          </a:xfrm>
          <a:prstGeom prst="rect">
            <a:avLst/>
          </a:prstGeom>
        </p:spPr>
      </p:pic>
      <p:sp>
        <p:nvSpPr>
          <p:cNvPr id="6" name="Rectangle 5"/>
          <p:cNvSpPr/>
          <p:nvPr/>
        </p:nvSpPr>
        <p:spPr>
          <a:xfrm>
            <a:off x="6553200" y="2667000"/>
            <a:ext cx="2120444" cy="2246769"/>
          </a:xfrm>
          <a:prstGeom prst="rect">
            <a:avLst/>
          </a:prstGeom>
        </p:spPr>
        <p:txBody>
          <a:bodyPr wrap="square">
            <a:spAutoFit/>
          </a:bodyPr>
          <a:lstStyle/>
          <a:p>
            <a:r>
              <a:rPr lang="en-US" sz="2800" b="1" dirty="0" err="1" smtClean="0">
                <a:solidFill>
                  <a:srgbClr val="C00000"/>
                </a:solidFill>
              </a:rPr>
              <a:t>Chỉ</a:t>
            </a:r>
            <a:r>
              <a:rPr lang="en-US" sz="2800" b="1" dirty="0" smtClean="0">
                <a:solidFill>
                  <a:srgbClr val="C00000"/>
                </a:solidFill>
              </a:rPr>
              <a:t> </a:t>
            </a:r>
            <a:r>
              <a:rPr lang="en-US" sz="2800" b="1" dirty="0" err="1" smtClean="0">
                <a:solidFill>
                  <a:srgbClr val="C00000"/>
                </a:solidFill>
              </a:rPr>
              <a:t>ra</a:t>
            </a:r>
            <a:r>
              <a:rPr lang="en-US" sz="2800" b="1" dirty="0" smtClean="0">
                <a:solidFill>
                  <a:srgbClr val="C00000"/>
                </a:solidFill>
              </a:rPr>
              <a:t> </a:t>
            </a:r>
            <a:r>
              <a:rPr lang="en-US" sz="2800" b="1" dirty="0" err="1" smtClean="0">
                <a:solidFill>
                  <a:srgbClr val="C00000"/>
                </a:solidFill>
              </a:rPr>
              <a:t>phép</a:t>
            </a:r>
            <a:r>
              <a:rPr lang="en-US" sz="2800" b="1" dirty="0" smtClean="0">
                <a:solidFill>
                  <a:srgbClr val="C00000"/>
                </a:solidFill>
              </a:rPr>
              <a:t> </a:t>
            </a:r>
            <a:r>
              <a:rPr lang="en-US" sz="2800" b="1" dirty="0" err="1" smtClean="0">
                <a:solidFill>
                  <a:srgbClr val="C00000"/>
                </a:solidFill>
              </a:rPr>
              <a:t>đối</a:t>
            </a:r>
            <a:r>
              <a:rPr lang="en-US" sz="2800" b="1" dirty="0" smtClean="0">
                <a:solidFill>
                  <a:srgbClr val="C00000"/>
                </a:solidFill>
              </a:rPr>
              <a:t> ý </a:t>
            </a:r>
            <a:r>
              <a:rPr lang="en-US" sz="2800" b="1" dirty="0" err="1" smtClean="0">
                <a:solidFill>
                  <a:srgbClr val="C00000"/>
                </a:solidFill>
              </a:rPr>
              <a:t>và</a:t>
            </a:r>
            <a:r>
              <a:rPr lang="en-US" sz="2800" b="1" dirty="0" smtClean="0">
                <a:solidFill>
                  <a:srgbClr val="C00000"/>
                </a:solidFill>
              </a:rPr>
              <a:t> </a:t>
            </a:r>
            <a:r>
              <a:rPr lang="en-US" sz="2800" b="1" dirty="0" err="1" smtClean="0">
                <a:solidFill>
                  <a:srgbClr val="C00000"/>
                </a:solidFill>
              </a:rPr>
              <a:t>đối</a:t>
            </a:r>
            <a:r>
              <a:rPr lang="en-US" sz="2800" b="1" dirty="0" smtClean="0">
                <a:solidFill>
                  <a:srgbClr val="C00000"/>
                </a:solidFill>
              </a:rPr>
              <a:t> </a:t>
            </a:r>
            <a:r>
              <a:rPr lang="en-US" sz="2800" b="1" dirty="0" err="1" smtClean="0">
                <a:solidFill>
                  <a:srgbClr val="C00000"/>
                </a:solidFill>
              </a:rPr>
              <a:t>thanh</a:t>
            </a:r>
            <a:r>
              <a:rPr lang="en-US" sz="2800" b="1" dirty="0" smtClean="0">
                <a:solidFill>
                  <a:srgbClr val="C00000"/>
                </a:solidFill>
              </a:rPr>
              <a:t> </a:t>
            </a:r>
            <a:r>
              <a:rPr lang="en-US" sz="2800" b="1" dirty="0" err="1" smtClean="0">
                <a:solidFill>
                  <a:srgbClr val="C00000"/>
                </a:solidFill>
              </a:rPr>
              <a:t>điệu</a:t>
            </a:r>
            <a:r>
              <a:rPr lang="en-US" sz="2800" b="1" dirty="0" smtClean="0">
                <a:solidFill>
                  <a:srgbClr val="C00000"/>
                </a:solidFill>
              </a:rPr>
              <a:t> ở </a:t>
            </a:r>
            <a:r>
              <a:rPr lang="en-US" sz="2800" b="1" dirty="0" err="1" smtClean="0">
                <a:solidFill>
                  <a:srgbClr val="C00000"/>
                </a:solidFill>
              </a:rPr>
              <a:t>câu</a:t>
            </a:r>
            <a:r>
              <a:rPr lang="en-US" sz="2800" b="1" dirty="0" smtClean="0">
                <a:solidFill>
                  <a:srgbClr val="C00000"/>
                </a:solidFill>
              </a:rPr>
              <a:t> </a:t>
            </a:r>
            <a:r>
              <a:rPr lang="en-US" sz="2800" b="1" dirty="0" err="1" smtClean="0">
                <a:solidFill>
                  <a:srgbClr val="C00000"/>
                </a:solidFill>
              </a:rPr>
              <a:t>thơ</a:t>
            </a:r>
            <a:r>
              <a:rPr lang="en-US" sz="2800" b="1" dirty="0" smtClean="0">
                <a:solidFill>
                  <a:srgbClr val="C00000"/>
                </a:solidFill>
              </a:rPr>
              <a:t> </a:t>
            </a:r>
            <a:r>
              <a:rPr lang="en-US" sz="2800" b="1" dirty="0" err="1" smtClean="0">
                <a:solidFill>
                  <a:srgbClr val="C00000"/>
                </a:solidFill>
              </a:rPr>
              <a:t>thứ</a:t>
            </a:r>
            <a:r>
              <a:rPr lang="en-US" sz="2800" b="1" dirty="0" smtClean="0">
                <a:solidFill>
                  <a:srgbClr val="C00000"/>
                </a:solidFill>
              </a:rPr>
              <a:t> 3?</a:t>
            </a:r>
          </a:p>
        </p:txBody>
      </p:sp>
      <p:sp>
        <p:nvSpPr>
          <p:cNvPr id="7" name="TextBox 6"/>
          <p:cNvSpPr txBox="1"/>
          <p:nvPr/>
        </p:nvSpPr>
        <p:spPr>
          <a:xfrm>
            <a:off x="990600" y="3429636"/>
            <a:ext cx="2743200" cy="1446550"/>
          </a:xfrm>
          <a:prstGeom prst="rect">
            <a:avLst/>
          </a:prstGeom>
          <a:noFill/>
          <a:ln>
            <a:solidFill>
              <a:schemeClr val="tx1"/>
            </a:solidFill>
          </a:ln>
        </p:spPr>
        <p:txBody>
          <a:bodyPr wrap="square" rtlCol="0">
            <a:spAutoFit/>
          </a:bodyPr>
          <a:lstStyle/>
          <a:p>
            <a:r>
              <a:rPr lang="en-US" sz="2200" dirty="0" smtClean="0"/>
              <a:t>+ </a:t>
            </a:r>
            <a:r>
              <a:rPr lang="en-US" sz="2200" dirty="0" err="1" smtClean="0"/>
              <a:t>Điều</a:t>
            </a:r>
            <a:r>
              <a:rPr lang="en-US" sz="2200" dirty="0" smtClean="0"/>
              <a:t> </a:t>
            </a:r>
            <a:r>
              <a:rPr lang="en-US" sz="2200" dirty="0" err="1" smtClean="0"/>
              <a:t>kiện</a:t>
            </a:r>
            <a:r>
              <a:rPr lang="en-US" sz="2200" dirty="0" smtClean="0"/>
              <a:t> </a:t>
            </a:r>
            <a:r>
              <a:rPr lang="en-US" sz="2200" dirty="0" err="1" smtClean="0"/>
              <a:t>làm</a:t>
            </a:r>
            <a:r>
              <a:rPr lang="en-US" sz="2200" dirty="0" smtClean="0"/>
              <a:t> </a:t>
            </a:r>
            <a:r>
              <a:rPr lang="en-US" sz="2200" dirty="0" err="1" smtClean="0"/>
              <a:t>việc</a:t>
            </a:r>
            <a:r>
              <a:rPr lang="en-US" sz="2200" dirty="0" smtClean="0"/>
              <a:t> </a:t>
            </a:r>
            <a:r>
              <a:rPr lang="en-US" sz="2200" dirty="0" err="1" smtClean="0"/>
              <a:t>tạm</a:t>
            </a:r>
            <a:r>
              <a:rPr lang="en-US" sz="2200" dirty="0" smtClean="0"/>
              <a:t> </a:t>
            </a:r>
            <a:r>
              <a:rPr lang="en-US" sz="2200" dirty="0" err="1" smtClean="0"/>
              <a:t>bợ</a:t>
            </a:r>
            <a:r>
              <a:rPr lang="en-US" sz="2200" dirty="0" smtClean="0"/>
              <a:t> ( </a:t>
            </a:r>
            <a:r>
              <a:rPr lang="en-US" sz="2200" dirty="0" err="1" smtClean="0"/>
              <a:t>bàn</a:t>
            </a:r>
            <a:r>
              <a:rPr lang="en-US" sz="2200" dirty="0" smtClean="0"/>
              <a:t> = </a:t>
            </a:r>
            <a:r>
              <a:rPr lang="en-US" sz="2200" dirty="0" err="1" smtClean="0"/>
              <a:t>phiến</a:t>
            </a:r>
            <a:r>
              <a:rPr lang="en-US" sz="2200" dirty="0" smtClean="0"/>
              <a:t> </a:t>
            </a:r>
            <a:r>
              <a:rPr lang="en-US" sz="2200" dirty="0" err="1" smtClean="0"/>
              <a:t>đá</a:t>
            </a:r>
            <a:r>
              <a:rPr lang="en-US" sz="2200" dirty="0" smtClean="0"/>
              <a:t> </a:t>
            </a:r>
            <a:r>
              <a:rPr lang="en-US" sz="2200" dirty="0" err="1" smtClean="0"/>
              <a:t>kê</a:t>
            </a:r>
            <a:r>
              <a:rPr lang="en-US" sz="2200" dirty="0" smtClean="0"/>
              <a:t> </a:t>
            </a:r>
            <a:r>
              <a:rPr lang="en-US" sz="2200" dirty="0" err="1" smtClean="0"/>
              <a:t>tạm</a:t>
            </a:r>
            <a:r>
              <a:rPr lang="en-US" sz="2200" dirty="0" smtClean="0"/>
              <a:t>, </a:t>
            </a:r>
            <a:r>
              <a:rPr lang="en-US" sz="2200" dirty="0" err="1" smtClean="0"/>
              <a:t>vững</a:t>
            </a:r>
            <a:r>
              <a:rPr lang="en-US" sz="2200" dirty="0" smtClean="0"/>
              <a:t> </a:t>
            </a:r>
            <a:r>
              <a:rPr lang="en-US" sz="2200" dirty="0" err="1" smtClean="0"/>
              <a:t>chãi</a:t>
            </a:r>
            <a:r>
              <a:rPr lang="en-US" sz="2200" dirty="0" smtClean="0"/>
              <a:t>, </a:t>
            </a:r>
            <a:r>
              <a:rPr lang="en-US" sz="2200" dirty="0" err="1" smtClean="0"/>
              <a:t>không</a:t>
            </a:r>
            <a:r>
              <a:rPr lang="en-US" sz="2200" dirty="0" smtClean="0"/>
              <a:t> </a:t>
            </a:r>
            <a:r>
              <a:rPr lang="en-US" sz="2200" dirty="0" err="1" smtClean="0"/>
              <a:t>có</a:t>
            </a:r>
            <a:r>
              <a:rPr lang="en-US" sz="2200" dirty="0" smtClean="0"/>
              <a:t> </a:t>
            </a:r>
            <a:r>
              <a:rPr lang="en-US" sz="2200" dirty="0" err="1" smtClean="0"/>
              <a:t>chỗ</a:t>
            </a:r>
            <a:r>
              <a:rPr lang="en-US" sz="2200" dirty="0" smtClean="0"/>
              <a:t> </a:t>
            </a:r>
            <a:r>
              <a:rPr lang="en-US" sz="2200" dirty="0" err="1" smtClean="0"/>
              <a:t>dựa</a:t>
            </a:r>
            <a:r>
              <a:rPr lang="en-US" sz="2200" dirty="0" smtClean="0"/>
              <a:t>) </a:t>
            </a:r>
          </a:p>
        </p:txBody>
      </p:sp>
      <p:sp>
        <p:nvSpPr>
          <p:cNvPr id="8" name="TextBox 7"/>
          <p:cNvSpPr txBox="1"/>
          <p:nvPr/>
        </p:nvSpPr>
        <p:spPr>
          <a:xfrm>
            <a:off x="1219200" y="5486400"/>
            <a:ext cx="5359322" cy="1200329"/>
          </a:xfrm>
          <a:prstGeom prst="rect">
            <a:avLst/>
          </a:prstGeom>
          <a:noFill/>
        </p:spPr>
        <p:txBody>
          <a:bodyPr wrap="square" rtlCol="0">
            <a:spAutoFit/>
          </a:bodyPr>
          <a:lstStyle/>
          <a:p>
            <a:r>
              <a:rPr lang="en-US" sz="2400" b="1" i="1" dirty="0" smtClean="0">
                <a:sym typeface="Wingdings" panose="05000000000000000000" pitchFamily="2" charset="2"/>
              </a:rPr>
              <a:t> </a:t>
            </a:r>
            <a:r>
              <a:rPr lang="en-US" sz="2400" b="1" i="1" dirty="0" err="1" smtClean="0">
                <a:sym typeface="Wingdings" panose="05000000000000000000" pitchFamily="2" charset="2"/>
              </a:rPr>
              <a:t>Giọng</a:t>
            </a:r>
            <a:r>
              <a:rPr lang="en-US" sz="2400" b="1" i="1" dirty="0" smtClean="0">
                <a:sym typeface="Wingdings" panose="05000000000000000000" pitchFamily="2" charset="2"/>
              </a:rPr>
              <a:t> </a:t>
            </a:r>
            <a:r>
              <a:rPr lang="en-US" sz="2400" b="1" i="1" dirty="0" err="1" smtClean="0">
                <a:sym typeface="Wingdings" panose="05000000000000000000" pitchFamily="2" charset="2"/>
              </a:rPr>
              <a:t>điệu</a:t>
            </a:r>
            <a:r>
              <a:rPr lang="en-US" sz="2400" b="1" i="1" dirty="0" smtClean="0">
                <a:sym typeface="Wingdings" panose="05000000000000000000" pitchFamily="2" charset="2"/>
              </a:rPr>
              <a:t> </a:t>
            </a:r>
            <a:r>
              <a:rPr lang="en-US" sz="2400" b="1" i="1" dirty="0" err="1" smtClean="0">
                <a:sym typeface="Wingdings" panose="05000000000000000000" pitchFamily="2" charset="2"/>
              </a:rPr>
              <a:t>khỏe</a:t>
            </a:r>
            <a:r>
              <a:rPr lang="en-US" sz="2400" b="1" i="1" dirty="0" smtClean="0">
                <a:sym typeface="Wingdings" panose="05000000000000000000" pitchFamily="2" charset="2"/>
              </a:rPr>
              <a:t> </a:t>
            </a:r>
            <a:r>
              <a:rPr lang="en-US" sz="2400" b="1" i="1" dirty="0" err="1" smtClean="0">
                <a:sym typeface="Wingdings" panose="05000000000000000000" pitchFamily="2" charset="2"/>
              </a:rPr>
              <a:t>khoắn</a:t>
            </a:r>
            <a:r>
              <a:rPr lang="en-US" sz="2400" b="1" i="1" dirty="0" smtClean="0">
                <a:sym typeface="Wingdings" panose="05000000000000000000" pitchFamily="2" charset="2"/>
              </a:rPr>
              <a:t>, </a:t>
            </a:r>
            <a:r>
              <a:rPr lang="en-US" sz="2400" b="1" i="1" dirty="0" err="1" smtClean="0">
                <a:sym typeface="Wingdings" panose="05000000000000000000" pitchFamily="2" charset="2"/>
              </a:rPr>
              <a:t>mạnh</a:t>
            </a:r>
            <a:r>
              <a:rPr lang="en-US" sz="2400" b="1" i="1" dirty="0" smtClean="0">
                <a:sym typeface="Wingdings" panose="05000000000000000000" pitchFamily="2" charset="2"/>
              </a:rPr>
              <a:t> </a:t>
            </a:r>
            <a:r>
              <a:rPr lang="en-US" sz="2400" b="1" i="1" dirty="0" err="1" smtClean="0">
                <a:sym typeface="Wingdings" panose="05000000000000000000" pitchFamily="2" charset="2"/>
              </a:rPr>
              <a:t>mẽ</a:t>
            </a:r>
            <a:r>
              <a:rPr lang="en-US" sz="2400" b="1" i="1" dirty="0" smtClean="0">
                <a:sym typeface="Wingdings" panose="05000000000000000000" pitchFamily="2" charset="2"/>
              </a:rPr>
              <a:t> </a:t>
            </a:r>
            <a:r>
              <a:rPr lang="en-US" sz="2400" b="1" i="1" dirty="0" err="1" smtClean="0">
                <a:sym typeface="Wingdings" panose="05000000000000000000" pitchFamily="2" charset="2"/>
              </a:rPr>
              <a:t>khắc</a:t>
            </a:r>
            <a:r>
              <a:rPr lang="en-US" sz="2400" b="1" i="1" dirty="0" smtClean="0">
                <a:sym typeface="Wingdings" panose="05000000000000000000" pitchFamily="2" charset="2"/>
              </a:rPr>
              <a:t> </a:t>
            </a:r>
            <a:r>
              <a:rPr lang="en-US" sz="2400" b="1" i="1" dirty="0" err="1" smtClean="0">
                <a:sym typeface="Wingdings" panose="05000000000000000000" pitchFamily="2" charset="2"/>
              </a:rPr>
              <a:t>họa</a:t>
            </a:r>
            <a:r>
              <a:rPr lang="en-US" sz="2400" b="1" i="1" dirty="0" smtClean="0">
                <a:sym typeface="Wingdings" panose="05000000000000000000" pitchFamily="2" charset="2"/>
              </a:rPr>
              <a:t> </a:t>
            </a:r>
            <a:r>
              <a:rPr lang="en-US" sz="2400" b="1" i="1" dirty="0" err="1" smtClean="0">
                <a:sym typeface="Wingdings" panose="05000000000000000000" pitchFamily="2" charset="2"/>
              </a:rPr>
              <a:t>sinh</a:t>
            </a:r>
            <a:r>
              <a:rPr lang="en-US" sz="2400" b="1" i="1" dirty="0" smtClean="0">
                <a:sym typeface="Wingdings" panose="05000000000000000000" pitchFamily="2" charset="2"/>
              </a:rPr>
              <a:t> </a:t>
            </a:r>
            <a:r>
              <a:rPr lang="en-US" sz="2400" b="1" i="1" dirty="0" err="1" smtClean="0">
                <a:sym typeface="Wingdings" panose="05000000000000000000" pitchFamily="2" charset="2"/>
              </a:rPr>
              <a:t>động</a:t>
            </a:r>
            <a:r>
              <a:rPr lang="en-US" sz="2400" b="1" i="1" dirty="0" smtClean="0">
                <a:sym typeface="Wingdings" panose="05000000000000000000" pitchFamily="2" charset="2"/>
              </a:rPr>
              <a:t> </a:t>
            </a:r>
            <a:r>
              <a:rPr lang="en-US" sz="2400" b="1" i="1" dirty="0" err="1" smtClean="0">
                <a:sym typeface="Wingdings" panose="05000000000000000000" pitchFamily="2" charset="2"/>
              </a:rPr>
              <a:t>phong</a:t>
            </a:r>
            <a:r>
              <a:rPr lang="en-US" sz="2400" b="1" i="1" dirty="0" smtClean="0">
                <a:sym typeface="Wingdings" panose="05000000000000000000" pitchFamily="2" charset="2"/>
              </a:rPr>
              <a:t> </a:t>
            </a:r>
            <a:r>
              <a:rPr lang="en-US" sz="2400" b="1" i="1" dirty="0" err="1" smtClean="0">
                <a:sym typeface="Wingdings" panose="05000000000000000000" pitchFamily="2" charset="2"/>
              </a:rPr>
              <a:t>thái</a:t>
            </a:r>
            <a:r>
              <a:rPr lang="en-US" sz="2400" b="1" i="1" dirty="0" smtClean="0">
                <a:sym typeface="Wingdings" panose="05000000000000000000" pitchFamily="2" charset="2"/>
              </a:rPr>
              <a:t> </a:t>
            </a:r>
            <a:r>
              <a:rPr lang="en-US" sz="2400" b="1" i="1" dirty="0" err="1" smtClean="0">
                <a:sym typeface="Wingdings" panose="05000000000000000000" pitchFamily="2" charset="2"/>
              </a:rPr>
              <a:t>ung</a:t>
            </a:r>
            <a:r>
              <a:rPr lang="en-US" sz="2400" b="1" i="1" dirty="0" smtClean="0">
                <a:sym typeface="Wingdings" panose="05000000000000000000" pitchFamily="2" charset="2"/>
              </a:rPr>
              <a:t> dung </a:t>
            </a:r>
            <a:r>
              <a:rPr lang="en-US" sz="2400" b="1" i="1" dirty="0" err="1" smtClean="0">
                <a:sym typeface="Wingdings" panose="05000000000000000000" pitchFamily="2" charset="2"/>
              </a:rPr>
              <a:t>của</a:t>
            </a:r>
            <a:r>
              <a:rPr lang="en-US" sz="2400" b="1" i="1" dirty="0" smtClean="0">
                <a:sym typeface="Wingdings" panose="05000000000000000000" pitchFamily="2" charset="2"/>
              </a:rPr>
              <a:t> </a:t>
            </a:r>
            <a:r>
              <a:rPr lang="en-US" sz="2400" b="1" i="1" dirty="0" err="1" smtClean="0">
                <a:sym typeface="Wingdings" panose="05000000000000000000" pitchFamily="2" charset="2"/>
              </a:rPr>
              <a:t>người</a:t>
            </a:r>
            <a:r>
              <a:rPr lang="en-US" sz="2400" b="1" i="1" dirty="0" smtClean="0">
                <a:sym typeface="Wingdings" panose="05000000000000000000" pitchFamily="2" charset="2"/>
              </a:rPr>
              <a:t> </a:t>
            </a:r>
            <a:r>
              <a:rPr lang="en-US" sz="2400" b="1" i="1" dirty="0" err="1" smtClean="0">
                <a:sym typeface="Wingdings" panose="05000000000000000000" pitchFamily="2" charset="2"/>
              </a:rPr>
              <a:t>chiến</a:t>
            </a:r>
            <a:r>
              <a:rPr lang="en-US" sz="2400" b="1" i="1" dirty="0" smtClean="0">
                <a:sym typeface="Wingdings" panose="05000000000000000000" pitchFamily="2" charset="2"/>
              </a:rPr>
              <a:t> </a:t>
            </a:r>
            <a:r>
              <a:rPr lang="en-US" sz="2400" b="1" i="1" dirty="0" err="1" smtClean="0">
                <a:sym typeface="Wingdings" panose="05000000000000000000" pitchFamily="2" charset="2"/>
              </a:rPr>
              <a:t>sĩ</a:t>
            </a:r>
            <a:r>
              <a:rPr lang="en-US" sz="2400" b="1" i="1" dirty="0" smtClean="0">
                <a:sym typeface="Wingdings" panose="05000000000000000000" pitchFamily="2" charset="2"/>
              </a:rPr>
              <a:t>.</a:t>
            </a:r>
            <a:endParaRPr lang="en-US" sz="2400" b="1" i="1" dirty="0"/>
          </a:p>
        </p:txBody>
      </p:sp>
      <p:sp>
        <p:nvSpPr>
          <p:cNvPr id="9" name="Rectangle 8"/>
          <p:cNvSpPr/>
          <p:nvPr/>
        </p:nvSpPr>
        <p:spPr>
          <a:xfrm>
            <a:off x="6553200" y="2837604"/>
            <a:ext cx="2120444" cy="1785104"/>
          </a:xfrm>
          <a:prstGeom prst="rect">
            <a:avLst/>
          </a:prstGeom>
        </p:spPr>
        <p:txBody>
          <a:bodyPr wrap="square">
            <a:spAutoFit/>
          </a:bodyPr>
          <a:lstStyle/>
          <a:p>
            <a:r>
              <a:rPr lang="en-US" sz="2200" b="1" dirty="0" smtClean="0">
                <a:solidFill>
                  <a:srgbClr val="C00000"/>
                </a:solidFill>
              </a:rPr>
              <a:t>Qua </a:t>
            </a:r>
            <a:r>
              <a:rPr lang="en-US" sz="2200" b="1" dirty="0" err="1" smtClean="0">
                <a:solidFill>
                  <a:srgbClr val="C00000"/>
                </a:solidFill>
              </a:rPr>
              <a:t>câu</a:t>
            </a:r>
            <a:r>
              <a:rPr lang="en-US" sz="2200" b="1" dirty="0" smtClean="0">
                <a:solidFill>
                  <a:srgbClr val="C00000"/>
                </a:solidFill>
              </a:rPr>
              <a:t> </a:t>
            </a:r>
            <a:r>
              <a:rPr lang="en-US" sz="2200" b="1" dirty="0" err="1" smtClean="0">
                <a:solidFill>
                  <a:srgbClr val="C00000"/>
                </a:solidFill>
              </a:rPr>
              <a:t>thơ</a:t>
            </a:r>
            <a:r>
              <a:rPr lang="en-US" sz="2200" b="1" dirty="0" smtClean="0">
                <a:solidFill>
                  <a:srgbClr val="C00000"/>
                </a:solidFill>
              </a:rPr>
              <a:t> </a:t>
            </a:r>
            <a:r>
              <a:rPr lang="en-US" sz="2200" b="1" dirty="0" err="1" smtClean="0">
                <a:solidFill>
                  <a:srgbClr val="C00000"/>
                </a:solidFill>
              </a:rPr>
              <a:t>đầu</a:t>
            </a:r>
            <a:r>
              <a:rPr lang="en-US" sz="2200" b="1" dirty="0" smtClean="0">
                <a:solidFill>
                  <a:srgbClr val="C00000"/>
                </a:solidFill>
              </a:rPr>
              <a:t> </a:t>
            </a:r>
            <a:r>
              <a:rPr lang="en-US" sz="2200" b="1" dirty="0" err="1" smtClean="0">
                <a:solidFill>
                  <a:srgbClr val="C00000"/>
                </a:solidFill>
              </a:rPr>
              <a:t>em</a:t>
            </a:r>
            <a:r>
              <a:rPr lang="en-US" sz="2200" b="1" dirty="0" smtClean="0">
                <a:solidFill>
                  <a:srgbClr val="C00000"/>
                </a:solidFill>
              </a:rPr>
              <a:t> </a:t>
            </a:r>
            <a:r>
              <a:rPr lang="en-US" sz="2200" b="1" dirty="0" err="1" smtClean="0">
                <a:solidFill>
                  <a:srgbClr val="C00000"/>
                </a:solidFill>
              </a:rPr>
              <a:t>hiểu</a:t>
            </a:r>
            <a:r>
              <a:rPr lang="en-US" sz="2200" b="1" dirty="0" smtClean="0">
                <a:solidFill>
                  <a:srgbClr val="C00000"/>
                </a:solidFill>
              </a:rPr>
              <a:t> </a:t>
            </a:r>
            <a:r>
              <a:rPr lang="en-US" sz="2200" b="1" dirty="0" err="1" smtClean="0">
                <a:solidFill>
                  <a:srgbClr val="C00000"/>
                </a:solidFill>
              </a:rPr>
              <a:t>thêm</a:t>
            </a:r>
            <a:r>
              <a:rPr lang="en-US" sz="2200" b="1" dirty="0" smtClean="0">
                <a:solidFill>
                  <a:srgbClr val="C00000"/>
                </a:solidFill>
              </a:rPr>
              <a:t> </a:t>
            </a:r>
            <a:r>
              <a:rPr lang="en-US" sz="2200" b="1" dirty="0" err="1" smtClean="0">
                <a:solidFill>
                  <a:srgbClr val="C00000"/>
                </a:solidFill>
              </a:rPr>
              <a:t>gì</a:t>
            </a:r>
            <a:r>
              <a:rPr lang="en-US" sz="2200" b="1" dirty="0" smtClean="0">
                <a:solidFill>
                  <a:srgbClr val="C00000"/>
                </a:solidFill>
              </a:rPr>
              <a:t> </a:t>
            </a:r>
            <a:r>
              <a:rPr lang="en-US" sz="2200" b="1" dirty="0" err="1" smtClean="0">
                <a:solidFill>
                  <a:srgbClr val="C00000"/>
                </a:solidFill>
              </a:rPr>
              <a:t>về</a:t>
            </a:r>
            <a:r>
              <a:rPr lang="en-US" sz="2200" b="1" dirty="0" smtClean="0">
                <a:solidFill>
                  <a:srgbClr val="C00000"/>
                </a:solidFill>
              </a:rPr>
              <a:t> </a:t>
            </a:r>
            <a:r>
              <a:rPr lang="en-US" sz="2200" b="1" dirty="0" err="1" smtClean="0">
                <a:solidFill>
                  <a:srgbClr val="C00000"/>
                </a:solidFill>
              </a:rPr>
              <a:t>cuộc</a:t>
            </a:r>
            <a:r>
              <a:rPr lang="en-US" sz="2200" b="1" dirty="0" smtClean="0">
                <a:solidFill>
                  <a:srgbClr val="C00000"/>
                </a:solidFill>
              </a:rPr>
              <a:t> </a:t>
            </a:r>
            <a:r>
              <a:rPr lang="en-US" sz="2200" b="1" dirty="0" err="1" smtClean="0">
                <a:solidFill>
                  <a:srgbClr val="C00000"/>
                </a:solidFill>
              </a:rPr>
              <a:t>sống</a:t>
            </a:r>
            <a:r>
              <a:rPr lang="en-US" sz="2200" b="1" dirty="0" smtClean="0">
                <a:solidFill>
                  <a:srgbClr val="C00000"/>
                </a:solidFill>
              </a:rPr>
              <a:t> </a:t>
            </a:r>
            <a:r>
              <a:rPr lang="en-US" sz="2200" b="1" dirty="0" err="1" smtClean="0">
                <a:solidFill>
                  <a:srgbClr val="C00000"/>
                </a:solidFill>
              </a:rPr>
              <a:t>của</a:t>
            </a:r>
            <a:r>
              <a:rPr lang="en-US" sz="2200" b="1" dirty="0" smtClean="0">
                <a:solidFill>
                  <a:srgbClr val="C00000"/>
                </a:solidFill>
              </a:rPr>
              <a:t> </a:t>
            </a:r>
            <a:r>
              <a:rPr lang="en-US" sz="2200" b="1" dirty="0" err="1" smtClean="0">
                <a:solidFill>
                  <a:srgbClr val="C00000"/>
                </a:solidFill>
              </a:rPr>
              <a:t>Bác</a:t>
            </a:r>
            <a:r>
              <a:rPr lang="en-US" sz="2200" b="1" dirty="0" smtClean="0">
                <a:solidFill>
                  <a:srgbClr val="C00000"/>
                </a:solidFill>
              </a:rPr>
              <a:t> ở </a:t>
            </a:r>
            <a:r>
              <a:rPr lang="en-US" sz="2200" b="1" dirty="0" err="1" smtClean="0">
                <a:solidFill>
                  <a:srgbClr val="C00000"/>
                </a:solidFill>
              </a:rPr>
              <a:t>Pác</a:t>
            </a:r>
            <a:r>
              <a:rPr lang="en-US" sz="2200" b="1" dirty="0" smtClean="0">
                <a:solidFill>
                  <a:srgbClr val="C00000"/>
                </a:solidFill>
              </a:rPr>
              <a:t> </a:t>
            </a:r>
            <a:r>
              <a:rPr lang="en-US" sz="2200" b="1" dirty="0" err="1" smtClean="0">
                <a:solidFill>
                  <a:srgbClr val="C00000"/>
                </a:solidFill>
              </a:rPr>
              <a:t>Bó</a:t>
            </a:r>
            <a:endParaRPr lang="en-US" sz="2200" b="1" dirty="0">
              <a:solidFill>
                <a:srgbClr val="C00000"/>
              </a:solidFill>
            </a:endParaRPr>
          </a:p>
        </p:txBody>
      </p:sp>
      <p:sp>
        <p:nvSpPr>
          <p:cNvPr id="12" name="Rectangle 11"/>
          <p:cNvSpPr/>
          <p:nvPr/>
        </p:nvSpPr>
        <p:spPr>
          <a:xfrm>
            <a:off x="1545692" y="2468272"/>
            <a:ext cx="4855108" cy="461665"/>
          </a:xfrm>
          <a:prstGeom prst="rect">
            <a:avLst/>
          </a:prstGeom>
        </p:spPr>
        <p:txBody>
          <a:bodyPr wrap="square">
            <a:spAutoFit/>
          </a:bodyPr>
          <a:lstStyle/>
          <a:p>
            <a:r>
              <a:rPr lang="en-US" sz="2400" i="1" dirty="0" err="1" smtClean="0"/>
              <a:t>Bàn</a:t>
            </a:r>
            <a:r>
              <a:rPr lang="en-US" sz="2400" i="1" dirty="0" smtClean="0"/>
              <a:t> </a:t>
            </a:r>
            <a:r>
              <a:rPr lang="en-US" sz="2400" i="1" dirty="0" err="1" smtClean="0"/>
              <a:t>đá</a:t>
            </a:r>
            <a:r>
              <a:rPr lang="en-US" sz="2400" i="1" dirty="0" smtClean="0"/>
              <a:t> </a:t>
            </a:r>
            <a:r>
              <a:rPr lang="en-US" sz="2400" i="1" dirty="0" err="1" smtClean="0"/>
              <a:t>chông</a:t>
            </a:r>
            <a:r>
              <a:rPr lang="en-US" sz="2400" i="1" dirty="0" smtClean="0"/>
              <a:t> </a:t>
            </a:r>
            <a:r>
              <a:rPr lang="en-US" sz="2400" i="1" dirty="0" err="1" smtClean="0"/>
              <a:t>chênh</a:t>
            </a:r>
            <a:r>
              <a:rPr lang="en-US" sz="2400" i="1" dirty="0"/>
              <a:t>,</a:t>
            </a:r>
            <a:r>
              <a:rPr lang="en-US" sz="2400" i="1" dirty="0" smtClean="0"/>
              <a:t> </a:t>
            </a:r>
            <a:r>
              <a:rPr lang="en-US" sz="2400" i="1" dirty="0" err="1" smtClean="0"/>
              <a:t>dịch</a:t>
            </a:r>
            <a:r>
              <a:rPr lang="en-US" sz="2400" i="1" dirty="0" smtClean="0"/>
              <a:t> </a:t>
            </a:r>
            <a:r>
              <a:rPr lang="en-US" sz="2400" i="1" dirty="0" err="1" smtClean="0"/>
              <a:t>sử</a:t>
            </a:r>
            <a:r>
              <a:rPr lang="en-US" sz="2400" i="1" dirty="0" smtClean="0"/>
              <a:t> </a:t>
            </a:r>
            <a:r>
              <a:rPr lang="en-US" sz="2400" i="1" dirty="0" err="1" smtClean="0"/>
              <a:t>Đảng</a:t>
            </a:r>
            <a:endParaRPr lang="en-US" sz="2400" dirty="0"/>
          </a:p>
        </p:txBody>
      </p:sp>
      <p:sp>
        <p:nvSpPr>
          <p:cNvPr id="13" name="TextBox 12"/>
          <p:cNvSpPr txBox="1"/>
          <p:nvPr/>
        </p:nvSpPr>
        <p:spPr>
          <a:xfrm>
            <a:off x="1642717" y="2929937"/>
            <a:ext cx="435508" cy="369332"/>
          </a:xfrm>
          <a:prstGeom prst="rect">
            <a:avLst/>
          </a:prstGeom>
          <a:noFill/>
        </p:spPr>
        <p:txBody>
          <a:bodyPr wrap="square" rtlCol="0">
            <a:spAutoFit/>
          </a:bodyPr>
          <a:lstStyle/>
          <a:p>
            <a:r>
              <a:rPr lang="en-US" b="1" dirty="0" smtClean="0">
                <a:solidFill>
                  <a:schemeClr val="tx2">
                    <a:lumMod val="50000"/>
                  </a:schemeClr>
                </a:solidFill>
              </a:rPr>
              <a:t>B</a:t>
            </a:r>
            <a:endParaRPr lang="en-US" b="1" dirty="0">
              <a:solidFill>
                <a:schemeClr val="tx2">
                  <a:lumMod val="50000"/>
                </a:schemeClr>
              </a:solidFill>
            </a:endParaRPr>
          </a:p>
        </p:txBody>
      </p:sp>
      <p:sp>
        <p:nvSpPr>
          <p:cNvPr id="14" name="TextBox 13"/>
          <p:cNvSpPr txBox="1"/>
          <p:nvPr/>
        </p:nvSpPr>
        <p:spPr>
          <a:xfrm>
            <a:off x="3142303" y="2929937"/>
            <a:ext cx="435508" cy="369332"/>
          </a:xfrm>
          <a:prstGeom prst="rect">
            <a:avLst/>
          </a:prstGeom>
          <a:noFill/>
        </p:spPr>
        <p:txBody>
          <a:bodyPr wrap="square" rtlCol="0">
            <a:spAutoFit/>
          </a:bodyPr>
          <a:lstStyle/>
          <a:p>
            <a:r>
              <a:rPr lang="en-US" b="1" dirty="0" smtClean="0">
                <a:solidFill>
                  <a:schemeClr val="tx2">
                    <a:lumMod val="50000"/>
                  </a:schemeClr>
                </a:solidFill>
              </a:rPr>
              <a:t>B</a:t>
            </a:r>
            <a:endParaRPr lang="en-US" b="1" dirty="0">
              <a:solidFill>
                <a:schemeClr val="tx2">
                  <a:lumMod val="50000"/>
                </a:schemeClr>
              </a:solidFill>
            </a:endParaRPr>
          </a:p>
        </p:txBody>
      </p:sp>
      <p:sp>
        <p:nvSpPr>
          <p:cNvPr id="15" name="TextBox 14"/>
          <p:cNvSpPr txBox="1"/>
          <p:nvPr/>
        </p:nvSpPr>
        <p:spPr>
          <a:xfrm>
            <a:off x="4267200" y="2898960"/>
            <a:ext cx="435508" cy="369332"/>
          </a:xfrm>
          <a:prstGeom prst="rect">
            <a:avLst/>
          </a:prstGeom>
          <a:noFill/>
        </p:spPr>
        <p:txBody>
          <a:bodyPr wrap="square" rtlCol="0">
            <a:spAutoFit/>
          </a:bodyPr>
          <a:lstStyle/>
          <a:p>
            <a:r>
              <a:rPr lang="en-US" b="1" dirty="0">
                <a:solidFill>
                  <a:srgbClr val="FF0000"/>
                </a:solidFill>
              </a:rPr>
              <a:t>T</a:t>
            </a:r>
          </a:p>
        </p:txBody>
      </p:sp>
      <p:sp>
        <p:nvSpPr>
          <p:cNvPr id="16" name="TextBox 15"/>
          <p:cNvSpPr txBox="1"/>
          <p:nvPr/>
        </p:nvSpPr>
        <p:spPr>
          <a:xfrm>
            <a:off x="5426450" y="2929937"/>
            <a:ext cx="435508" cy="369332"/>
          </a:xfrm>
          <a:prstGeom prst="rect">
            <a:avLst/>
          </a:prstGeom>
          <a:noFill/>
        </p:spPr>
        <p:txBody>
          <a:bodyPr wrap="square" rtlCol="0">
            <a:spAutoFit/>
          </a:bodyPr>
          <a:lstStyle/>
          <a:p>
            <a:r>
              <a:rPr lang="en-US" b="1" dirty="0" smtClean="0">
                <a:solidFill>
                  <a:srgbClr val="FF0000"/>
                </a:solidFill>
              </a:rPr>
              <a:t>T</a:t>
            </a:r>
            <a:endParaRPr lang="en-US" b="1" dirty="0">
              <a:solidFill>
                <a:srgbClr val="FF0000"/>
              </a:solidFill>
            </a:endParaRPr>
          </a:p>
        </p:txBody>
      </p:sp>
      <p:sp>
        <p:nvSpPr>
          <p:cNvPr id="17" name="TextBox 16"/>
          <p:cNvSpPr txBox="1"/>
          <p:nvPr/>
        </p:nvSpPr>
        <p:spPr>
          <a:xfrm>
            <a:off x="4826634" y="2898960"/>
            <a:ext cx="435508" cy="369332"/>
          </a:xfrm>
          <a:prstGeom prst="rect">
            <a:avLst/>
          </a:prstGeom>
          <a:noFill/>
        </p:spPr>
        <p:txBody>
          <a:bodyPr wrap="square" rtlCol="0">
            <a:spAutoFit/>
          </a:bodyPr>
          <a:lstStyle/>
          <a:p>
            <a:r>
              <a:rPr lang="en-US" b="1" dirty="0">
                <a:solidFill>
                  <a:srgbClr val="FF0000"/>
                </a:solidFill>
              </a:rPr>
              <a:t>T</a:t>
            </a:r>
          </a:p>
        </p:txBody>
      </p:sp>
      <p:sp>
        <p:nvSpPr>
          <p:cNvPr id="18" name="TextBox 17"/>
          <p:cNvSpPr txBox="1"/>
          <p:nvPr/>
        </p:nvSpPr>
        <p:spPr>
          <a:xfrm>
            <a:off x="3903319" y="3429636"/>
            <a:ext cx="2116481" cy="1446550"/>
          </a:xfrm>
          <a:prstGeom prst="rect">
            <a:avLst/>
          </a:prstGeom>
          <a:noFill/>
          <a:ln>
            <a:solidFill>
              <a:schemeClr val="tx1"/>
            </a:solidFill>
          </a:ln>
        </p:spPr>
        <p:txBody>
          <a:bodyPr wrap="square" rtlCol="0">
            <a:spAutoFit/>
          </a:bodyPr>
          <a:lstStyle/>
          <a:p>
            <a:r>
              <a:rPr lang="en-US" sz="2200" dirty="0" smtClean="0"/>
              <a:t>+ </a:t>
            </a:r>
            <a:r>
              <a:rPr lang="en-US" sz="2200" dirty="0" err="1" smtClean="0"/>
              <a:t>Công</a:t>
            </a:r>
            <a:r>
              <a:rPr lang="en-US" sz="2200" dirty="0" smtClean="0"/>
              <a:t> </a:t>
            </a:r>
            <a:r>
              <a:rPr lang="en-US" sz="2200" dirty="0" err="1" smtClean="0"/>
              <a:t>việc</a:t>
            </a:r>
            <a:r>
              <a:rPr lang="en-US" sz="2200" dirty="0" smtClean="0"/>
              <a:t>: </a:t>
            </a:r>
            <a:r>
              <a:rPr lang="en-US" sz="2200" dirty="0" err="1" smtClean="0"/>
              <a:t>quan</a:t>
            </a:r>
            <a:r>
              <a:rPr lang="en-US" sz="2200" dirty="0" smtClean="0"/>
              <a:t> </a:t>
            </a:r>
            <a:r>
              <a:rPr lang="en-US" sz="2200" dirty="0" err="1" smtClean="0"/>
              <a:t>trọng</a:t>
            </a:r>
            <a:r>
              <a:rPr lang="en-US" sz="2200" dirty="0" smtClean="0"/>
              <a:t>; </a:t>
            </a:r>
            <a:r>
              <a:rPr lang="en-US" sz="2200" dirty="0" err="1" smtClean="0"/>
              <a:t>thái</a:t>
            </a:r>
            <a:r>
              <a:rPr lang="en-US" sz="2200" dirty="0" smtClean="0"/>
              <a:t> </a:t>
            </a:r>
            <a:r>
              <a:rPr lang="en-US" sz="2200" dirty="0" err="1" smtClean="0"/>
              <a:t>độ</a:t>
            </a:r>
            <a:r>
              <a:rPr lang="en-US" sz="2200" dirty="0" smtClean="0"/>
              <a:t> </a:t>
            </a:r>
            <a:r>
              <a:rPr lang="en-US" sz="2200" dirty="0" err="1" smtClean="0"/>
              <a:t>làm</a:t>
            </a:r>
            <a:r>
              <a:rPr lang="en-US" sz="2200" dirty="0" smtClean="0"/>
              <a:t> </a:t>
            </a:r>
            <a:r>
              <a:rPr lang="en-US" sz="2200" dirty="0" err="1" smtClean="0"/>
              <a:t>việc</a:t>
            </a:r>
            <a:r>
              <a:rPr lang="en-US" sz="2200" dirty="0" smtClean="0"/>
              <a:t> say </a:t>
            </a:r>
            <a:r>
              <a:rPr lang="en-US" sz="2200" dirty="0" err="1" smtClean="0"/>
              <a:t>sưa</a:t>
            </a:r>
            <a:r>
              <a:rPr lang="en-US" sz="2200" dirty="0" smtClean="0"/>
              <a:t>, </a:t>
            </a:r>
            <a:r>
              <a:rPr lang="en-US" sz="2200" dirty="0" err="1" smtClean="0"/>
              <a:t>nghiêm</a:t>
            </a:r>
            <a:r>
              <a:rPr lang="en-US" sz="2200" dirty="0" smtClean="0"/>
              <a:t> </a:t>
            </a:r>
            <a:r>
              <a:rPr lang="en-US" sz="2200" dirty="0" err="1" smtClean="0"/>
              <a:t>túc</a:t>
            </a:r>
            <a:r>
              <a:rPr lang="en-US" sz="2200" dirty="0" smtClean="0"/>
              <a:t>.</a:t>
            </a:r>
            <a:endParaRPr lang="en-US" sz="2200" dirty="0"/>
          </a:p>
        </p:txBody>
      </p:sp>
      <p:sp>
        <p:nvSpPr>
          <p:cNvPr id="19" name="Right Brace 18"/>
          <p:cNvSpPr/>
          <p:nvPr/>
        </p:nvSpPr>
        <p:spPr>
          <a:xfrm rot="5400000">
            <a:off x="3353081" y="4607064"/>
            <a:ext cx="399103" cy="116166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70506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500"/>
                                        <p:tgtEl>
                                          <p:spTgt spid="5"/>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inVertical)">
                                      <p:cBhvr>
                                        <p:cTn id="26" dur="500"/>
                                        <p:tgtEl>
                                          <p:spTgt spid="14"/>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arn(inVertical)">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grpId="1" nodeType="clickEffect">
                                  <p:stCondLst>
                                    <p:cond delay="0"/>
                                  </p:stCondLst>
                                  <p:childTnLst>
                                    <p:anim calcmode="lin" valueType="num">
                                      <p:cBhvr additive="base">
                                        <p:cTn id="54" dur="500"/>
                                        <p:tgtEl>
                                          <p:spTgt spid="6"/>
                                        </p:tgtEl>
                                        <p:attrNameLst>
                                          <p:attrName>ppt_x</p:attrName>
                                        </p:attrNameLst>
                                      </p:cBhvr>
                                      <p:tavLst>
                                        <p:tav tm="0">
                                          <p:val>
                                            <p:strVal val="ppt_x"/>
                                          </p:val>
                                        </p:tav>
                                        <p:tav tm="100000">
                                          <p:val>
                                            <p:strVal val="ppt_x"/>
                                          </p:val>
                                        </p:tav>
                                      </p:tavLst>
                                    </p:anim>
                                    <p:anim calcmode="lin" valueType="num">
                                      <p:cBhvr additive="base">
                                        <p:cTn id="55" dur="500"/>
                                        <p:tgtEl>
                                          <p:spTgt spid="6"/>
                                        </p:tgtEl>
                                        <p:attrNameLst>
                                          <p:attrName>ppt_y</p:attrName>
                                        </p:attrNameLst>
                                      </p:cBhvr>
                                      <p:tavLst>
                                        <p:tav tm="0">
                                          <p:val>
                                            <p:strVal val="ppt_y"/>
                                          </p:val>
                                        </p:tav>
                                        <p:tav tm="100000">
                                          <p:val>
                                            <p:strVal val="1+ppt_h/2"/>
                                          </p:val>
                                        </p:tav>
                                      </p:tavLst>
                                    </p:anim>
                                    <p:set>
                                      <p:cBhvr>
                                        <p:cTn id="56" dur="1" fill="hold">
                                          <p:stCondLst>
                                            <p:cond delay="499"/>
                                          </p:stCondLst>
                                        </p:cTn>
                                        <p:tgtEl>
                                          <p:spTgt spid="6"/>
                                        </p:tgtEl>
                                        <p:attrNameLst>
                                          <p:attrName>style.visibility</p:attrName>
                                        </p:attrNameLst>
                                      </p:cBhvr>
                                      <p:to>
                                        <p:strVal val="hidden"/>
                                      </p:to>
                                    </p:set>
                                  </p:childTnLst>
                                </p:cTn>
                              </p:par>
                              <p:par>
                                <p:cTn id="57" presetID="22" presetClass="entr" presetSubtype="4" fill="hold" nodeType="with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animEffect transition="in" filter="wipe(down)">
                                      <p:cBhvr>
                                        <p:cTn id="59" dur="500"/>
                                        <p:tgtEl>
                                          <p:spTgt spid="9">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circle(in)">
                                      <p:cBhvr>
                                        <p:cTn id="71" dur="500"/>
                                        <p:tgtEl>
                                          <p:spTgt spid="9"/>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barn(inVertical)">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P spid="6" grpId="1"/>
      <p:bldP spid="7" grpId="0" animBg="1"/>
      <p:bldP spid="8" grpId="0"/>
      <p:bldP spid="9" grpId="0"/>
      <p:bldP spid="13" grpId="0"/>
      <p:bldP spid="14" grpId="0"/>
      <p:bldP spid="15" grpId="0"/>
      <p:bldP spid="16" grpId="0"/>
      <p:bldP spid="17" grpId="0"/>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086600" cy="1143000"/>
          </a:xfrm>
        </p:spPr>
        <p:txBody>
          <a:bodyPr>
            <a:normAutofit fontScale="90000"/>
          </a:bodyPr>
          <a:lstStyle/>
          <a:p>
            <a:pPr algn="just"/>
            <a:r>
              <a:rPr lang="en-US" sz="3300" b="1" dirty="0" smtClean="0">
                <a:solidFill>
                  <a:srgbClr val="C00000"/>
                </a:solidFill>
              </a:rPr>
              <a:t>?&gt;  Ba </a:t>
            </a:r>
            <a:r>
              <a:rPr lang="en-US" sz="3300" b="1" dirty="0" err="1" smtClean="0">
                <a:solidFill>
                  <a:srgbClr val="C00000"/>
                </a:solidFill>
              </a:rPr>
              <a:t>câu</a:t>
            </a:r>
            <a:r>
              <a:rPr lang="en-US" sz="3300" b="1" dirty="0" smtClean="0">
                <a:solidFill>
                  <a:srgbClr val="C00000"/>
                </a:solidFill>
              </a:rPr>
              <a:t> </a:t>
            </a:r>
            <a:r>
              <a:rPr lang="en-US" sz="3300" b="1" dirty="0" err="1" smtClean="0">
                <a:solidFill>
                  <a:srgbClr val="C00000"/>
                </a:solidFill>
              </a:rPr>
              <a:t>thơ</a:t>
            </a:r>
            <a:r>
              <a:rPr lang="en-US" sz="3300" b="1" dirty="0" smtClean="0">
                <a:solidFill>
                  <a:srgbClr val="C00000"/>
                </a:solidFill>
              </a:rPr>
              <a:t> </a:t>
            </a:r>
            <a:r>
              <a:rPr lang="en-US" sz="3300" b="1" dirty="0" err="1" smtClean="0">
                <a:solidFill>
                  <a:srgbClr val="C00000"/>
                </a:solidFill>
              </a:rPr>
              <a:t>đầu</a:t>
            </a:r>
            <a:r>
              <a:rPr lang="en-US" sz="3300" b="1" dirty="0" smtClean="0">
                <a:solidFill>
                  <a:srgbClr val="C00000"/>
                </a:solidFill>
              </a:rPr>
              <a:t> </a:t>
            </a:r>
            <a:r>
              <a:rPr lang="en-US" sz="3300" b="1" dirty="0" err="1" smtClean="0">
                <a:solidFill>
                  <a:srgbClr val="C00000"/>
                </a:solidFill>
              </a:rPr>
              <a:t>kể</a:t>
            </a:r>
            <a:r>
              <a:rPr lang="en-US" sz="3300" b="1" dirty="0" smtClean="0">
                <a:solidFill>
                  <a:srgbClr val="C00000"/>
                </a:solidFill>
              </a:rPr>
              <a:t> </a:t>
            </a:r>
            <a:r>
              <a:rPr lang="en-US" sz="3300" b="1" dirty="0" err="1" smtClean="0">
                <a:solidFill>
                  <a:srgbClr val="C00000"/>
                </a:solidFill>
              </a:rPr>
              <a:t>về</a:t>
            </a:r>
            <a:r>
              <a:rPr lang="en-US" sz="3300" b="1" dirty="0" smtClean="0">
                <a:solidFill>
                  <a:srgbClr val="C00000"/>
                </a:solidFill>
              </a:rPr>
              <a:t> </a:t>
            </a:r>
            <a:r>
              <a:rPr lang="en-US" sz="3300" b="1" dirty="0" err="1" smtClean="0">
                <a:solidFill>
                  <a:srgbClr val="C00000"/>
                </a:solidFill>
              </a:rPr>
              <a:t>cuộc</a:t>
            </a:r>
            <a:r>
              <a:rPr lang="en-US" sz="3300" b="1" dirty="0" smtClean="0">
                <a:solidFill>
                  <a:srgbClr val="C00000"/>
                </a:solidFill>
              </a:rPr>
              <a:t> </a:t>
            </a:r>
            <a:r>
              <a:rPr lang="en-US" sz="3300" b="1" dirty="0" err="1" smtClean="0">
                <a:solidFill>
                  <a:srgbClr val="C00000"/>
                </a:solidFill>
              </a:rPr>
              <a:t>sống</a:t>
            </a:r>
            <a:r>
              <a:rPr lang="en-US" sz="3300" b="1" dirty="0" smtClean="0">
                <a:solidFill>
                  <a:srgbClr val="C00000"/>
                </a:solidFill>
              </a:rPr>
              <a:t> </a:t>
            </a:r>
            <a:r>
              <a:rPr lang="en-US" sz="3300" b="1" dirty="0" err="1" smtClean="0">
                <a:solidFill>
                  <a:srgbClr val="C00000"/>
                </a:solidFill>
              </a:rPr>
              <a:t>sinh</a:t>
            </a:r>
            <a:r>
              <a:rPr lang="en-US" sz="3300" b="1" dirty="0" smtClean="0">
                <a:solidFill>
                  <a:srgbClr val="C00000"/>
                </a:solidFill>
              </a:rPr>
              <a:t> </a:t>
            </a:r>
            <a:r>
              <a:rPr lang="en-US" sz="3300" b="1" dirty="0" err="1" smtClean="0">
                <a:solidFill>
                  <a:srgbClr val="C00000"/>
                </a:solidFill>
              </a:rPr>
              <a:t>hoạt</a:t>
            </a:r>
            <a:r>
              <a:rPr lang="en-US" sz="3300" b="1" dirty="0" smtClean="0">
                <a:solidFill>
                  <a:srgbClr val="C00000"/>
                </a:solidFill>
              </a:rPr>
              <a:t> </a:t>
            </a:r>
            <a:r>
              <a:rPr lang="en-US" sz="3300" b="1" dirty="0" err="1" smtClean="0">
                <a:solidFill>
                  <a:srgbClr val="C00000"/>
                </a:solidFill>
              </a:rPr>
              <a:t>và</a:t>
            </a:r>
            <a:r>
              <a:rPr lang="en-US" sz="3300" b="1" dirty="0" smtClean="0">
                <a:solidFill>
                  <a:srgbClr val="C00000"/>
                </a:solidFill>
              </a:rPr>
              <a:t> </a:t>
            </a:r>
            <a:r>
              <a:rPr lang="en-US" sz="3300" b="1" dirty="0" err="1" smtClean="0">
                <a:solidFill>
                  <a:srgbClr val="C00000"/>
                </a:solidFill>
              </a:rPr>
              <a:t>làm</a:t>
            </a:r>
            <a:r>
              <a:rPr lang="en-US" sz="3300" b="1" dirty="0" smtClean="0">
                <a:solidFill>
                  <a:srgbClr val="C00000"/>
                </a:solidFill>
              </a:rPr>
              <a:t> </a:t>
            </a:r>
            <a:r>
              <a:rPr lang="en-US" sz="3300" b="1" dirty="0" err="1" smtClean="0">
                <a:solidFill>
                  <a:srgbClr val="C00000"/>
                </a:solidFill>
              </a:rPr>
              <a:t>việc</a:t>
            </a:r>
            <a:r>
              <a:rPr lang="en-US" sz="3300" b="1" dirty="0" smtClean="0">
                <a:solidFill>
                  <a:srgbClr val="C00000"/>
                </a:solidFill>
              </a:rPr>
              <a:t> </a:t>
            </a:r>
            <a:r>
              <a:rPr lang="en-US" sz="3300" b="1" dirty="0" err="1" smtClean="0">
                <a:solidFill>
                  <a:srgbClr val="C00000"/>
                </a:solidFill>
              </a:rPr>
              <a:t>của</a:t>
            </a:r>
            <a:r>
              <a:rPr lang="en-US" sz="3300" b="1" dirty="0" smtClean="0">
                <a:solidFill>
                  <a:srgbClr val="C00000"/>
                </a:solidFill>
              </a:rPr>
              <a:t> </a:t>
            </a:r>
            <a:r>
              <a:rPr lang="en-US" sz="3300" b="1" dirty="0" err="1" smtClean="0">
                <a:solidFill>
                  <a:srgbClr val="C00000"/>
                </a:solidFill>
              </a:rPr>
              <a:t>Bác</a:t>
            </a:r>
            <a:r>
              <a:rPr lang="en-US" sz="3300" b="1" dirty="0" smtClean="0">
                <a:solidFill>
                  <a:srgbClr val="C00000"/>
                </a:solidFill>
              </a:rPr>
              <a:t> </a:t>
            </a:r>
            <a:r>
              <a:rPr lang="en-US" sz="3300" b="1" dirty="0" err="1" smtClean="0">
                <a:solidFill>
                  <a:srgbClr val="C00000"/>
                </a:solidFill>
              </a:rPr>
              <a:t>khi</a:t>
            </a:r>
            <a:r>
              <a:rPr lang="en-US" sz="3300" b="1" dirty="0" smtClean="0">
                <a:solidFill>
                  <a:srgbClr val="C00000"/>
                </a:solidFill>
              </a:rPr>
              <a:t> ở </a:t>
            </a:r>
            <a:r>
              <a:rPr lang="en-US" sz="3300" b="1" dirty="0" err="1" smtClean="0">
                <a:solidFill>
                  <a:srgbClr val="C00000"/>
                </a:solidFill>
              </a:rPr>
              <a:t>Pác</a:t>
            </a:r>
            <a:r>
              <a:rPr lang="en-US" sz="3300" b="1" dirty="0" smtClean="0">
                <a:solidFill>
                  <a:srgbClr val="C00000"/>
                </a:solidFill>
              </a:rPr>
              <a:t> </a:t>
            </a:r>
            <a:r>
              <a:rPr lang="en-US" sz="3300" b="1" dirty="0" err="1" smtClean="0">
                <a:solidFill>
                  <a:srgbClr val="C00000"/>
                </a:solidFill>
              </a:rPr>
              <a:t>Bó</a:t>
            </a:r>
            <a:r>
              <a:rPr lang="en-US" sz="3300" b="1" dirty="0" smtClean="0">
                <a:solidFill>
                  <a:srgbClr val="C00000"/>
                </a:solidFill>
              </a:rPr>
              <a:t>. </a:t>
            </a:r>
            <a:r>
              <a:rPr lang="en-US" sz="3300" b="1" dirty="0" err="1" smtClean="0">
                <a:solidFill>
                  <a:srgbClr val="C00000"/>
                </a:solidFill>
              </a:rPr>
              <a:t>Từ</a:t>
            </a:r>
            <a:r>
              <a:rPr lang="en-US" sz="3300" b="1" dirty="0" smtClean="0">
                <a:solidFill>
                  <a:srgbClr val="C00000"/>
                </a:solidFill>
              </a:rPr>
              <a:t> </a:t>
            </a:r>
            <a:r>
              <a:rPr lang="en-US" sz="3300" b="1" dirty="0" err="1" smtClean="0">
                <a:solidFill>
                  <a:srgbClr val="C00000"/>
                </a:solidFill>
              </a:rPr>
              <a:t>đây</a:t>
            </a:r>
            <a:r>
              <a:rPr lang="en-US" sz="3300" b="1" dirty="0" smtClean="0">
                <a:solidFill>
                  <a:srgbClr val="C00000"/>
                </a:solidFill>
              </a:rPr>
              <a:t>, con </a:t>
            </a:r>
            <a:r>
              <a:rPr lang="en-US" sz="3300" b="1" dirty="0" err="1" smtClean="0">
                <a:solidFill>
                  <a:srgbClr val="C00000"/>
                </a:solidFill>
              </a:rPr>
              <a:t>người</a:t>
            </a:r>
            <a:r>
              <a:rPr lang="en-US" sz="3300" b="1" dirty="0" smtClean="0">
                <a:solidFill>
                  <a:srgbClr val="C00000"/>
                </a:solidFill>
              </a:rPr>
              <a:t> </a:t>
            </a:r>
            <a:r>
              <a:rPr lang="en-US" sz="3300" b="1" dirty="0" err="1" smtClean="0">
                <a:solidFill>
                  <a:srgbClr val="C00000"/>
                </a:solidFill>
              </a:rPr>
              <a:t>cách</a:t>
            </a:r>
            <a:r>
              <a:rPr lang="en-US" sz="3300" b="1" dirty="0" smtClean="0">
                <a:solidFill>
                  <a:srgbClr val="C00000"/>
                </a:solidFill>
              </a:rPr>
              <a:t> </a:t>
            </a:r>
            <a:r>
              <a:rPr lang="en-US" sz="3300" b="1" dirty="0" err="1" smtClean="0">
                <a:solidFill>
                  <a:srgbClr val="C00000"/>
                </a:solidFill>
              </a:rPr>
              <a:t>mạng</a:t>
            </a:r>
            <a:r>
              <a:rPr lang="en-US" sz="3300" b="1" dirty="0" smtClean="0">
                <a:solidFill>
                  <a:srgbClr val="C00000"/>
                </a:solidFill>
              </a:rPr>
              <a:t> HCM </a:t>
            </a:r>
            <a:r>
              <a:rPr lang="en-US" sz="3300" b="1" dirty="0" err="1" smtClean="0">
                <a:solidFill>
                  <a:srgbClr val="C00000"/>
                </a:solidFill>
              </a:rPr>
              <a:t>hiện</a:t>
            </a:r>
            <a:r>
              <a:rPr lang="en-US" sz="3300" b="1" dirty="0" smtClean="0">
                <a:solidFill>
                  <a:srgbClr val="C00000"/>
                </a:solidFill>
              </a:rPr>
              <a:t> </a:t>
            </a:r>
            <a:r>
              <a:rPr lang="en-US" sz="3300" b="1" dirty="0" err="1" smtClean="0">
                <a:solidFill>
                  <a:srgbClr val="C00000"/>
                </a:solidFill>
              </a:rPr>
              <a:t>lên</a:t>
            </a:r>
            <a:r>
              <a:rPr lang="en-US" sz="3300" b="1" dirty="0" smtClean="0">
                <a:solidFill>
                  <a:srgbClr val="C00000"/>
                </a:solidFill>
              </a:rPr>
              <a:t> </a:t>
            </a:r>
            <a:r>
              <a:rPr lang="en-US" sz="3300" b="1" dirty="0" err="1" smtClean="0">
                <a:solidFill>
                  <a:srgbClr val="C00000"/>
                </a:solidFill>
              </a:rPr>
              <a:t>như</a:t>
            </a:r>
            <a:r>
              <a:rPr lang="en-US" sz="3300" b="1" dirty="0" smtClean="0">
                <a:solidFill>
                  <a:srgbClr val="C00000"/>
                </a:solidFill>
              </a:rPr>
              <a:t> </a:t>
            </a:r>
            <a:r>
              <a:rPr lang="en-US" sz="3300" b="1" dirty="0" err="1" smtClean="0">
                <a:solidFill>
                  <a:srgbClr val="C00000"/>
                </a:solidFill>
              </a:rPr>
              <a:t>thế</a:t>
            </a:r>
            <a:r>
              <a:rPr lang="en-US" sz="3300" b="1" dirty="0" smtClean="0">
                <a:solidFill>
                  <a:srgbClr val="C00000"/>
                </a:solidFill>
              </a:rPr>
              <a:t> </a:t>
            </a:r>
            <a:r>
              <a:rPr lang="en-US" sz="3300" b="1" dirty="0" err="1" smtClean="0">
                <a:solidFill>
                  <a:srgbClr val="C00000"/>
                </a:solidFill>
              </a:rPr>
              <a:t>nào</a:t>
            </a:r>
            <a:r>
              <a:rPr lang="en-US" sz="3300" b="1" dirty="0" smtClean="0">
                <a:solidFill>
                  <a:srgbClr val="C00000"/>
                </a:solidFill>
              </a:rPr>
              <a:t> </a:t>
            </a:r>
            <a:r>
              <a:rPr lang="en-US" sz="3300" b="1" dirty="0" err="1" smtClean="0">
                <a:solidFill>
                  <a:srgbClr val="C00000"/>
                </a:solidFill>
              </a:rPr>
              <a:t>trong</a:t>
            </a:r>
            <a:r>
              <a:rPr lang="en-US" sz="3300" b="1" dirty="0" smtClean="0">
                <a:solidFill>
                  <a:srgbClr val="C00000"/>
                </a:solidFill>
              </a:rPr>
              <a:t> </a:t>
            </a:r>
            <a:r>
              <a:rPr lang="en-US" sz="3300" b="1" dirty="0" err="1" smtClean="0">
                <a:solidFill>
                  <a:srgbClr val="C00000"/>
                </a:solidFill>
              </a:rPr>
              <a:t>hình</a:t>
            </a:r>
            <a:r>
              <a:rPr lang="en-US" sz="3300" b="1" dirty="0" smtClean="0">
                <a:solidFill>
                  <a:srgbClr val="C00000"/>
                </a:solidFill>
              </a:rPr>
              <a:t> dung </a:t>
            </a:r>
            <a:r>
              <a:rPr lang="en-US" sz="3300" b="1" dirty="0" err="1" smtClean="0">
                <a:solidFill>
                  <a:srgbClr val="C00000"/>
                </a:solidFill>
              </a:rPr>
              <a:t>của</a:t>
            </a:r>
            <a:r>
              <a:rPr lang="en-US" sz="3300" b="1" dirty="0" smtClean="0">
                <a:solidFill>
                  <a:srgbClr val="C00000"/>
                </a:solidFill>
              </a:rPr>
              <a:t> </a:t>
            </a:r>
            <a:r>
              <a:rPr lang="en-US" sz="3300" b="1" dirty="0" err="1" smtClean="0">
                <a:solidFill>
                  <a:srgbClr val="C00000"/>
                </a:solidFill>
              </a:rPr>
              <a:t>em</a:t>
            </a:r>
            <a:r>
              <a:rPr lang="en-US" b="1" dirty="0" smtClean="0">
                <a:solidFill>
                  <a:srgbClr val="C00000"/>
                </a:solidFill>
              </a:rPr>
              <a:t>?</a:t>
            </a:r>
            <a:endParaRPr lang="en-US" b="1" dirty="0">
              <a:solidFill>
                <a:srgbClr val="C00000"/>
              </a:solidFill>
            </a:endParaRPr>
          </a:p>
        </p:txBody>
      </p:sp>
      <p:sp>
        <p:nvSpPr>
          <p:cNvPr id="3" name="Content Placeholder 2"/>
          <p:cNvSpPr>
            <a:spLocks noGrp="1"/>
          </p:cNvSpPr>
          <p:nvPr>
            <p:ph idx="1"/>
          </p:nvPr>
        </p:nvSpPr>
        <p:spPr>
          <a:xfrm>
            <a:off x="1066800" y="2895600"/>
            <a:ext cx="7467600" cy="1096963"/>
          </a:xfrm>
        </p:spPr>
        <p:txBody>
          <a:bodyPr>
            <a:noAutofit/>
          </a:bodyPr>
          <a:lstStyle/>
          <a:p>
            <a:r>
              <a:rPr lang="en-US" sz="2000" dirty="0" err="1" smtClean="0"/>
              <a:t>Yêu</a:t>
            </a:r>
            <a:r>
              <a:rPr lang="en-US" sz="2000" dirty="0" smtClean="0"/>
              <a:t> </a:t>
            </a:r>
            <a:r>
              <a:rPr lang="en-US" sz="2000" dirty="0" err="1" smtClean="0"/>
              <a:t>thiên</a:t>
            </a:r>
            <a:r>
              <a:rPr lang="en-US" sz="2000" dirty="0" smtClean="0"/>
              <a:t> </a:t>
            </a:r>
            <a:r>
              <a:rPr lang="en-US" sz="2000" dirty="0" err="1" smtClean="0"/>
              <a:t>nhiên</a:t>
            </a:r>
            <a:r>
              <a:rPr lang="en-US" sz="2000" dirty="0" smtClean="0"/>
              <a:t>, </a:t>
            </a:r>
            <a:r>
              <a:rPr lang="en-US" sz="2000" dirty="0" err="1" smtClean="0"/>
              <a:t>yêu</a:t>
            </a:r>
            <a:r>
              <a:rPr lang="en-US" sz="2000" dirty="0" smtClean="0"/>
              <a:t> </a:t>
            </a:r>
            <a:r>
              <a:rPr lang="en-US" sz="2000" dirty="0" err="1" smtClean="0"/>
              <a:t>công</a:t>
            </a:r>
            <a:r>
              <a:rPr lang="en-US" sz="2000" dirty="0" smtClean="0"/>
              <a:t> </a:t>
            </a:r>
            <a:r>
              <a:rPr lang="en-US" sz="2000" dirty="0" err="1" smtClean="0"/>
              <a:t>việc</a:t>
            </a:r>
            <a:r>
              <a:rPr lang="en-US" sz="2000" dirty="0" smtClean="0"/>
              <a:t> </a:t>
            </a:r>
            <a:r>
              <a:rPr lang="en-US" sz="2000" dirty="0" err="1" smtClean="0"/>
              <a:t>cách</a:t>
            </a:r>
            <a:r>
              <a:rPr lang="en-US" sz="2000" dirty="0" smtClean="0"/>
              <a:t> </a:t>
            </a:r>
            <a:r>
              <a:rPr lang="en-US" sz="2000" dirty="0" err="1" smtClean="0"/>
              <a:t>mạng</a:t>
            </a:r>
            <a:endParaRPr lang="en-US" sz="2000" dirty="0" smtClean="0"/>
          </a:p>
          <a:p>
            <a:r>
              <a:rPr lang="en-US" sz="2000" dirty="0" err="1" smtClean="0"/>
              <a:t>Cuộc</a:t>
            </a:r>
            <a:r>
              <a:rPr lang="en-US" sz="2000" dirty="0" smtClean="0"/>
              <a:t> </a:t>
            </a:r>
            <a:r>
              <a:rPr lang="en-US" sz="2000" dirty="0" err="1" smtClean="0"/>
              <a:t>sống</a:t>
            </a:r>
            <a:r>
              <a:rPr lang="en-US" sz="2000" dirty="0" smtClean="0"/>
              <a:t> </a:t>
            </a:r>
            <a:r>
              <a:rPr lang="en-US" sz="2000" dirty="0" err="1" smtClean="0"/>
              <a:t>luôn</a:t>
            </a:r>
            <a:r>
              <a:rPr lang="en-US" sz="2000" dirty="0" smtClean="0"/>
              <a:t> </a:t>
            </a:r>
            <a:r>
              <a:rPr lang="en-US" sz="2000" dirty="0" err="1" smtClean="0"/>
              <a:t>hài</a:t>
            </a:r>
            <a:r>
              <a:rPr lang="en-US" sz="2000" dirty="0" smtClean="0"/>
              <a:t> </a:t>
            </a:r>
            <a:r>
              <a:rPr lang="en-US" sz="2000" dirty="0" err="1" smtClean="0"/>
              <a:t>hòa</a:t>
            </a:r>
            <a:r>
              <a:rPr lang="en-US" sz="2000" dirty="0" smtClean="0"/>
              <a:t>, </a:t>
            </a:r>
            <a:r>
              <a:rPr lang="en-US" sz="2000" dirty="0" err="1" smtClean="0"/>
              <a:t>gắn</a:t>
            </a:r>
            <a:r>
              <a:rPr lang="en-US" sz="2000" dirty="0" smtClean="0"/>
              <a:t> </a:t>
            </a:r>
            <a:r>
              <a:rPr lang="en-US" sz="2000" dirty="0" err="1" smtClean="0"/>
              <a:t>bó</a:t>
            </a:r>
            <a:r>
              <a:rPr lang="en-US" sz="2000" dirty="0" smtClean="0"/>
              <a:t> </a:t>
            </a:r>
            <a:r>
              <a:rPr lang="en-US" sz="2000" dirty="0" err="1" smtClean="0"/>
              <a:t>với</a:t>
            </a:r>
            <a:r>
              <a:rPr lang="en-US" sz="2000" dirty="0" smtClean="0"/>
              <a:t> </a:t>
            </a:r>
            <a:r>
              <a:rPr lang="en-US" sz="2000" dirty="0" err="1" smtClean="0"/>
              <a:t>thiên</a:t>
            </a:r>
            <a:r>
              <a:rPr lang="en-US" sz="2000" dirty="0" smtClean="0"/>
              <a:t> </a:t>
            </a:r>
            <a:r>
              <a:rPr lang="en-US" sz="2000" dirty="0" err="1" smtClean="0"/>
              <a:t>nhiên</a:t>
            </a:r>
            <a:r>
              <a:rPr lang="en-US" sz="2000" dirty="0" smtClean="0"/>
              <a:t>; </a:t>
            </a:r>
            <a:r>
              <a:rPr lang="en-US" sz="2000" dirty="0" err="1" smtClean="0"/>
              <a:t>luôn</a:t>
            </a:r>
            <a:r>
              <a:rPr lang="en-US" sz="2000" dirty="0" smtClean="0"/>
              <a:t> </a:t>
            </a:r>
            <a:r>
              <a:rPr lang="en-US" sz="2000" dirty="0" err="1" smtClean="0"/>
              <a:t>tìm</a:t>
            </a:r>
            <a:r>
              <a:rPr lang="en-US" sz="2000" dirty="0" smtClean="0"/>
              <a:t> </a:t>
            </a:r>
            <a:r>
              <a:rPr lang="en-US" sz="2000" dirty="0" err="1" smtClean="0"/>
              <a:t>thấy</a:t>
            </a:r>
            <a:r>
              <a:rPr lang="en-US" sz="2000" dirty="0" smtClean="0"/>
              <a:t> </a:t>
            </a:r>
            <a:r>
              <a:rPr lang="en-US" sz="2000" dirty="0" err="1" smtClean="0"/>
              <a:t>niềm</a:t>
            </a:r>
            <a:r>
              <a:rPr lang="en-US" sz="2000" dirty="0" smtClean="0"/>
              <a:t> </a:t>
            </a:r>
            <a:r>
              <a:rPr lang="en-US" sz="2000" dirty="0" err="1" smtClean="0"/>
              <a:t>vui</a:t>
            </a:r>
            <a:r>
              <a:rPr lang="en-US" sz="2000" dirty="0" smtClean="0"/>
              <a:t> </a:t>
            </a:r>
            <a:r>
              <a:rPr lang="en-US" sz="2000" dirty="0" err="1" smtClean="0"/>
              <a:t>và</a:t>
            </a:r>
            <a:r>
              <a:rPr lang="en-US" sz="2000" dirty="0" smtClean="0"/>
              <a:t> </a:t>
            </a:r>
            <a:r>
              <a:rPr lang="en-US" sz="2000" dirty="0" err="1" smtClean="0"/>
              <a:t>sự</a:t>
            </a:r>
            <a:r>
              <a:rPr lang="en-US" sz="2000" dirty="0" smtClean="0"/>
              <a:t> </a:t>
            </a:r>
            <a:r>
              <a:rPr lang="en-US" sz="2000" dirty="0" err="1" smtClean="0"/>
              <a:t>hòa</a:t>
            </a:r>
            <a:r>
              <a:rPr lang="en-US" sz="2000" dirty="0" smtClean="0"/>
              <a:t> </a:t>
            </a:r>
            <a:r>
              <a:rPr lang="en-US" sz="2000" dirty="0" err="1" smtClean="0"/>
              <a:t>hợp</a:t>
            </a:r>
            <a:r>
              <a:rPr lang="en-US" sz="2000" dirty="0" smtClean="0"/>
              <a:t> </a:t>
            </a:r>
            <a:r>
              <a:rPr lang="en-US" sz="2000" dirty="0" err="1" smtClean="0"/>
              <a:t>giữa</a:t>
            </a:r>
            <a:r>
              <a:rPr lang="en-US" sz="2000" dirty="0" smtClean="0"/>
              <a:t> </a:t>
            </a:r>
            <a:r>
              <a:rPr lang="en-US" sz="2000" dirty="0" err="1" smtClean="0"/>
              <a:t>tâm</a:t>
            </a:r>
            <a:r>
              <a:rPr lang="en-US" sz="2000" dirty="0" smtClean="0"/>
              <a:t> </a:t>
            </a:r>
            <a:r>
              <a:rPr lang="en-US" sz="2000" dirty="0" err="1" smtClean="0"/>
              <a:t>hồn</a:t>
            </a:r>
            <a:r>
              <a:rPr lang="en-US" sz="2000" dirty="0" smtClean="0"/>
              <a:t> </a:t>
            </a:r>
            <a:r>
              <a:rPr lang="en-US" sz="2000" dirty="0" err="1" smtClean="0"/>
              <a:t>yêu</a:t>
            </a:r>
            <a:r>
              <a:rPr lang="en-US" sz="2000" dirty="0" smtClean="0"/>
              <a:t> </a:t>
            </a:r>
            <a:r>
              <a:rPr lang="en-US" sz="2000" dirty="0" err="1" smtClean="0"/>
              <a:t>thiên</a:t>
            </a:r>
            <a:r>
              <a:rPr lang="en-US" sz="2000" dirty="0" smtClean="0"/>
              <a:t> </a:t>
            </a:r>
            <a:r>
              <a:rPr lang="en-US" sz="2000" dirty="0" err="1" smtClean="0"/>
              <a:t>nhiên</a:t>
            </a:r>
            <a:r>
              <a:rPr lang="en-US" sz="2000" dirty="0" smtClean="0"/>
              <a:t> </a:t>
            </a:r>
            <a:r>
              <a:rPr lang="en-US" sz="2000" dirty="0" err="1" smtClean="0"/>
              <a:t>với</a:t>
            </a:r>
            <a:r>
              <a:rPr lang="en-US" sz="2000" dirty="0" smtClean="0"/>
              <a:t> </a:t>
            </a:r>
            <a:r>
              <a:rPr lang="en-US" sz="2000" dirty="0" err="1" smtClean="0"/>
              <a:t>cuộc</a:t>
            </a:r>
            <a:r>
              <a:rPr lang="en-US" sz="2000" dirty="0" smtClean="0"/>
              <a:t> </a:t>
            </a:r>
            <a:r>
              <a:rPr lang="en-US" sz="2000" dirty="0" err="1" smtClean="0"/>
              <a:t>đời</a:t>
            </a:r>
            <a:r>
              <a:rPr lang="en-US" sz="2000" dirty="0" smtClean="0"/>
              <a:t> </a:t>
            </a:r>
            <a:r>
              <a:rPr lang="en-US" sz="2000" dirty="0" err="1" smtClean="0"/>
              <a:t>làm</a:t>
            </a:r>
            <a:r>
              <a:rPr lang="en-US" sz="2000" dirty="0" smtClean="0"/>
              <a:t> </a:t>
            </a:r>
            <a:r>
              <a:rPr lang="en-US" sz="2000" dirty="0" err="1" smtClean="0"/>
              <a:t>việc</a:t>
            </a:r>
            <a:r>
              <a:rPr lang="en-US" sz="2000" dirty="0" smtClean="0"/>
              <a:t> </a:t>
            </a:r>
            <a:r>
              <a:rPr lang="en-US" sz="2000" dirty="0" err="1" smtClean="0"/>
              <a:t>cách</a:t>
            </a:r>
            <a:r>
              <a:rPr lang="en-US" sz="2000" dirty="0" smtClean="0"/>
              <a:t> </a:t>
            </a:r>
            <a:r>
              <a:rPr lang="en-US" sz="2000" dirty="0" err="1" smtClean="0"/>
              <a:t>mạng</a:t>
            </a:r>
            <a:r>
              <a:rPr lang="en-US" sz="2000" dirty="0" smtClean="0"/>
              <a:t>.</a:t>
            </a:r>
          </a:p>
          <a:p>
            <a:r>
              <a:rPr lang="en-US" sz="2000" dirty="0" smtClean="0"/>
              <a:t>Con </a:t>
            </a:r>
            <a:r>
              <a:rPr lang="en-US" sz="2000" dirty="0" err="1" smtClean="0"/>
              <a:t>người</a:t>
            </a:r>
            <a:r>
              <a:rPr lang="en-US" sz="2000" dirty="0" smtClean="0"/>
              <a:t> </a:t>
            </a:r>
            <a:r>
              <a:rPr lang="en-US" sz="2000" dirty="0" err="1" smtClean="0"/>
              <a:t>làm</a:t>
            </a:r>
            <a:r>
              <a:rPr lang="en-US" sz="2000" dirty="0" smtClean="0"/>
              <a:t> </a:t>
            </a:r>
            <a:r>
              <a:rPr lang="en-US" sz="2000" dirty="0" err="1" smtClean="0"/>
              <a:t>chủ</a:t>
            </a:r>
            <a:r>
              <a:rPr lang="en-US" sz="2000" dirty="0" smtClean="0"/>
              <a:t> </a:t>
            </a:r>
            <a:r>
              <a:rPr lang="en-US" sz="2000" dirty="0" err="1" smtClean="0"/>
              <a:t>cuộc</a:t>
            </a:r>
            <a:r>
              <a:rPr lang="en-US" sz="2000" dirty="0" smtClean="0"/>
              <a:t> </a:t>
            </a:r>
            <a:r>
              <a:rPr lang="en-US" sz="2000" dirty="0" err="1" smtClean="0"/>
              <a:t>sống</a:t>
            </a:r>
            <a:r>
              <a:rPr lang="en-US" sz="2000" dirty="0" smtClean="0"/>
              <a:t> </a:t>
            </a:r>
            <a:r>
              <a:rPr lang="en-US" sz="2000" dirty="0" err="1" smtClean="0"/>
              <a:t>trong</a:t>
            </a:r>
            <a:r>
              <a:rPr lang="en-US" sz="2000" dirty="0" smtClean="0"/>
              <a:t> </a:t>
            </a:r>
            <a:r>
              <a:rPr lang="en-US" sz="2000" dirty="0" err="1" smtClean="0"/>
              <a:t>bất</a:t>
            </a:r>
            <a:r>
              <a:rPr lang="en-US" sz="2000" dirty="0" smtClean="0"/>
              <a:t> </a:t>
            </a:r>
            <a:r>
              <a:rPr lang="en-US" sz="2000" dirty="0" err="1" smtClean="0"/>
              <a:t>kỳ</a:t>
            </a:r>
            <a:r>
              <a:rPr lang="en-US" sz="2000" dirty="0" smtClean="0"/>
              <a:t> </a:t>
            </a:r>
            <a:r>
              <a:rPr lang="en-US" sz="2000" dirty="0" err="1" smtClean="0"/>
              <a:t>hoàn</a:t>
            </a:r>
            <a:r>
              <a:rPr lang="en-US" sz="2000" dirty="0" smtClean="0"/>
              <a:t> </a:t>
            </a:r>
            <a:r>
              <a:rPr lang="en-US" sz="2000" dirty="0" err="1" smtClean="0"/>
              <a:t>cảnh</a:t>
            </a:r>
            <a:r>
              <a:rPr lang="en-US" sz="2000" dirty="0" smtClean="0"/>
              <a:t> </a:t>
            </a:r>
            <a:r>
              <a:rPr lang="en-US" sz="2000" dirty="0" err="1" smtClean="0"/>
              <a:t>nào</a:t>
            </a:r>
            <a:r>
              <a:rPr lang="en-US" sz="2000" dirty="0" smtClean="0"/>
              <a:t> </a:t>
            </a:r>
            <a:r>
              <a:rPr lang="en-US" sz="2000" dirty="0" err="1" smtClean="0"/>
              <a:t>với</a:t>
            </a:r>
            <a:r>
              <a:rPr lang="en-US" sz="2000" dirty="0" smtClean="0"/>
              <a:t> </a:t>
            </a:r>
            <a:r>
              <a:rPr lang="en-US" sz="2000" dirty="0" err="1" smtClean="0"/>
              <a:t>tâm</a:t>
            </a:r>
            <a:r>
              <a:rPr lang="en-US" sz="2000" dirty="0" smtClean="0"/>
              <a:t> </a:t>
            </a:r>
            <a:r>
              <a:rPr lang="en-US" sz="2000" dirty="0" err="1" smtClean="0"/>
              <a:t>hồn</a:t>
            </a:r>
            <a:r>
              <a:rPr lang="en-US" sz="2000" dirty="0" smtClean="0"/>
              <a:t> </a:t>
            </a:r>
            <a:r>
              <a:rPr lang="en-US" sz="2000" dirty="0" err="1" smtClean="0"/>
              <a:t>lạc</a:t>
            </a:r>
            <a:r>
              <a:rPr lang="en-US" sz="2000" dirty="0" smtClean="0"/>
              <a:t> </a:t>
            </a:r>
            <a:r>
              <a:rPr lang="en-US" sz="2000" dirty="0" err="1" smtClean="0"/>
              <a:t>quan</a:t>
            </a:r>
            <a:r>
              <a:rPr lang="en-US" sz="2000" dirty="0" smtClean="0"/>
              <a:t>, </a:t>
            </a:r>
            <a:r>
              <a:rPr lang="en-US" sz="2000" dirty="0" err="1" smtClean="0"/>
              <a:t>ung</a:t>
            </a:r>
            <a:r>
              <a:rPr lang="en-US" sz="2000" dirty="0" smtClean="0"/>
              <a:t> dung, </a:t>
            </a:r>
            <a:r>
              <a:rPr lang="en-US" sz="2000" dirty="0" err="1" smtClean="0"/>
              <a:t>tự</a:t>
            </a:r>
            <a:r>
              <a:rPr lang="en-US" sz="2000" dirty="0" smtClean="0"/>
              <a:t> </a:t>
            </a:r>
            <a:r>
              <a:rPr lang="en-US" sz="2000" dirty="0" err="1" smtClean="0"/>
              <a:t>tại</a:t>
            </a:r>
            <a:r>
              <a:rPr lang="en-US" sz="2000" dirty="0" smtClean="0"/>
              <a:t>.</a:t>
            </a:r>
            <a:endParaRPr lang="en-US" sz="2000" dirty="0"/>
          </a:p>
        </p:txBody>
      </p:sp>
    </p:spTree>
    <p:extLst>
      <p:ext uri="{BB962C8B-B14F-4D97-AF65-F5344CB8AC3E}">
        <p14:creationId xmlns:p14="http://schemas.microsoft.com/office/powerpoint/2010/main" val="21129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1414</Words>
  <Application>Microsoft Office PowerPoint</Application>
  <PresentationFormat>On-screen Show (4:3)</PresentationFormat>
  <Paragraphs>147</Paragraphs>
  <Slides>19</Slides>
  <Notes>1</Notes>
  <HiddenSlides>0</HiddenSlides>
  <MMClips>18</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I. Tác giả, tác phẩm</vt:lpstr>
      <vt:lpstr>PowerPoint Presentation</vt:lpstr>
      <vt:lpstr>PowerPoint Presentation</vt:lpstr>
      <vt:lpstr>PowerPoint Presentation</vt:lpstr>
      <vt:lpstr>II. Đọc hiểu nội dung văn bản</vt:lpstr>
      <vt:lpstr>II. Đọc hiểu nội dung văn bản</vt:lpstr>
      <vt:lpstr>II. Đọc hiểu nội dung văn bản</vt:lpstr>
      <vt:lpstr>?&gt;  Ba câu thơ đầu kể về cuộc sống sinh hoạt và làm việc của Bác khi ở Pác Bó. Từ đây, con người cách mạng HCM hiện lên như thế nào trong hình dung của em?</vt:lpstr>
      <vt:lpstr>II. Đọc hiểu nội dung văn bản</vt:lpstr>
      <vt:lpstr>PowerPoint Presentation</vt:lpstr>
      <vt:lpstr>PowerPoint Presentation</vt:lpstr>
      <vt:lpstr>PowerPoint Presentation</vt:lpstr>
      <vt:lpstr>PowerPoint Presentation</vt:lpstr>
      <vt:lpstr>IV. Luyện tập</vt:lpstr>
      <vt:lpstr>Bài 2” Bài thơ “Tức cảnh Pác Bó có sự kết hợp hài hòa giữa cổ điển và hiện đại. Em hãy chỉ ra những nét cổ điển hoặc hiện đại ở các yếu tố sau:</vt:lpstr>
      <vt:lpstr>Tức cảnh Pác Bó</vt:lpstr>
      <vt:lpstr>PowerPoint Presentation</vt:lpstr>
      <vt:lpstr>Câu 7. Hãy sưu tầm và ghi chép lại những câu thơ nói về niềm vui với cái nghèo, vui vì sống hoà với  thiên nhiên của Bác cũng như của các nhà thơ khác. Tìm hiểu sự giống và khác nhau giữa các câu thơ đó.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 Mai</dc:creator>
  <cp:lastModifiedBy>Mit Mai</cp:lastModifiedBy>
  <cp:revision>17</cp:revision>
  <dcterms:created xsi:type="dcterms:W3CDTF">2020-04-02T05:10:27Z</dcterms:created>
  <dcterms:modified xsi:type="dcterms:W3CDTF">2020-04-03T05:45:29Z</dcterms:modified>
</cp:coreProperties>
</file>