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handoutMasterIdLst>
    <p:handoutMasterId r:id="rId24"/>
  </p:handoutMasterIdLst>
  <p:sldIdLst>
    <p:sldId id="256" r:id="rId3"/>
    <p:sldId id="281" r:id="rId4"/>
    <p:sldId id="300" r:id="rId5"/>
    <p:sldId id="311" r:id="rId6"/>
    <p:sldId id="297" r:id="rId7"/>
    <p:sldId id="304" r:id="rId8"/>
    <p:sldId id="307" r:id="rId9"/>
    <p:sldId id="305" r:id="rId10"/>
    <p:sldId id="308" r:id="rId11"/>
    <p:sldId id="303" r:id="rId12"/>
    <p:sldId id="296" r:id="rId13"/>
    <p:sldId id="290" r:id="rId14"/>
    <p:sldId id="314" r:id="rId15"/>
    <p:sldId id="291" r:id="rId16"/>
    <p:sldId id="315" r:id="rId17"/>
    <p:sldId id="301" r:id="rId18"/>
    <p:sldId id="310" r:id="rId19"/>
    <p:sldId id="313" r:id="rId20"/>
    <p:sldId id="312" r:id="rId21"/>
    <p:sldId id="274" r:id="rId22"/>
  </p:sldIdLst>
  <p:sldSz cx="9144000" cy="6858000" type="screen4x3"/>
  <p:notesSz cx="6735763" cy="986948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00" autoAdjust="0"/>
    <p:restoredTop sz="94660"/>
  </p:normalViewPr>
  <p:slideViewPr>
    <p:cSldViewPr>
      <p:cViewPr>
        <p:scale>
          <a:sx n="81" d="100"/>
          <a:sy n="81" d="100"/>
        </p:scale>
        <p:origin x="-1182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en-US" b="1">
              <a:solidFill>
                <a:srgbClr val="C00000"/>
              </a:solidFill>
            </a:rPr>
            <a:t>TRIẾT LÝ KINH DOANH 5SPRO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AF3C7EB0-7A9C-4440-BB6F-147AC55F4FDC}" type="presOf" srcId="{6F6C16F4-E74D-47C3-B5D8-FEA9B1D20FED}" destId="{B2872C76-7FEB-48D7-9B9B-65D96D507C06}" srcOrd="0" destOrd="0" presId="urn:microsoft.com/office/officeart/2011/layout/TabList"/>
    <dgm:cxn modelId="{6D66985A-AC73-4BBB-9D36-EA9F3C1D2A3A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831E4723-066D-430D-8A66-6CDA81A670E7}" type="presOf" srcId="{11D04E3F-4812-4C94-9B87-9B6BEB1CD5FF}" destId="{F7D3710B-068F-4E67-B5E9-DFA1C1177438}" srcOrd="0" destOrd="0" presId="urn:microsoft.com/office/officeart/2011/layout/TabList"/>
    <dgm:cxn modelId="{DFA4D840-F6F0-4060-9DE2-812EAD554F1C}" type="presParOf" srcId="{B2872C76-7FEB-48D7-9B9B-65D96D507C06}" destId="{D436A1F5-31AB-40B4-A421-9D2B8FF68E43}" srcOrd="0" destOrd="0" presId="urn:microsoft.com/office/officeart/2011/layout/TabList"/>
    <dgm:cxn modelId="{F184FCCD-D845-401E-BEDD-BA343C296596}" type="presParOf" srcId="{D436A1F5-31AB-40B4-A421-9D2B8FF68E43}" destId="{F7D3710B-068F-4E67-B5E9-DFA1C1177438}" srcOrd="0" destOrd="0" presId="urn:microsoft.com/office/officeart/2011/layout/TabList"/>
    <dgm:cxn modelId="{E2BFE87F-DC9B-4B05-B876-FF11B8E5210C}" type="presParOf" srcId="{D436A1F5-31AB-40B4-A421-9D2B8FF68E43}" destId="{D65B8C54-CE43-4DDE-93AE-50A33C382F6E}" srcOrd="1" destOrd="0" presId="urn:microsoft.com/office/officeart/2011/layout/TabList"/>
    <dgm:cxn modelId="{F9FF8CE2-FD97-442C-BD78-7F05E8C3258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en-US" b="1" dirty="0" smtClean="0">
              <a:solidFill>
                <a:srgbClr val="C00000"/>
              </a:solidFill>
            </a:rPr>
            <a:t>NGUỒN GỐC THỰC PHẨM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AF3C7EB0-7A9C-4440-BB6F-147AC55F4FDC}" type="presOf" srcId="{6F6C16F4-E74D-47C3-B5D8-FEA9B1D20FED}" destId="{B2872C76-7FEB-48D7-9B9B-65D96D507C06}" srcOrd="0" destOrd="0" presId="urn:microsoft.com/office/officeart/2011/layout/TabList"/>
    <dgm:cxn modelId="{6D66985A-AC73-4BBB-9D36-EA9F3C1D2A3A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831E4723-066D-430D-8A66-6CDA81A670E7}" type="presOf" srcId="{11D04E3F-4812-4C94-9B87-9B6BEB1CD5FF}" destId="{F7D3710B-068F-4E67-B5E9-DFA1C1177438}" srcOrd="0" destOrd="0" presId="urn:microsoft.com/office/officeart/2011/layout/TabList"/>
    <dgm:cxn modelId="{DFA4D840-F6F0-4060-9DE2-812EAD554F1C}" type="presParOf" srcId="{B2872C76-7FEB-48D7-9B9B-65D96D507C06}" destId="{D436A1F5-31AB-40B4-A421-9D2B8FF68E43}" srcOrd="0" destOrd="0" presId="urn:microsoft.com/office/officeart/2011/layout/TabList"/>
    <dgm:cxn modelId="{F184FCCD-D845-401E-BEDD-BA343C296596}" type="presParOf" srcId="{D436A1F5-31AB-40B4-A421-9D2B8FF68E43}" destId="{F7D3710B-068F-4E67-B5E9-DFA1C1177438}" srcOrd="0" destOrd="0" presId="urn:microsoft.com/office/officeart/2011/layout/TabList"/>
    <dgm:cxn modelId="{E2BFE87F-DC9B-4B05-B876-FF11B8E5210C}" type="presParOf" srcId="{D436A1F5-31AB-40B4-A421-9D2B8FF68E43}" destId="{D65B8C54-CE43-4DDE-93AE-50A33C382F6E}" srcOrd="1" destOrd="0" presId="urn:microsoft.com/office/officeart/2011/layout/TabList"/>
    <dgm:cxn modelId="{F9FF8CE2-FD97-442C-BD78-7F05E8C3258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en-US" b="1" dirty="0" smtClean="0">
              <a:solidFill>
                <a:srgbClr val="C00000"/>
              </a:solidFill>
            </a:rPr>
            <a:t>NGUỒN GỐC THỰC PHẨM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AF3C7EB0-7A9C-4440-BB6F-147AC55F4FDC}" type="presOf" srcId="{6F6C16F4-E74D-47C3-B5D8-FEA9B1D20FED}" destId="{B2872C76-7FEB-48D7-9B9B-65D96D507C06}" srcOrd="0" destOrd="0" presId="urn:microsoft.com/office/officeart/2011/layout/TabList"/>
    <dgm:cxn modelId="{6D66985A-AC73-4BBB-9D36-EA9F3C1D2A3A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831E4723-066D-430D-8A66-6CDA81A670E7}" type="presOf" srcId="{11D04E3F-4812-4C94-9B87-9B6BEB1CD5FF}" destId="{F7D3710B-068F-4E67-B5E9-DFA1C1177438}" srcOrd="0" destOrd="0" presId="urn:microsoft.com/office/officeart/2011/layout/TabList"/>
    <dgm:cxn modelId="{DFA4D840-F6F0-4060-9DE2-812EAD554F1C}" type="presParOf" srcId="{B2872C76-7FEB-48D7-9B9B-65D96D507C06}" destId="{D436A1F5-31AB-40B4-A421-9D2B8FF68E43}" srcOrd="0" destOrd="0" presId="urn:microsoft.com/office/officeart/2011/layout/TabList"/>
    <dgm:cxn modelId="{F184FCCD-D845-401E-BEDD-BA343C296596}" type="presParOf" srcId="{D436A1F5-31AB-40B4-A421-9D2B8FF68E43}" destId="{F7D3710B-068F-4E67-B5E9-DFA1C1177438}" srcOrd="0" destOrd="0" presId="urn:microsoft.com/office/officeart/2011/layout/TabList"/>
    <dgm:cxn modelId="{E2BFE87F-DC9B-4B05-B876-FF11B8E5210C}" type="presParOf" srcId="{D436A1F5-31AB-40B4-A421-9D2B8FF68E43}" destId="{D65B8C54-CE43-4DDE-93AE-50A33C382F6E}" srcOrd="1" destOrd="0" presId="urn:microsoft.com/office/officeart/2011/layout/TabList"/>
    <dgm:cxn modelId="{F9FF8CE2-FD97-442C-BD78-7F05E8C3258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en-US" b="1" dirty="0" smtClean="0">
              <a:solidFill>
                <a:srgbClr val="C00000"/>
              </a:solidFill>
            </a:rPr>
            <a:t>CÔNG KHAI NGUỒN GỐC THỰC PHẨM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EAFAAA1E-B6EA-4228-A5EC-FEBA166B86D5}" type="presOf" srcId="{6F6C16F4-E74D-47C3-B5D8-FEA9B1D20FED}" destId="{B2872C76-7FEB-48D7-9B9B-65D96D507C06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197EC9EE-00D1-457A-8794-978830EAE9E4}" type="presOf" srcId="{11D04E3F-4812-4C94-9B87-9B6BEB1CD5FF}" destId="{F7D3710B-068F-4E67-B5E9-DFA1C1177438}" srcOrd="0" destOrd="0" presId="urn:microsoft.com/office/officeart/2011/layout/TabList"/>
    <dgm:cxn modelId="{80038137-2392-4177-86AA-F545D839CF21}" type="presOf" srcId="{B1727EE0-1D4D-4DFC-AA8E-AB9341E1B348}" destId="{D65B8C54-CE43-4DDE-93AE-50A33C382F6E}" srcOrd="0" destOrd="0" presId="urn:microsoft.com/office/officeart/2011/layout/TabList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3DF30835-0921-41F6-AA98-AF0BCB0823DA}" type="presParOf" srcId="{B2872C76-7FEB-48D7-9B9B-65D96D507C06}" destId="{D436A1F5-31AB-40B4-A421-9D2B8FF68E43}" srcOrd="0" destOrd="0" presId="urn:microsoft.com/office/officeart/2011/layout/TabList"/>
    <dgm:cxn modelId="{AC46174D-31E9-44E6-A578-29857FD834CD}" type="presParOf" srcId="{D436A1F5-31AB-40B4-A421-9D2B8FF68E43}" destId="{F7D3710B-068F-4E67-B5E9-DFA1C1177438}" srcOrd="0" destOrd="0" presId="urn:microsoft.com/office/officeart/2011/layout/TabList"/>
    <dgm:cxn modelId="{24253CF4-68EC-46C3-B417-AB01CFA7D3BE}" type="presParOf" srcId="{D436A1F5-31AB-40B4-A421-9D2B8FF68E43}" destId="{D65B8C54-CE43-4DDE-93AE-50A33C382F6E}" srcOrd="1" destOrd="0" presId="urn:microsoft.com/office/officeart/2011/layout/TabList"/>
    <dgm:cxn modelId="{8372E8D1-44EF-40F2-AD3F-17D8B6AA525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vi-VN" b="1" dirty="0">
              <a:solidFill>
                <a:srgbClr val="C00000"/>
              </a:solidFill>
            </a:rPr>
            <a:t>SUẤT ĂN HỌC ĐƯỜNG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AF3C7EB0-7A9C-4440-BB6F-147AC55F4FDC}" type="presOf" srcId="{6F6C16F4-E74D-47C3-B5D8-FEA9B1D20FED}" destId="{B2872C76-7FEB-48D7-9B9B-65D96D507C06}" srcOrd="0" destOrd="0" presId="urn:microsoft.com/office/officeart/2011/layout/TabList"/>
    <dgm:cxn modelId="{6D66985A-AC73-4BBB-9D36-EA9F3C1D2A3A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831E4723-066D-430D-8A66-6CDA81A670E7}" type="presOf" srcId="{11D04E3F-4812-4C94-9B87-9B6BEB1CD5FF}" destId="{F7D3710B-068F-4E67-B5E9-DFA1C1177438}" srcOrd="0" destOrd="0" presId="urn:microsoft.com/office/officeart/2011/layout/TabList"/>
    <dgm:cxn modelId="{DFA4D840-F6F0-4060-9DE2-812EAD554F1C}" type="presParOf" srcId="{B2872C76-7FEB-48D7-9B9B-65D96D507C06}" destId="{D436A1F5-31AB-40B4-A421-9D2B8FF68E43}" srcOrd="0" destOrd="0" presId="urn:microsoft.com/office/officeart/2011/layout/TabList"/>
    <dgm:cxn modelId="{F184FCCD-D845-401E-BEDD-BA343C296596}" type="presParOf" srcId="{D436A1F5-31AB-40B4-A421-9D2B8FF68E43}" destId="{F7D3710B-068F-4E67-B5E9-DFA1C1177438}" srcOrd="0" destOrd="0" presId="urn:microsoft.com/office/officeart/2011/layout/TabList"/>
    <dgm:cxn modelId="{E2BFE87F-DC9B-4B05-B876-FF11B8E5210C}" type="presParOf" srcId="{D436A1F5-31AB-40B4-A421-9D2B8FF68E43}" destId="{D65B8C54-CE43-4DDE-93AE-50A33C382F6E}" srcOrd="1" destOrd="0" presId="urn:microsoft.com/office/officeart/2011/layout/TabList"/>
    <dgm:cxn modelId="{F9FF8CE2-FD97-442C-BD78-7F05E8C3258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en-US" b="1" dirty="0" smtClean="0">
              <a:solidFill>
                <a:srgbClr val="C00000"/>
              </a:solidFill>
            </a:rPr>
            <a:t>NHÂN SỰ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06A46D72-E6B5-47BB-8966-1BE07194E861}" type="presOf" srcId="{6F6C16F4-E74D-47C3-B5D8-FEA9B1D20FED}" destId="{B2872C76-7FEB-48D7-9B9B-65D96D507C06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66808701-C025-447E-BB86-94EA06199C3E}" type="presOf" srcId="{B1727EE0-1D4D-4DFC-AA8E-AB9341E1B348}" destId="{D65B8C54-CE43-4DDE-93AE-50A33C382F6E}" srcOrd="0" destOrd="0" presId="urn:microsoft.com/office/officeart/2011/layout/TabList"/>
    <dgm:cxn modelId="{22B472B6-C41A-4BDD-9B7A-5542570FD5AB}" type="presOf" srcId="{11D04E3F-4812-4C94-9B87-9B6BEB1CD5FF}" destId="{F7D3710B-068F-4E67-B5E9-DFA1C1177438}" srcOrd="0" destOrd="0" presId="urn:microsoft.com/office/officeart/2011/layout/TabList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5BB73546-4FCF-474A-B5D9-0BE017178CA8}" type="presParOf" srcId="{B2872C76-7FEB-48D7-9B9B-65D96D507C06}" destId="{D436A1F5-31AB-40B4-A421-9D2B8FF68E43}" srcOrd="0" destOrd="0" presId="urn:microsoft.com/office/officeart/2011/layout/TabList"/>
    <dgm:cxn modelId="{75A76A1D-F6B0-4E60-85C6-7EBBF48E3C59}" type="presParOf" srcId="{D436A1F5-31AB-40B4-A421-9D2B8FF68E43}" destId="{F7D3710B-068F-4E67-B5E9-DFA1C1177438}" srcOrd="0" destOrd="0" presId="urn:microsoft.com/office/officeart/2011/layout/TabList"/>
    <dgm:cxn modelId="{1C695CE4-C5F7-4D34-AB41-E64610CD0780}" type="presParOf" srcId="{D436A1F5-31AB-40B4-A421-9D2B8FF68E43}" destId="{D65B8C54-CE43-4DDE-93AE-50A33C382F6E}" srcOrd="1" destOrd="0" presId="urn:microsoft.com/office/officeart/2011/layout/TabList"/>
    <dgm:cxn modelId="{75988FF7-10A7-453F-9C03-7EDA53C62B77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en-US" sz="2000" dirty="0"/>
            <a:t>5SPRO</a:t>
          </a:r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 PHƯƠNG ÁN PHỤC VỤ VÀ ĐỊNH MỨC ĐỀ XUẤT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 custLinFactNeighborX="-4479" custLinFactNeighborY="-452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AF3C7EB0-7A9C-4440-BB6F-147AC55F4FDC}" type="presOf" srcId="{6F6C16F4-E74D-47C3-B5D8-FEA9B1D20FED}" destId="{B2872C76-7FEB-48D7-9B9B-65D96D507C06}" srcOrd="0" destOrd="0" presId="urn:microsoft.com/office/officeart/2011/layout/TabList"/>
    <dgm:cxn modelId="{6D66985A-AC73-4BBB-9D36-EA9F3C1D2A3A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831E4723-066D-430D-8A66-6CDA81A670E7}" type="presOf" srcId="{11D04E3F-4812-4C94-9B87-9B6BEB1CD5FF}" destId="{F7D3710B-068F-4E67-B5E9-DFA1C1177438}" srcOrd="0" destOrd="0" presId="urn:microsoft.com/office/officeart/2011/layout/TabList"/>
    <dgm:cxn modelId="{DFA4D840-F6F0-4060-9DE2-812EAD554F1C}" type="presParOf" srcId="{B2872C76-7FEB-48D7-9B9B-65D96D507C06}" destId="{D436A1F5-31AB-40B4-A421-9D2B8FF68E43}" srcOrd="0" destOrd="0" presId="urn:microsoft.com/office/officeart/2011/layout/TabList"/>
    <dgm:cxn modelId="{F184FCCD-D845-401E-BEDD-BA343C296596}" type="presParOf" srcId="{D436A1F5-31AB-40B4-A421-9D2B8FF68E43}" destId="{F7D3710B-068F-4E67-B5E9-DFA1C1177438}" srcOrd="0" destOrd="0" presId="urn:microsoft.com/office/officeart/2011/layout/TabList"/>
    <dgm:cxn modelId="{E2BFE87F-DC9B-4B05-B876-FF11B8E5210C}" type="presParOf" srcId="{D436A1F5-31AB-40B4-A421-9D2B8FF68E43}" destId="{D65B8C54-CE43-4DDE-93AE-50A33C382F6E}" srcOrd="1" destOrd="0" presId="urn:microsoft.com/office/officeart/2011/layout/TabList"/>
    <dgm:cxn modelId="{F9FF8CE2-FD97-442C-BD78-7F05E8C3258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en-US" sz="2000" dirty="0"/>
            <a:t>5SPRO</a:t>
          </a:r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 custT="1"/>
      <dgm:spPr/>
      <dgm:t>
        <a:bodyPr/>
        <a:lstStyle/>
        <a:p>
          <a:pPr algn="ctr"/>
          <a:r>
            <a:rPr lang="en-US" sz="13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SUẤT ĂN HỌC SINH TRƯỜNG THCS CAO BÁ QUÁT</a:t>
          </a: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 custLinFactNeighborX="-4479" custLinFactNeighborY="-452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AF3C7EB0-7A9C-4440-BB6F-147AC55F4FDC}" type="presOf" srcId="{6F6C16F4-E74D-47C3-B5D8-FEA9B1D20FED}" destId="{B2872C76-7FEB-48D7-9B9B-65D96D507C06}" srcOrd="0" destOrd="0" presId="urn:microsoft.com/office/officeart/2011/layout/TabList"/>
    <dgm:cxn modelId="{6D66985A-AC73-4BBB-9D36-EA9F3C1D2A3A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831E4723-066D-430D-8A66-6CDA81A670E7}" type="presOf" srcId="{11D04E3F-4812-4C94-9B87-9B6BEB1CD5FF}" destId="{F7D3710B-068F-4E67-B5E9-DFA1C1177438}" srcOrd="0" destOrd="0" presId="urn:microsoft.com/office/officeart/2011/layout/TabList"/>
    <dgm:cxn modelId="{DFA4D840-F6F0-4060-9DE2-812EAD554F1C}" type="presParOf" srcId="{B2872C76-7FEB-48D7-9B9B-65D96D507C06}" destId="{D436A1F5-31AB-40B4-A421-9D2B8FF68E43}" srcOrd="0" destOrd="0" presId="urn:microsoft.com/office/officeart/2011/layout/TabList"/>
    <dgm:cxn modelId="{F184FCCD-D845-401E-BEDD-BA343C296596}" type="presParOf" srcId="{D436A1F5-31AB-40B4-A421-9D2B8FF68E43}" destId="{F7D3710B-068F-4E67-B5E9-DFA1C1177438}" srcOrd="0" destOrd="0" presId="urn:microsoft.com/office/officeart/2011/layout/TabList"/>
    <dgm:cxn modelId="{E2BFE87F-DC9B-4B05-B876-FF11B8E5210C}" type="presParOf" srcId="{D436A1F5-31AB-40B4-A421-9D2B8FF68E43}" destId="{D65B8C54-CE43-4DDE-93AE-50A33C382F6E}" srcOrd="1" destOrd="0" presId="urn:microsoft.com/office/officeart/2011/layout/TabList"/>
    <dgm:cxn modelId="{F9FF8CE2-FD97-442C-BD78-7F05E8C3258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en-US" sz="2000" dirty="0"/>
            <a:t>5SPRO</a:t>
          </a:r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 custT="1"/>
      <dgm:spPr/>
      <dgm:t>
        <a:bodyPr/>
        <a:lstStyle/>
        <a:p>
          <a:pPr algn="ctr"/>
          <a:r>
            <a:rPr lang="en-US" sz="13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SUẤT ĂN HỌC SINH TRƯỜNG THCS CAO BÁ QUÁT</a:t>
          </a: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 custLinFactNeighborX="-4479" custLinFactNeighborY="-452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56945489-53A8-455E-B700-E696C5883D36}" type="presOf" srcId="{6F6C16F4-E74D-47C3-B5D8-FEA9B1D20FED}" destId="{B2872C76-7FEB-48D7-9B9B-65D96D507C06}" srcOrd="0" destOrd="0" presId="urn:microsoft.com/office/officeart/2011/layout/TabList"/>
    <dgm:cxn modelId="{C910A62B-F05A-4561-BD6A-9CC55781883F}" type="presOf" srcId="{11D04E3F-4812-4C94-9B87-9B6BEB1CD5FF}" destId="{F7D3710B-068F-4E67-B5E9-DFA1C1177438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FDBFF5D1-C3F5-482B-AE8F-69983AFE3450}" type="presOf" srcId="{B1727EE0-1D4D-4DFC-AA8E-AB9341E1B348}" destId="{D65B8C54-CE43-4DDE-93AE-50A33C382F6E}" srcOrd="0" destOrd="0" presId="urn:microsoft.com/office/officeart/2011/layout/TabList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CC69A98F-A4F7-437B-AD49-4822F9A66D79}" type="presParOf" srcId="{B2872C76-7FEB-48D7-9B9B-65D96D507C06}" destId="{D436A1F5-31AB-40B4-A421-9D2B8FF68E43}" srcOrd="0" destOrd="0" presId="urn:microsoft.com/office/officeart/2011/layout/TabList"/>
    <dgm:cxn modelId="{7FA44186-C223-4C33-9C2C-05D92873680C}" type="presParOf" srcId="{D436A1F5-31AB-40B4-A421-9D2B8FF68E43}" destId="{F7D3710B-068F-4E67-B5E9-DFA1C1177438}" srcOrd="0" destOrd="0" presId="urn:microsoft.com/office/officeart/2011/layout/TabList"/>
    <dgm:cxn modelId="{A03582CB-E454-433B-96BB-7787F72DA4B3}" type="presParOf" srcId="{D436A1F5-31AB-40B4-A421-9D2B8FF68E43}" destId="{D65B8C54-CE43-4DDE-93AE-50A33C382F6E}" srcOrd="1" destOrd="0" presId="urn:microsoft.com/office/officeart/2011/layout/TabList"/>
    <dgm:cxn modelId="{D46A5CF3-F2D1-4679-9A19-EFAB52BFA123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en-US" sz="2000" dirty="0"/>
            <a:t>5SPRO</a:t>
          </a:r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 custT="1"/>
      <dgm:spPr/>
      <dgm:t>
        <a:bodyPr/>
        <a:lstStyle/>
        <a:p>
          <a:pPr algn="ctr"/>
          <a:r>
            <a:rPr lang="en-US" sz="13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SUẤT ĂN HỌC SINH TRƯỜNG THCS CAO BÁ QUÁT</a:t>
          </a: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 custLinFactNeighborX="-4479" custLinFactNeighborY="-452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1BDB8C2F-81A1-4C7D-A759-20B17F30D2D7}" type="presOf" srcId="{6F6C16F4-E74D-47C3-B5D8-FEA9B1D20FED}" destId="{B2872C76-7FEB-48D7-9B9B-65D96D507C06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60E8B310-F7DD-44F6-820B-7F4E38EE6CD6}" type="presOf" srcId="{B1727EE0-1D4D-4DFC-AA8E-AB9341E1B348}" destId="{D65B8C54-CE43-4DDE-93AE-50A33C382F6E}" srcOrd="0" destOrd="0" presId="urn:microsoft.com/office/officeart/2011/layout/TabList"/>
    <dgm:cxn modelId="{723D5136-A6AA-42BF-8010-8F031F2424D6}" type="presOf" srcId="{11D04E3F-4812-4C94-9B87-9B6BEB1CD5FF}" destId="{F7D3710B-068F-4E67-B5E9-DFA1C1177438}" srcOrd="0" destOrd="0" presId="urn:microsoft.com/office/officeart/2011/layout/TabList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186CE53C-8D49-4E11-AECA-BB30A25A2199}" type="presParOf" srcId="{B2872C76-7FEB-48D7-9B9B-65D96D507C06}" destId="{D436A1F5-31AB-40B4-A421-9D2B8FF68E43}" srcOrd="0" destOrd="0" presId="urn:microsoft.com/office/officeart/2011/layout/TabList"/>
    <dgm:cxn modelId="{A6FFE82E-AD82-4E80-8D8A-DAB8FBF73BCC}" type="presParOf" srcId="{D436A1F5-31AB-40B4-A421-9D2B8FF68E43}" destId="{F7D3710B-068F-4E67-B5E9-DFA1C1177438}" srcOrd="0" destOrd="0" presId="urn:microsoft.com/office/officeart/2011/layout/TabList"/>
    <dgm:cxn modelId="{EB299DB2-B2ED-4E05-AFF4-B1F298561B9B}" type="presParOf" srcId="{D436A1F5-31AB-40B4-A421-9D2B8FF68E43}" destId="{D65B8C54-CE43-4DDE-93AE-50A33C382F6E}" srcOrd="1" destOrd="0" presId="urn:microsoft.com/office/officeart/2011/layout/TabList"/>
    <dgm:cxn modelId="{5F41DDA9-9602-4FDD-9AD9-6DAAE81A2C77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en-US" sz="2000" dirty="0"/>
            <a:t>5SPRO</a:t>
          </a:r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GIỚI THIỆU CÔNG TY CỔ PHẦN 5SPRO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 custLinFactNeighborX="-4479" custLinFactNeighborY="-452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AF3C7EB0-7A9C-4440-BB6F-147AC55F4FDC}" type="presOf" srcId="{6F6C16F4-E74D-47C3-B5D8-FEA9B1D20FED}" destId="{B2872C76-7FEB-48D7-9B9B-65D96D507C06}" srcOrd="0" destOrd="0" presId="urn:microsoft.com/office/officeart/2011/layout/TabList"/>
    <dgm:cxn modelId="{6D66985A-AC73-4BBB-9D36-EA9F3C1D2A3A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831E4723-066D-430D-8A66-6CDA81A670E7}" type="presOf" srcId="{11D04E3F-4812-4C94-9B87-9B6BEB1CD5FF}" destId="{F7D3710B-068F-4E67-B5E9-DFA1C1177438}" srcOrd="0" destOrd="0" presId="urn:microsoft.com/office/officeart/2011/layout/TabList"/>
    <dgm:cxn modelId="{DFA4D840-F6F0-4060-9DE2-812EAD554F1C}" type="presParOf" srcId="{B2872C76-7FEB-48D7-9B9B-65D96D507C06}" destId="{D436A1F5-31AB-40B4-A421-9D2B8FF68E43}" srcOrd="0" destOrd="0" presId="urn:microsoft.com/office/officeart/2011/layout/TabList"/>
    <dgm:cxn modelId="{F184FCCD-D845-401E-BEDD-BA343C296596}" type="presParOf" srcId="{D436A1F5-31AB-40B4-A421-9D2B8FF68E43}" destId="{F7D3710B-068F-4E67-B5E9-DFA1C1177438}" srcOrd="0" destOrd="0" presId="urn:microsoft.com/office/officeart/2011/layout/TabList"/>
    <dgm:cxn modelId="{E2BFE87F-DC9B-4B05-B876-FF11B8E5210C}" type="presParOf" srcId="{D436A1F5-31AB-40B4-A421-9D2B8FF68E43}" destId="{D65B8C54-CE43-4DDE-93AE-50A33C382F6E}" srcOrd="1" destOrd="0" presId="urn:microsoft.com/office/officeart/2011/layout/TabList"/>
    <dgm:cxn modelId="{F9FF8CE2-FD97-442C-BD78-7F05E8C3258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GIỚI THIỆU CÔNG TY CỔ PHẦN 5SPRO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AF3C7EB0-7A9C-4440-BB6F-147AC55F4FDC}" type="presOf" srcId="{6F6C16F4-E74D-47C3-B5D8-FEA9B1D20FED}" destId="{B2872C76-7FEB-48D7-9B9B-65D96D507C06}" srcOrd="0" destOrd="0" presId="urn:microsoft.com/office/officeart/2011/layout/TabList"/>
    <dgm:cxn modelId="{6D66985A-AC73-4BBB-9D36-EA9F3C1D2A3A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831E4723-066D-430D-8A66-6CDA81A670E7}" type="presOf" srcId="{11D04E3F-4812-4C94-9B87-9B6BEB1CD5FF}" destId="{F7D3710B-068F-4E67-B5E9-DFA1C1177438}" srcOrd="0" destOrd="0" presId="urn:microsoft.com/office/officeart/2011/layout/TabList"/>
    <dgm:cxn modelId="{DFA4D840-F6F0-4060-9DE2-812EAD554F1C}" type="presParOf" srcId="{B2872C76-7FEB-48D7-9B9B-65D96D507C06}" destId="{D436A1F5-31AB-40B4-A421-9D2B8FF68E43}" srcOrd="0" destOrd="0" presId="urn:microsoft.com/office/officeart/2011/layout/TabList"/>
    <dgm:cxn modelId="{F184FCCD-D845-401E-BEDD-BA343C296596}" type="presParOf" srcId="{D436A1F5-31AB-40B4-A421-9D2B8FF68E43}" destId="{F7D3710B-068F-4E67-B5E9-DFA1C1177438}" srcOrd="0" destOrd="0" presId="urn:microsoft.com/office/officeart/2011/layout/TabList"/>
    <dgm:cxn modelId="{E2BFE87F-DC9B-4B05-B876-FF11B8E5210C}" type="presParOf" srcId="{D436A1F5-31AB-40B4-A421-9D2B8FF68E43}" destId="{D65B8C54-CE43-4DDE-93AE-50A33C382F6E}" srcOrd="1" destOrd="0" presId="urn:microsoft.com/office/officeart/2011/layout/TabList"/>
    <dgm:cxn modelId="{F9FF8CE2-FD97-442C-BD78-7F05E8C3258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AF3C7EB0-7A9C-4440-BB6F-147AC55F4FDC}" type="presOf" srcId="{6F6C16F4-E74D-47C3-B5D8-FEA9B1D20FED}" destId="{B2872C76-7FEB-48D7-9B9B-65D96D507C06}" srcOrd="0" destOrd="0" presId="urn:microsoft.com/office/officeart/2011/layout/TabList"/>
    <dgm:cxn modelId="{6D66985A-AC73-4BBB-9D36-EA9F3C1D2A3A}" type="presOf" srcId="{B1727EE0-1D4D-4DFC-AA8E-AB9341E1B348}" destId="{D65B8C54-CE43-4DDE-93AE-50A33C382F6E}" srcOrd="0" destOrd="0" presId="urn:microsoft.com/office/officeart/2011/layout/TabList"/>
    <dgm:cxn modelId="{831E4723-066D-430D-8A66-6CDA81A670E7}" type="presOf" srcId="{11D04E3F-4812-4C94-9B87-9B6BEB1CD5FF}" destId="{F7D3710B-068F-4E67-B5E9-DFA1C1177438}" srcOrd="0" destOrd="0" presId="urn:microsoft.com/office/officeart/2011/layout/TabList"/>
    <dgm:cxn modelId="{DFA4D840-F6F0-4060-9DE2-812EAD554F1C}" type="presParOf" srcId="{B2872C76-7FEB-48D7-9B9B-65D96D507C06}" destId="{D436A1F5-31AB-40B4-A421-9D2B8FF68E43}" srcOrd="0" destOrd="0" presId="urn:microsoft.com/office/officeart/2011/layout/TabList"/>
    <dgm:cxn modelId="{F184FCCD-D845-401E-BEDD-BA343C296596}" type="presParOf" srcId="{D436A1F5-31AB-40B4-A421-9D2B8FF68E43}" destId="{F7D3710B-068F-4E67-B5E9-DFA1C1177438}" srcOrd="0" destOrd="0" presId="urn:microsoft.com/office/officeart/2011/layout/TabList"/>
    <dgm:cxn modelId="{E2BFE87F-DC9B-4B05-B876-FF11B8E5210C}" type="presParOf" srcId="{D436A1F5-31AB-40B4-A421-9D2B8FF68E43}" destId="{D65B8C54-CE43-4DDE-93AE-50A33C382F6E}" srcOrd="1" destOrd="0" presId="urn:microsoft.com/office/officeart/2011/layout/TabList"/>
    <dgm:cxn modelId="{F9FF8CE2-FD97-442C-BD78-7F05E8C32586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en-US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GIỚI THIỆU CÔNG TY CỔ PHẦN 5SPRO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94D3F3EF-750E-4D2A-B0D0-6CDA8A69BDC8}" type="presOf" srcId="{11D04E3F-4812-4C94-9B87-9B6BEB1CD5FF}" destId="{F7D3710B-068F-4E67-B5E9-DFA1C1177438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6E3AE4D4-E3FA-490D-A7B0-9B25C07EB851}" type="presOf" srcId="{6F6C16F4-E74D-47C3-B5D8-FEA9B1D20FED}" destId="{B2872C76-7FEB-48D7-9B9B-65D96D507C06}" srcOrd="0" destOrd="0" presId="urn:microsoft.com/office/officeart/2011/layout/TabList"/>
    <dgm:cxn modelId="{EF601D52-7C6C-4A38-BBCF-C0BFCD83DA51}" type="presOf" srcId="{B1727EE0-1D4D-4DFC-AA8E-AB9341E1B348}" destId="{D65B8C54-CE43-4DDE-93AE-50A33C382F6E}" srcOrd="0" destOrd="0" presId="urn:microsoft.com/office/officeart/2011/layout/TabList"/>
    <dgm:cxn modelId="{FDB4FD76-55C3-4EBD-8113-D9834533638F}" type="presParOf" srcId="{B2872C76-7FEB-48D7-9B9B-65D96D507C06}" destId="{D436A1F5-31AB-40B4-A421-9D2B8FF68E43}" srcOrd="0" destOrd="0" presId="urn:microsoft.com/office/officeart/2011/layout/TabList"/>
    <dgm:cxn modelId="{F14EFA46-1F0B-412D-9ED3-8B62574BB356}" type="presParOf" srcId="{D436A1F5-31AB-40B4-A421-9D2B8FF68E43}" destId="{F7D3710B-068F-4E67-B5E9-DFA1C1177438}" srcOrd="0" destOrd="0" presId="urn:microsoft.com/office/officeart/2011/layout/TabList"/>
    <dgm:cxn modelId="{70AFA090-11C7-4171-AD1D-E3DB690C7546}" type="presParOf" srcId="{D436A1F5-31AB-40B4-A421-9D2B8FF68E43}" destId="{D65B8C54-CE43-4DDE-93AE-50A33C382F6E}" srcOrd="1" destOrd="0" presId="urn:microsoft.com/office/officeart/2011/layout/TabList"/>
    <dgm:cxn modelId="{050B2DF8-2629-4DC8-A805-77102CE72E44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en-US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GIỚI THIỆU CÔNG TY CỔ PHẦN 5SPRO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75B6DBDA-69FB-4F17-BB26-41F14AB3DFBF}" type="presOf" srcId="{11D04E3F-4812-4C94-9B87-9B6BEB1CD5FF}" destId="{F7D3710B-068F-4E67-B5E9-DFA1C1177438}" srcOrd="0" destOrd="0" presId="urn:microsoft.com/office/officeart/2011/layout/TabList"/>
    <dgm:cxn modelId="{7A93B430-D1EE-4834-AC53-9995168C2C83}" type="presOf" srcId="{6F6C16F4-E74D-47C3-B5D8-FEA9B1D20FED}" destId="{B2872C76-7FEB-48D7-9B9B-65D96D507C06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753DA033-158F-42D3-81A1-180C4FA87393}" type="presOf" srcId="{B1727EE0-1D4D-4DFC-AA8E-AB9341E1B348}" destId="{D65B8C54-CE43-4DDE-93AE-50A33C382F6E}" srcOrd="0" destOrd="0" presId="urn:microsoft.com/office/officeart/2011/layout/TabList"/>
    <dgm:cxn modelId="{31BBE7C2-2CA6-4A38-8EC8-E0D2F4D9A6CC}" type="presParOf" srcId="{B2872C76-7FEB-48D7-9B9B-65D96D507C06}" destId="{D436A1F5-31AB-40B4-A421-9D2B8FF68E43}" srcOrd="0" destOrd="0" presId="urn:microsoft.com/office/officeart/2011/layout/TabList"/>
    <dgm:cxn modelId="{A56442B8-B462-4788-8FC0-EC6ACAF00745}" type="presParOf" srcId="{D436A1F5-31AB-40B4-A421-9D2B8FF68E43}" destId="{F7D3710B-068F-4E67-B5E9-DFA1C1177438}" srcOrd="0" destOrd="0" presId="urn:microsoft.com/office/officeart/2011/layout/TabList"/>
    <dgm:cxn modelId="{D584AA07-FF81-433E-982D-FA90911030A1}" type="presParOf" srcId="{D436A1F5-31AB-40B4-A421-9D2B8FF68E43}" destId="{D65B8C54-CE43-4DDE-93AE-50A33C382F6E}" srcOrd="1" destOrd="0" presId="urn:microsoft.com/office/officeart/2011/layout/TabList"/>
    <dgm:cxn modelId="{16896934-178F-4DC2-9E19-F86689290A33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en-US" b="1" dirty="0" smtClean="0">
              <a:solidFill>
                <a:srgbClr val="C00000"/>
              </a:solidFill>
            </a:rPr>
            <a:t>GIỚI THIỆU CÔNG TY CỔ PHẦN 5SPRO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93E3373D-FBFA-4A36-9980-09EEF0CBB8D6}" type="presOf" srcId="{11D04E3F-4812-4C94-9B87-9B6BEB1CD5FF}" destId="{F7D3710B-068F-4E67-B5E9-DFA1C1177438}" srcOrd="0" destOrd="0" presId="urn:microsoft.com/office/officeart/2011/layout/TabList"/>
    <dgm:cxn modelId="{706278EC-1D60-4C31-BEB7-3F0B574A48FD}" type="presOf" srcId="{6F6C16F4-E74D-47C3-B5D8-FEA9B1D20FED}" destId="{B2872C76-7FEB-48D7-9B9B-65D96D507C06}" srcOrd="0" destOrd="0" presId="urn:microsoft.com/office/officeart/2011/layout/TabList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CFE96154-6D61-4AB2-B17E-0C601502CB57}" type="presOf" srcId="{B1727EE0-1D4D-4DFC-AA8E-AB9341E1B348}" destId="{D65B8C54-CE43-4DDE-93AE-50A33C382F6E}" srcOrd="0" destOrd="0" presId="urn:microsoft.com/office/officeart/2011/layout/TabList"/>
    <dgm:cxn modelId="{69753CBC-BC2A-44BF-BF92-2C72863A07D1}" type="presParOf" srcId="{B2872C76-7FEB-48D7-9B9B-65D96D507C06}" destId="{D436A1F5-31AB-40B4-A421-9D2B8FF68E43}" srcOrd="0" destOrd="0" presId="urn:microsoft.com/office/officeart/2011/layout/TabList"/>
    <dgm:cxn modelId="{77F65C66-0930-4387-8E20-D87A68DC99DD}" type="presParOf" srcId="{D436A1F5-31AB-40B4-A421-9D2B8FF68E43}" destId="{F7D3710B-068F-4E67-B5E9-DFA1C1177438}" srcOrd="0" destOrd="0" presId="urn:microsoft.com/office/officeart/2011/layout/TabList"/>
    <dgm:cxn modelId="{A381FF4D-E7E3-457B-85D1-8E2D2D458040}" type="presParOf" srcId="{D436A1F5-31AB-40B4-A421-9D2B8FF68E43}" destId="{D65B8C54-CE43-4DDE-93AE-50A33C382F6E}" srcOrd="1" destOrd="0" presId="urn:microsoft.com/office/officeart/2011/layout/TabList"/>
    <dgm:cxn modelId="{118C4943-64EC-486D-8270-1DC8738CED1C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r>
            <a:rPr lang="en-US" b="1" dirty="0" smtClean="0">
              <a:solidFill>
                <a:srgbClr val="C00000"/>
              </a:solidFill>
            </a:rPr>
            <a:t>GIỚI THIỆU CÔNG TY CỔ PHẦN 5SPRO</a:t>
          </a:r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C260C273-DCF6-488C-93C8-F4A19EEABD8B}" type="presOf" srcId="{B1727EE0-1D4D-4DFC-AA8E-AB9341E1B348}" destId="{D65B8C54-CE43-4DDE-93AE-50A33C382F6E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83BA2FE5-D0A8-48E9-A818-CBB510397DEF}" type="presOf" srcId="{6F6C16F4-E74D-47C3-B5D8-FEA9B1D20FED}" destId="{B2872C76-7FEB-48D7-9B9B-65D96D507C06}" srcOrd="0" destOrd="0" presId="urn:microsoft.com/office/officeart/2011/layout/TabList"/>
    <dgm:cxn modelId="{8F10B6CE-7C9A-4BDD-8259-31CBF5D945A9}" type="presOf" srcId="{11D04E3F-4812-4C94-9B87-9B6BEB1CD5FF}" destId="{F7D3710B-068F-4E67-B5E9-DFA1C1177438}" srcOrd="0" destOrd="0" presId="urn:microsoft.com/office/officeart/2011/layout/TabList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F0987F78-1812-438B-B528-394B93E976F8}" type="presParOf" srcId="{B2872C76-7FEB-48D7-9B9B-65D96D507C06}" destId="{D436A1F5-31AB-40B4-A421-9D2B8FF68E43}" srcOrd="0" destOrd="0" presId="urn:microsoft.com/office/officeart/2011/layout/TabList"/>
    <dgm:cxn modelId="{45A822BC-DF45-40C3-9C2B-ED569A44CFE8}" type="presParOf" srcId="{D436A1F5-31AB-40B4-A421-9D2B8FF68E43}" destId="{F7D3710B-068F-4E67-B5E9-DFA1C1177438}" srcOrd="0" destOrd="0" presId="urn:microsoft.com/office/officeart/2011/layout/TabList"/>
    <dgm:cxn modelId="{A0DB5F09-6642-4364-96DC-91A9249B1DA0}" type="presParOf" srcId="{D436A1F5-31AB-40B4-A421-9D2B8FF68E43}" destId="{D65B8C54-CE43-4DDE-93AE-50A33C382F6E}" srcOrd="1" destOrd="0" presId="urn:microsoft.com/office/officeart/2011/layout/TabList"/>
    <dgm:cxn modelId="{78C114A1-2D58-4C07-BAA7-FB3B2E759033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F6C16F4-E74D-47C3-B5D8-FEA9B1D20FED}" type="doc">
      <dgm:prSet loTypeId="urn:microsoft.com/office/officeart/2011/layout/Tab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1727EE0-1D4D-4DFC-AA8E-AB9341E1B348}">
      <dgm:prSet phldrT="[Text]" custT="1"/>
      <dgm:spPr/>
      <dgm:t>
        <a:bodyPr/>
        <a:lstStyle/>
        <a:p>
          <a:r>
            <a:rPr lang="vi-VN" sz="2000" dirty="0"/>
            <a:t>5SPRO</a:t>
          </a:r>
          <a:endParaRPr lang="en-US" sz="2000" dirty="0"/>
        </a:p>
      </dgm:t>
    </dgm:pt>
    <dgm:pt modelId="{D640E312-CBB8-4B68-B43E-C2FF3DCC488E}" type="parTrans" cxnId="{66D45AF4-334A-4B02-A69D-D67808684925}">
      <dgm:prSet/>
      <dgm:spPr/>
      <dgm:t>
        <a:bodyPr/>
        <a:lstStyle/>
        <a:p>
          <a:endParaRPr lang="en-US"/>
        </a:p>
      </dgm:t>
    </dgm:pt>
    <dgm:pt modelId="{B0A78508-EB17-4800-805F-114530B5D16C}" type="sibTrans" cxnId="{66D45AF4-334A-4B02-A69D-D67808684925}">
      <dgm:prSet/>
      <dgm:spPr/>
      <dgm:t>
        <a:bodyPr/>
        <a:lstStyle/>
        <a:p>
          <a:endParaRPr lang="en-US"/>
        </a:p>
      </dgm:t>
    </dgm:pt>
    <dgm:pt modelId="{11D04E3F-4812-4C94-9B87-9B6BEB1CD5FF}">
      <dgm:prSet phldrT="[Text]"/>
      <dgm:spPr/>
      <dgm:t>
        <a:bodyPr/>
        <a:lstStyle/>
        <a:p>
          <a:pPr algn="ctr"/>
          <a:endParaRPr lang="en-US" b="1" dirty="0">
            <a:solidFill>
              <a:srgbClr val="C00000"/>
            </a:solidFill>
          </a:endParaRPr>
        </a:p>
      </dgm:t>
    </dgm:pt>
    <dgm:pt modelId="{935EC47C-0913-4AAE-9E3D-B612848724AC}" type="parTrans" cxnId="{011E900D-042A-42D7-9C73-2CEBF431178B}">
      <dgm:prSet/>
      <dgm:spPr/>
      <dgm:t>
        <a:bodyPr/>
        <a:lstStyle/>
        <a:p>
          <a:endParaRPr lang="en-US"/>
        </a:p>
      </dgm:t>
    </dgm:pt>
    <dgm:pt modelId="{3C64DA5F-A0F7-4611-A01B-C75F8B182AFE}" type="sibTrans" cxnId="{011E900D-042A-42D7-9C73-2CEBF431178B}">
      <dgm:prSet/>
      <dgm:spPr/>
      <dgm:t>
        <a:bodyPr/>
        <a:lstStyle/>
        <a:p>
          <a:endParaRPr lang="en-US"/>
        </a:p>
      </dgm:t>
    </dgm:pt>
    <dgm:pt modelId="{B2872C76-7FEB-48D7-9B9B-65D96D507C06}" type="pres">
      <dgm:prSet presAssocID="{6F6C16F4-E74D-47C3-B5D8-FEA9B1D20FE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36A1F5-31AB-40B4-A421-9D2B8FF68E43}" type="pres">
      <dgm:prSet presAssocID="{B1727EE0-1D4D-4DFC-AA8E-AB9341E1B348}" presName="composite" presStyleCnt="0"/>
      <dgm:spPr/>
    </dgm:pt>
    <dgm:pt modelId="{F7D3710B-068F-4E67-B5E9-DFA1C1177438}" type="pres">
      <dgm:prSet presAssocID="{B1727EE0-1D4D-4DFC-AA8E-AB9341E1B348}" presName="FirstChild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B8C54-CE43-4DDE-93AE-50A33C382F6E}" type="pres">
      <dgm:prSet presAssocID="{B1727EE0-1D4D-4DFC-AA8E-AB9341E1B348}" presName="Parent" presStyleLbl="alignNode1" presStyleIdx="0" presStyleCnt="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F91F6-BEC8-4F25-9458-63675D8DABB1}" type="pres">
      <dgm:prSet presAssocID="{B1727EE0-1D4D-4DFC-AA8E-AB9341E1B348}" presName="Accent" presStyleLbl="parChTrans1D1" presStyleIdx="0" presStyleCnt="1"/>
      <dgm:spPr/>
    </dgm:pt>
  </dgm:ptLst>
  <dgm:cxnLst>
    <dgm:cxn modelId="{90D7E51B-297E-4D0B-8BC2-ED60AE5C8DFC}" type="presOf" srcId="{11D04E3F-4812-4C94-9B87-9B6BEB1CD5FF}" destId="{F7D3710B-068F-4E67-B5E9-DFA1C1177438}" srcOrd="0" destOrd="0" presId="urn:microsoft.com/office/officeart/2011/layout/TabList"/>
    <dgm:cxn modelId="{011E900D-042A-42D7-9C73-2CEBF431178B}" srcId="{B1727EE0-1D4D-4DFC-AA8E-AB9341E1B348}" destId="{11D04E3F-4812-4C94-9B87-9B6BEB1CD5FF}" srcOrd="0" destOrd="0" parTransId="{935EC47C-0913-4AAE-9E3D-B612848724AC}" sibTransId="{3C64DA5F-A0F7-4611-A01B-C75F8B182AFE}"/>
    <dgm:cxn modelId="{3A8E1A8D-F4C6-46D6-80D7-9DEF46BF2D16}" type="presOf" srcId="{6F6C16F4-E74D-47C3-B5D8-FEA9B1D20FED}" destId="{B2872C76-7FEB-48D7-9B9B-65D96D507C06}" srcOrd="0" destOrd="0" presId="urn:microsoft.com/office/officeart/2011/layout/TabList"/>
    <dgm:cxn modelId="{66D45AF4-334A-4B02-A69D-D67808684925}" srcId="{6F6C16F4-E74D-47C3-B5D8-FEA9B1D20FED}" destId="{B1727EE0-1D4D-4DFC-AA8E-AB9341E1B348}" srcOrd="0" destOrd="0" parTransId="{D640E312-CBB8-4B68-B43E-C2FF3DCC488E}" sibTransId="{B0A78508-EB17-4800-805F-114530B5D16C}"/>
    <dgm:cxn modelId="{2B1F305F-E52D-4820-89DC-419A1B5D5B5A}" type="presOf" srcId="{B1727EE0-1D4D-4DFC-AA8E-AB9341E1B348}" destId="{D65B8C54-CE43-4DDE-93AE-50A33C382F6E}" srcOrd="0" destOrd="0" presId="urn:microsoft.com/office/officeart/2011/layout/TabList"/>
    <dgm:cxn modelId="{CEFF4493-7347-4332-960E-127E3ACFF8CB}" type="presParOf" srcId="{B2872C76-7FEB-48D7-9B9B-65D96D507C06}" destId="{D436A1F5-31AB-40B4-A421-9D2B8FF68E43}" srcOrd="0" destOrd="0" presId="urn:microsoft.com/office/officeart/2011/layout/TabList"/>
    <dgm:cxn modelId="{8244795C-0A9A-4D93-BFDD-9F10FE965DB0}" type="presParOf" srcId="{D436A1F5-31AB-40B4-A421-9D2B8FF68E43}" destId="{F7D3710B-068F-4E67-B5E9-DFA1C1177438}" srcOrd="0" destOrd="0" presId="urn:microsoft.com/office/officeart/2011/layout/TabList"/>
    <dgm:cxn modelId="{1A53945A-0242-400F-8052-50660048F3AC}" type="presParOf" srcId="{D436A1F5-31AB-40B4-A421-9D2B8FF68E43}" destId="{D65B8C54-CE43-4DDE-93AE-50A33C382F6E}" srcOrd="1" destOrd="0" presId="urn:microsoft.com/office/officeart/2011/layout/TabList"/>
    <dgm:cxn modelId="{023A1ECF-92A7-4D09-8D5F-C7C6C18E6E41}" type="presParOf" srcId="{D436A1F5-31AB-40B4-A421-9D2B8FF68E43}" destId="{498F91F6-BEC8-4F25-9458-63675D8DABB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2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>
              <a:solidFill>
                <a:srgbClr val="C00000"/>
              </a:solidFill>
            </a:rPr>
            <a:t>TRIẾT LÝ KINH DOANH 5SPRO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2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C00000"/>
              </a:solidFill>
            </a:rPr>
            <a:t>NGUỒN GỐC THỰC PHẨM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2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C00000"/>
              </a:solidFill>
            </a:rPr>
            <a:t>NGUỒN GỐC THỰC PHẨM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2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C00000"/>
              </a:solidFill>
            </a:rPr>
            <a:t>CÔNG KHAI NGUỒN GỐC THỰC PHẨM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2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300" b="1" kern="1200" dirty="0">
              <a:solidFill>
                <a:srgbClr val="C00000"/>
              </a:solidFill>
            </a:rPr>
            <a:t>SUẤT ĂN HỌC ĐƯỜNG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2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C00000"/>
              </a:solidFill>
            </a:rPr>
            <a:t>NHÂN SỰ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71893"/>
          <a:ext cx="6840760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778597" y="336218"/>
          <a:ext cx="5062162" cy="335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 PHƯƠNG ÁN PHỤC VỤ VÀ ĐỊNH MỨC ĐỀ XUẤT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778597" y="336218"/>
        <a:ext cx="5062162" cy="335675"/>
      </dsp:txXfrm>
    </dsp:sp>
    <dsp:sp modelId="{D65B8C54-CE43-4DDE-93AE-50A33C382F6E}">
      <dsp:nvSpPr>
        <dsp:cNvPr id="0" name=""/>
        <dsp:cNvSpPr/>
      </dsp:nvSpPr>
      <dsp:spPr>
        <a:xfrm>
          <a:off x="0" y="321045"/>
          <a:ext cx="1778597" cy="335675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5SPRO</a:t>
          </a:r>
        </a:p>
      </dsp:txBody>
      <dsp:txXfrm>
        <a:off x="16389" y="337434"/>
        <a:ext cx="1745819" cy="31928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71893"/>
          <a:ext cx="6840760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778597" y="336218"/>
          <a:ext cx="5062162" cy="335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SUẤT ĂN HỌC SINH TRƯỜNG THCS CAO BÁ QUÁT</a:t>
          </a:r>
        </a:p>
      </dsp:txBody>
      <dsp:txXfrm>
        <a:off x="1778597" y="336218"/>
        <a:ext cx="5062162" cy="335675"/>
      </dsp:txXfrm>
    </dsp:sp>
    <dsp:sp modelId="{D65B8C54-CE43-4DDE-93AE-50A33C382F6E}">
      <dsp:nvSpPr>
        <dsp:cNvPr id="0" name=""/>
        <dsp:cNvSpPr/>
      </dsp:nvSpPr>
      <dsp:spPr>
        <a:xfrm>
          <a:off x="0" y="321045"/>
          <a:ext cx="1778597" cy="335675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5SPRO</a:t>
          </a:r>
        </a:p>
      </dsp:txBody>
      <dsp:txXfrm>
        <a:off x="16389" y="337434"/>
        <a:ext cx="1745819" cy="31928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71893"/>
          <a:ext cx="6840760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778597" y="336218"/>
          <a:ext cx="5062162" cy="335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SUẤT ĂN HỌC SINH TRƯỜNG THCS CAO BÁ QUÁT</a:t>
          </a:r>
        </a:p>
      </dsp:txBody>
      <dsp:txXfrm>
        <a:off x="1778597" y="336218"/>
        <a:ext cx="5062162" cy="335675"/>
      </dsp:txXfrm>
    </dsp:sp>
    <dsp:sp modelId="{D65B8C54-CE43-4DDE-93AE-50A33C382F6E}">
      <dsp:nvSpPr>
        <dsp:cNvPr id="0" name=""/>
        <dsp:cNvSpPr/>
      </dsp:nvSpPr>
      <dsp:spPr>
        <a:xfrm>
          <a:off x="0" y="321045"/>
          <a:ext cx="1778597" cy="335675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5SPRO</a:t>
          </a:r>
        </a:p>
      </dsp:txBody>
      <dsp:txXfrm>
        <a:off x="16389" y="337434"/>
        <a:ext cx="1745819" cy="31928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71893"/>
          <a:ext cx="6840760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778597" y="336218"/>
          <a:ext cx="5062162" cy="335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SUẤT ĂN HỌC SINH TRƯỜNG THCS CAO BÁ QUÁT</a:t>
          </a:r>
        </a:p>
      </dsp:txBody>
      <dsp:txXfrm>
        <a:off x="1778597" y="336218"/>
        <a:ext cx="5062162" cy="335675"/>
      </dsp:txXfrm>
    </dsp:sp>
    <dsp:sp modelId="{D65B8C54-CE43-4DDE-93AE-50A33C382F6E}">
      <dsp:nvSpPr>
        <dsp:cNvPr id="0" name=""/>
        <dsp:cNvSpPr/>
      </dsp:nvSpPr>
      <dsp:spPr>
        <a:xfrm>
          <a:off x="0" y="321045"/>
          <a:ext cx="1778597" cy="335675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5SPRO</a:t>
          </a:r>
        </a:p>
      </dsp:txBody>
      <dsp:txXfrm>
        <a:off x="16389" y="337434"/>
        <a:ext cx="1745819" cy="319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71893"/>
          <a:ext cx="6840760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778597" y="336218"/>
          <a:ext cx="5062162" cy="335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GIỚI THIỆU CÔNG TY CỔ PHẦN 5SPRO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778597" y="336218"/>
        <a:ext cx="5062162" cy="335675"/>
      </dsp:txXfrm>
    </dsp:sp>
    <dsp:sp modelId="{D65B8C54-CE43-4DDE-93AE-50A33C382F6E}">
      <dsp:nvSpPr>
        <dsp:cNvPr id="0" name=""/>
        <dsp:cNvSpPr/>
      </dsp:nvSpPr>
      <dsp:spPr>
        <a:xfrm>
          <a:off x="0" y="321045"/>
          <a:ext cx="1778597" cy="335675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5SPRO</a:t>
          </a:r>
        </a:p>
      </dsp:txBody>
      <dsp:txXfrm>
        <a:off x="16389" y="337434"/>
        <a:ext cx="1745819" cy="3192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2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GIỚI THIỆU CÔNG TY CỔ PHẦN 5SPRO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2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2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GIỚI THIỆU CÔNG TY CỔ PHẦN 5SPRO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2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GIỚI THIỆU CÔNG TY CỔ PHẦN 5SPRO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2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C00000"/>
              </a:solidFill>
            </a:rPr>
            <a:t>GIỚI THIỆU CÔNG TY CỔ PHẦN 5SPRO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2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C00000"/>
              </a:solidFill>
            </a:rPr>
            <a:t>GIỚI THIỆU CÔNG TY CỔ PHẦN 5SPRO</a:t>
          </a: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91F6-BEC8-4F25-9458-63675D8DABB1}">
      <dsp:nvSpPr>
        <dsp:cNvPr id="0" name=""/>
        <dsp:cNvSpPr/>
      </dsp:nvSpPr>
      <dsp:spPr>
        <a:xfrm>
          <a:off x="0" y="649542"/>
          <a:ext cx="6048672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3710B-068F-4E67-B5E9-DFA1C1177438}">
      <dsp:nvSpPr>
        <dsp:cNvPr id="0" name=""/>
        <dsp:cNvSpPr/>
      </dsp:nvSpPr>
      <dsp:spPr>
        <a:xfrm>
          <a:off x="1572654" y="325033"/>
          <a:ext cx="4476017" cy="324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b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b="1" kern="1200" dirty="0">
            <a:solidFill>
              <a:srgbClr val="C00000"/>
            </a:solidFill>
          </a:endParaRPr>
        </a:p>
      </dsp:txBody>
      <dsp:txXfrm>
        <a:off x="1572654" y="325033"/>
        <a:ext cx="4476017" cy="324508"/>
      </dsp:txXfrm>
    </dsp:sp>
    <dsp:sp modelId="{D65B8C54-CE43-4DDE-93AE-50A33C382F6E}">
      <dsp:nvSpPr>
        <dsp:cNvPr id="0" name=""/>
        <dsp:cNvSpPr/>
      </dsp:nvSpPr>
      <dsp:spPr>
        <a:xfrm>
          <a:off x="0" y="325033"/>
          <a:ext cx="1572654" cy="32450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kern="1200" dirty="0"/>
            <a:t>5SPRO</a:t>
          </a:r>
          <a:endParaRPr lang="en-US" sz="2000" kern="1200" dirty="0"/>
        </a:p>
      </dsp:txBody>
      <dsp:txXfrm>
        <a:off x="15844" y="340877"/>
        <a:ext cx="1540966" cy="308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1" cy="49518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31002FD-5844-4687-AF4F-D1FCCC22D95E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4302"/>
            <a:ext cx="2918831" cy="495187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4" y="9374302"/>
            <a:ext cx="2918831" cy="495187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7559A02-9796-413F-B448-8D19F4D71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97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41" cy="4954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98" y="0"/>
            <a:ext cx="2919441" cy="4954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DF01B-15A7-4572-80BA-537B594A0BA1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187" y="4749355"/>
            <a:ext cx="5387390" cy="388644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3992"/>
            <a:ext cx="2919441" cy="495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98" y="9373992"/>
            <a:ext cx="2919441" cy="495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D194F-A716-4E49-99B0-75C87C195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80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34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57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27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31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7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93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11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96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56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74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D194F-A716-4E49-99B0-75C87C1951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57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e-powerpoint-templates-design.com/free-powerpoint-templates-desig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diagramLayout" Target="../diagrams/layout9.xml"/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12" Type="http://schemas.openxmlformats.org/officeDocument/2006/relationships/diagramData" Target="../diagrams/data9.xml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6" Type="http://schemas.microsoft.com/office/2007/relationships/diagramDrawing" Target="../diagrams/drawing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2.jpeg"/><Relationship Id="rId5" Type="http://schemas.openxmlformats.org/officeDocument/2006/relationships/image" Target="../media/image11.png"/><Relationship Id="rId15" Type="http://schemas.openxmlformats.org/officeDocument/2006/relationships/diagramColors" Target="../diagrams/colors9.xml"/><Relationship Id="rId10" Type="http://schemas.openxmlformats.org/officeDocument/2006/relationships/image" Target="../media/image21.jpeg"/><Relationship Id="rId4" Type="http://schemas.openxmlformats.org/officeDocument/2006/relationships/image" Target="../media/image10.png"/><Relationship Id="rId9" Type="http://schemas.openxmlformats.org/officeDocument/2006/relationships/image" Target="../media/image20.jpeg"/><Relationship Id="rId1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27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25.jpe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24.jpeg"/><Relationship Id="rId4" Type="http://schemas.openxmlformats.org/officeDocument/2006/relationships/diagramLayout" Target="../diagrams/layout10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diagramDrawing" Target="../diagrams/drawing11.xml"/><Relationship Id="rId3" Type="http://schemas.openxmlformats.org/officeDocument/2006/relationships/image" Target="../media/image9.jpeg"/><Relationship Id="rId7" Type="http://schemas.openxmlformats.org/officeDocument/2006/relationships/image" Target="../media/image29.png"/><Relationship Id="rId12" Type="http://schemas.openxmlformats.org/officeDocument/2006/relationships/diagramColors" Target="../diagrams/colors11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diagramQuickStyle" Target="../diagrams/quickStyle11.xml"/><Relationship Id="rId5" Type="http://schemas.openxmlformats.org/officeDocument/2006/relationships/image" Target="../media/image28.png"/><Relationship Id="rId15" Type="http://schemas.microsoft.com/office/2007/relationships/hdphoto" Target="../media/hdphoto4.wdp"/><Relationship Id="rId10" Type="http://schemas.openxmlformats.org/officeDocument/2006/relationships/diagramLayout" Target="../diagrams/layout11.xml"/><Relationship Id="rId4" Type="http://schemas.openxmlformats.org/officeDocument/2006/relationships/image" Target="../media/image10.png"/><Relationship Id="rId9" Type="http://schemas.openxmlformats.org/officeDocument/2006/relationships/diagramData" Target="../diagrams/data11.xml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32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diagramDrawing" Target="../diagrams/drawing13.xml"/><Relationship Id="rId3" Type="http://schemas.openxmlformats.org/officeDocument/2006/relationships/image" Target="../media/image9.jpeg"/><Relationship Id="rId7" Type="http://schemas.openxmlformats.org/officeDocument/2006/relationships/image" Target="../media/image34.png"/><Relationship Id="rId12" Type="http://schemas.openxmlformats.org/officeDocument/2006/relationships/diagramColors" Target="../diagrams/colors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diagramQuickStyle" Target="../diagrams/quickStyle13.xml"/><Relationship Id="rId5" Type="http://schemas.openxmlformats.org/officeDocument/2006/relationships/image" Target="../media/image11.png"/><Relationship Id="rId10" Type="http://schemas.openxmlformats.org/officeDocument/2006/relationships/diagramLayout" Target="../diagrams/layout13.xml"/><Relationship Id="rId4" Type="http://schemas.openxmlformats.org/officeDocument/2006/relationships/image" Target="../media/image10.png"/><Relationship Id="rId9" Type="http://schemas.openxmlformats.org/officeDocument/2006/relationships/diagramData" Target="../diagrams/data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36.emf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diagramLayout" Target="../diagrams/layout16.xml"/><Relationship Id="rId7" Type="http://schemas.openxmlformats.org/officeDocument/2006/relationships/image" Target="../media/image37.jp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40.emf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5spro.vn/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9.jpeg"/><Relationship Id="rId7" Type="http://schemas.openxmlformats.org/officeDocument/2006/relationships/diagramLayout" Target="../diagrams/layout4.xml"/><Relationship Id="rId12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4.xml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microsoft.com/office/2007/relationships/diagramDrawing" Target="../diagrams/drawing4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9.jpe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5.xml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microsoft.com/office/2007/relationships/diagramDrawing" Target="../diagrams/drawing5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9.jpeg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6.xml"/><Relationship Id="rId11" Type="http://schemas.openxmlformats.org/officeDocument/2006/relationships/image" Target="../media/image14.jpeg"/><Relationship Id="rId5" Type="http://schemas.openxmlformats.org/officeDocument/2006/relationships/image" Target="../media/image11.png"/><Relationship Id="rId10" Type="http://schemas.microsoft.com/office/2007/relationships/diagramDrawing" Target="../diagrams/drawing6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image" Target="../media/image15.jpeg"/><Relationship Id="rId7" Type="http://schemas.openxmlformats.org/officeDocument/2006/relationships/diagramData" Target="../diagrams/data7.xml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microsoft.com/office/2007/relationships/diagramDrawing" Target="../diagrams/drawing7.xml"/><Relationship Id="rId5" Type="http://schemas.openxmlformats.org/officeDocument/2006/relationships/image" Target="../media/image10.png"/><Relationship Id="rId10" Type="http://schemas.openxmlformats.org/officeDocument/2006/relationships/diagramColors" Target="../diagrams/colors7.xml"/><Relationship Id="rId4" Type="http://schemas.openxmlformats.org/officeDocument/2006/relationships/image" Target="../media/image9.jpeg"/><Relationship Id="rId9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9.jpeg"/><Relationship Id="rId7" Type="http://schemas.openxmlformats.org/officeDocument/2006/relationships/diagramLayout" Target="../diagrams/layou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8.xml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microsoft.com/office/2007/relationships/diagramDrawing" Target="../diagrams/drawing8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211960" y="2658158"/>
            <a:ext cx="43374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  <a:cs typeface="Arial" pitchFamily="34" charset="0"/>
              </a:rPr>
              <a:t>CÔNG TY CỔ PHẦN 5SPRO</a:t>
            </a:r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3968" y="5085184"/>
            <a:ext cx="43374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vi-VN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</a:t>
            </a:r>
            <a:r>
              <a:rPr kumimoji="0"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</a:t>
            </a:r>
          </a:p>
        </p:txBody>
      </p:sp>
      <p:sp>
        <p:nvSpPr>
          <p:cNvPr id="7" name="TextBox 6">
            <a:hlinkClick r:id="rId2"/>
          </p:cNvPr>
          <p:cNvSpPr txBox="1"/>
          <p:nvPr/>
        </p:nvSpPr>
        <p:spPr>
          <a:xfrm>
            <a:off x="0" y="6597932"/>
            <a:ext cx="914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ALLPPT.com _ Free PowerPoint Templates, Diagrams and Charts</a:t>
            </a:r>
            <a:endParaRPr lang="ko-KR" altLang="en-US" sz="80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3968" y="3058268"/>
            <a:ext cx="43374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ko-KR" sz="1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Tiêu chuẩn Nhật Bản - Hương vị Việt Nam</a:t>
            </a:r>
            <a:endParaRPr kumimoji="0" lang="en-US" altLang="ko-KR" sz="1200" b="1" i="1" dirty="0">
              <a:solidFill>
                <a:schemeClr val="accent6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8988425" y="6474988"/>
            <a:ext cx="681565" cy="86173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537" y="118377"/>
            <a:ext cx="815687" cy="7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694780"/>
            <a:ext cx="1233664" cy="950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395" y="899817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tầng, công nghệ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6059" y="1169986"/>
            <a:ext cx="714507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 sở hạ tầng theo chuẩn hóa ISO 22000:20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 </a:t>
            </a: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trang thiết bị tự động hóa, </a:t>
            </a:r>
          </a:p>
          <a:p>
            <a:pPr algn="just"/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tăng năng suất và giảm rủi ro ATTP.</a:t>
            </a:r>
          </a:p>
          <a:p>
            <a:pPr marL="285750" indent="-285750" algn="just">
              <a:buFontTx/>
              <a:buChar char="-"/>
            </a:pP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thiết bị phục vụ cho công tác trung chuyển.</a:t>
            </a:r>
          </a:p>
          <a:p>
            <a:pPr marL="285750" indent="-285750" algn="just">
              <a:buFontTx/>
              <a:buChar char="-"/>
            </a:pP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camera giám sát 24/7.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3495" y="21575016"/>
            <a:ext cx="3545474" cy="19543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015" y="2855317"/>
            <a:ext cx="2660824" cy="1617656"/>
          </a:xfrm>
          <a:prstGeom prst="rect">
            <a:avLst/>
          </a:prstGeom>
        </p:spPr>
      </p:pic>
      <p:sp>
        <p:nvSpPr>
          <p:cNvPr id="13" name="AutoShape 2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5721932" y="4168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Image result for há» thá»ng camera giÃ¡m sÃ¡t nhiá»u máº¯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14" y="2637822"/>
            <a:ext cx="2430937" cy="18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14" y="4586590"/>
            <a:ext cx="2373178" cy="1623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39" y="4602813"/>
            <a:ext cx="2541307" cy="16075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751" y="2637821"/>
            <a:ext cx="2394041" cy="1788732"/>
          </a:xfrm>
          <a:prstGeom prst="rect">
            <a:avLst/>
          </a:prstGeom>
        </p:spPr>
      </p:pic>
      <p:graphicFrame>
        <p:nvGraphicFramePr>
          <p:cNvPr id="3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2051581"/>
              </p:ext>
            </p:extLst>
          </p:nvPr>
        </p:nvGraphicFramePr>
        <p:xfrm>
          <a:off x="2104117" y="131216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30A8435-EC80-6C47-BB1E-F814182ECCA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015" y="4602813"/>
            <a:ext cx="2660824" cy="16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7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5220072" y="3539480"/>
            <a:ext cx="4600612" cy="460648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graphicFrame>
        <p:nvGraphicFramePr>
          <p:cNvPr id="10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5486992"/>
              </p:ext>
            </p:extLst>
          </p:nvPr>
        </p:nvGraphicFramePr>
        <p:xfrm>
          <a:off x="2042192" y="103079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537" y="118377"/>
            <a:ext cx="815687" cy="7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696" y="1598978"/>
            <a:ext cx="1233664" cy="950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985321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Thực phẩm đầu vào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1316387"/>
            <a:ext cx="5688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vi-VN" dirty="0">
                <a:latin typeface="+mj-lt"/>
              </a:rPr>
              <a:t>Thực phẩm tươi loại 1, truy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uất </a:t>
            </a:r>
            <a:r>
              <a:rPr lang="vi-VN" dirty="0">
                <a:latin typeface="+mj-lt"/>
              </a:rPr>
              <a:t>nguồn gốc rõ ràng.</a:t>
            </a:r>
          </a:p>
          <a:p>
            <a:pPr marL="285750" indent="-285750" algn="just">
              <a:buFontTx/>
              <a:buChar char="-"/>
            </a:pPr>
            <a:r>
              <a:rPr lang="vi-VN" dirty="0">
                <a:latin typeface="+mj-lt"/>
              </a:rPr>
              <a:t>Hợp tác và giám sát nhà cung ứng thương hiệu, uy tín.</a:t>
            </a:r>
          </a:p>
          <a:p>
            <a:pPr marL="285750" indent="-285750" algn="just">
              <a:buFontTx/>
              <a:buChar char="-"/>
            </a:pPr>
            <a:r>
              <a:rPr lang="vi-VN" dirty="0">
                <a:latin typeface="+mj-lt"/>
              </a:rPr>
              <a:t>Tổ chức xây dựng chuỗi cung ứng thực phẩm an toàn </a:t>
            </a:r>
          </a:p>
          <a:p>
            <a:pPr algn="just"/>
            <a:r>
              <a:rPr lang="vi-VN" dirty="0">
                <a:latin typeface="+mj-lt"/>
              </a:rPr>
              <a:t>     với những thực phẩm quan trọng.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026" name="Picture 2" descr="Trong hÃ¬nh áº£nh cÃ³ thá» cÃ³: thá»±c váº­t, cÃ¢y, hoa, ngoÃ i trá»i vÃ  thiÃªn nhiÃª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134" y="4903716"/>
            <a:ext cx="2884550" cy="162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rong hÃ¬nh áº£nh cÃ³ thá» cÃ³: 6 ngÆ°á»i, má»i ngÆ°á»i Äang cÆ°á»i, má»i ngÆ°á»i Äang Äá»©ng, hoa, thá»±c váº­t, báº§u trá»i, ngoÃ i trá»i vÃ  thiÃªn nhiÃª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369" y="2870510"/>
            <a:ext cx="2884550" cy="19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ong hÃ¬nh áº£nh cÃ³ thá» cÃ³: thá»±c váº­t, thiÃªn nhiÃªn vÃ  ngoÃ i trá»i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946" y="4903716"/>
            <a:ext cx="3368510" cy="162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ong hÃ¬nh áº£nh cÃ³ thá» cÃ³: thá»±c váº­t, mÃ³n Än vÃ  ngoÃ i trá»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946" y="2870510"/>
            <a:ext cx="3368510" cy="190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56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5220072" y="3539480"/>
            <a:ext cx="4600612" cy="460648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537" y="118377"/>
            <a:ext cx="815687" cy="7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1598978"/>
            <a:ext cx="1233664" cy="950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985321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Thực phẩm đầu vào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1316387"/>
            <a:ext cx="5688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dirty="0">
                <a:latin typeface="+mj-lt"/>
              </a:rPr>
              <a:t>Thực phẩm tươi loại 1, truy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uất </a:t>
            </a:r>
            <a:r>
              <a:rPr lang="vi-VN" dirty="0">
                <a:latin typeface="+mj-lt"/>
              </a:rPr>
              <a:t>nguồn gốc rõ ràng.</a:t>
            </a:r>
          </a:p>
          <a:p>
            <a:pPr marL="285750" indent="-285750">
              <a:buFontTx/>
              <a:buChar char="-"/>
            </a:pPr>
            <a:r>
              <a:rPr lang="vi-VN" dirty="0">
                <a:latin typeface="+mj-lt"/>
              </a:rPr>
              <a:t>Hợp tác và giám sát nhà cung ứng thương hiệu, uy tín.</a:t>
            </a:r>
          </a:p>
          <a:p>
            <a:pPr marL="285750" indent="-285750">
              <a:buFontTx/>
              <a:buChar char="-"/>
            </a:pPr>
            <a:r>
              <a:rPr lang="vi-VN" dirty="0">
                <a:latin typeface="+mj-lt"/>
              </a:rPr>
              <a:t>Tổ chức sản xuất, xây dựng chuỗi cung ứng thực phẩm </a:t>
            </a:r>
          </a:p>
          <a:p>
            <a:r>
              <a:rPr lang="vi-VN" dirty="0">
                <a:latin typeface="+mj-lt"/>
              </a:rPr>
              <a:t>     an toàn với những thực phẩm quan trọng.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0978" y="2853791"/>
            <a:ext cx="3111062" cy="1892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87" y="4833395"/>
            <a:ext cx="3446851" cy="1907974"/>
          </a:xfrm>
          <a:prstGeom prst="rect">
            <a:avLst/>
          </a:prstGeom>
        </p:spPr>
      </p:pic>
      <p:graphicFrame>
        <p:nvGraphicFramePr>
          <p:cNvPr id="1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1114947"/>
              </p:ext>
            </p:extLst>
          </p:nvPr>
        </p:nvGraphicFramePr>
        <p:xfrm>
          <a:off x="2104117" y="131216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5588" y="2853788"/>
            <a:ext cx="3446851" cy="18920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95" y="4833395"/>
            <a:ext cx="3099946" cy="19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8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6114966"/>
              </p:ext>
            </p:extLst>
          </p:nvPr>
        </p:nvGraphicFramePr>
        <p:xfrm>
          <a:off x="2104117" y="131216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6552728" cy="507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2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8988425" y="6474988"/>
            <a:ext cx="681565" cy="86173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537" y="118377"/>
            <a:ext cx="815687" cy="7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694780"/>
            <a:ext cx="1233664" cy="950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3495" y="21575016"/>
            <a:ext cx="3545474" cy="1954317"/>
          </a:xfrm>
          <a:prstGeom prst="rect">
            <a:avLst/>
          </a:prstGeom>
        </p:spPr>
      </p:pic>
      <p:sp>
        <p:nvSpPr>
          <p:cNvPr id="13" name="AutoShape 2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5721932" y="4168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389239" y="2390558"/>
            <a:ext cx="355524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endParaRPr lang="vi-VN" sz="1600" dirty="0">
              <a:latin typeface="+mj-lt"/>
            </a:endParaRPr>
          </a:p>
          <a:p>
            <a:pPr marL="285750" indent="-285750" algn="just">
              <a:buFontTx/>
              <a:buChar char="-"/>
            </a:pPr>
            <a:r>
              <a:rPr lang="vi-VN" sz="1600" dirty="0">
                <a:latin typeface="+mj-lt"/>
              </a:rPr>
              <a:t>Đội ngũ nhân sự lành nghề tâm huyết đào tạo bài bản</a:t>
            </a:r>
            <a:r>
              <a:rPr lang="vi-VN" sz="1600" dirty="0" smtClean="0">
                <a:latin typeface="+mj-lt"/>
              </a:rPr>
              <a:t>.</a:t>
            </a:r>
            <a:endParaRPr lang="en-US" sz="1600" dirty="0" smtClean="0">
              <a:latin typeface="+mj-lt"/>
            </a:endParaRPr>
          </a:p>
          <a:p>
            <a:pPr algn="just"/>
            <a:endParaRPr lang="vi-VN" sz="1600" dirty="0">
              <a:latin typeface="+mj-lt"/>
            </a:endParaRPr>
          </a:p>
          <a:p>
            <a:pPr marL="285750" indent="-285750" algn="just">
              <a:buFontTx/>
              <a:buChar char="-"/>
            </a:pPr>
            <a:r>
              <a:rPr lang="vi-VN" sz="1600" dirty="0">
                <a:latin typeface="+mj-lt"/>
              </a:rPr>
              <a:t>Khai thác tối đa phần mềm xây dựng thực đơn cân bằng dinh dưỡng</a:t>
            </a:r>
            <a:r>
              <a:rPr lang="vi-VN" sz="1600" dirty="0" smtClean="0">
                <a:latin typeface="+mj-lt"/>
              </a:rPr>
              <a:t>.</a:t>
            </a:r>
            <a:endParaRPr lang="en-US" sz="1600" dirty="0" smtClean="0">
              <a:latin typeface="+mj-lt"/>
            </a:endParaRPr>
          </a:p>
          <a:p>
            <a:pPr algn="just"/>
            <a:endParaRPr lang="vi-VN" sz="1600" dirty="0">
              <a:latin typeface="+mj-lt"/>
            </a:endParaRPr>
          </a:p>
          <a:p>
            <a:pPr marL="285750" indent="-285750" algn="just">
              <a:buFontTx/>
              <a:buChar char="-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vi-VN" sz="1600" dirty="0" smtClean="0">
                <a:latin typeface="+mj-lt"/>
              </a:rPr>
              <a:t> </a:t>
            </a:r>
            <a:r>
              <a:rPr lang="vi-VN" sz="1600" dirty="0">
                <a:latin typeface="+mj-lt"/>
              </a:rPr>
              <a:t>năm hợp tác và được tư vấn </a:t>
            </a:r>
            <a:r>
              <a:rPr lang="vi-VN" sz="1600" dirty="0" smtClean="0">
                <a:latin typeface="+mj-lt"/>
              </a:rPr>
              <a:t>thực</a:t>
            </a:r>
            <a:r>
              <a:rPr lang="en-US" sz="1600" dirty="0" smtClean="0">
                <a:latin typeface="+mj-lt"/>
              </a:rPr>
              <a:t> </a:t>
            </a:r>
            <a:r>
              <a:rPr lang="vi-VN" sz="1600" dirty="0" smtClean="0">
                <a:latin typeface="+mj-lt"/>
              </a:rPr>
              <a:t> </a:t>
            </a:r>
            <a:r>
              <a:rPr lang="vi-VN" sz="1600" dirty="0">
                <a:latin typeface="+mj-lt"/>
              </a:rPr>
              <a:t>đơn cân bằng dinh dưỡng của GS.BS Cao Thị Hậu - Nguyên GĐ TTGDDD Viện Dinh dưỡng QG.</a:t>
            </a:r>
          </a:p>
          <a:p>
            <a:pPr marL="285750" indent="-285750" algn="just">
              <a:buFontTx/>
              <a:buChar char="-"/>
            </a:pP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72407" y="1645193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lực chế biến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0" descr="Image result for cao thá» háº­u viá»n dinh dÆ°á»¡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37" y="4797152"/>
            <a:ext cx="3643044" cy="88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821" y="2060848"/>
            <a:ext cx="3643044" cy="933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4337" y="3543960"/>
            <a:ext cx="3643043" cy="770963"/>
          </a:xfrm>
          <a:prstGeom prst="rect">
            <a:avLst/>
          </a:prstGeom>
        </p:spPr>
      </p:pic>
      <p:graphicFrame>
        <p:nvGraphicFramePr>
          <p:cNvPr id="27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073651"/>
              </p:ext>
            </p:extLst>
          </p:nvPr>
        </p:nvGraphicFramePr>
        <p:xfrm>
          <a:off x="2104117" y="131216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93619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115616" y="1844824"/>
            <a:ext cx="5256584" cy="3240359"/>
          </a:xfrm>
        </p:spPr>
        <p:txBody>
          <a:bodyPr/>
          <a:lstStyle/>
          <a:p>
            <a:pPr marL="285750" lvl="0" indent="-285750">
              <a:buFontTx/>
              <a:buChar char="-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VSATTP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 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COVID-19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Tx/>
              <a:buChar char="-"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lvl="0" indent="-285750">
              <a:buFontTx/>
              <a:buChar char="-"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ty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lvl="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5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060170"/>
              </p:ext>
            </p:extLst>
          </p:nvPr>
        </p:nvGraphicFramePr>
        <p:xfrm>
          <a:off x="2104117" y="131216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348880"/>
            <a:ext cx="2592288" cy="2476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3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5220072" y="3539480"/>
            <a:ext cx="4600612" cy="460648"/>
          </a:xfrm>
        </p:spPr>
        <p:txBody>
          <a:bodyPr/>
          <a:lstStyle/>
          <a:p>
            <a:pPr lvl="0"/>
            <a:endParaRPr lang="en-US" altLang="ko-KR" b="1"/>
          </a:p>
          <a:p>
            <a:pPr marL="342900" lvl="0" indent="-342900">
              <a:buFontTx/>
              <a:buChar char="-"/>
            </a:pPr>
            <a:endParaRPr lang="en-US" altLang="ko-KR" b="1"/>
          </a:p>
          <a:p>
            <a:pPr lvl="0"/>
            <a:endParaRPr lang="en-US" altLang="ko-KR" b="1"/>
          </a:p>
        </p:txBody>
      </p:sp>
      <p:graphicFrame>
        <p:nvGraphicFramePr>
          <p:cNvPr id="10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8356382"/>
              </p:ext>
            </p:extLst>
          </p:nvPr>
        </p:nvGraphicFramePr>
        <p:xfrm>
          <a:off x="1799692" y="22860"/>
          <a:ext cx="684076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utoShape 2" descr="Image result for japan fla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Image result for japan flag"/>
          <p:cNvSpPr>
            <a:spLocks noChangeAspect="1" noChangeArrowheads="1"/>
          </p:cNvSpPr>
          <p:nvPr/>
        </p:nvSpPr>
        <p:spPr bwMode="auto">
          <a:xfrm>
            <a:off x="3894667" y="325793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99692" y="908720"/>
            <a:ext cx="698111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ÁN PHỤC VỤ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Inox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VSATTP.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CẤU THỰC ĐƠN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(Ajinomoto)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GIÁ PHỤC VỤ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28,000 VNĐ/1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3840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5220072" y="3539480"/>
            <a:ext cx="4600612" cy="460648"/>
          </a:xfrm>
        </p:spPr>
        <p:txBody>
          <a:bodyPr/>
          <a:lstStyle/>
          <a:p>
            <a:pPr lvl="0"/>
            <a:endParaRPr lang="en-US" altLang="ko-KR" b="1"/>
          </a:p>
          <a:p>
            <a:pPr marL="342900" lvl="0" indent="-342900">
              <a:buFontTx/>
              <a:buChar char="-"/>
            </a:pPr>
            <a:endParaRPr lang="en-US" altLang="ko-KR" b="1"/>
          </a:p>
          <a:p>
            <a:pPr lvl="0"/>
            <a:endParaRPr lang="en-US" altLang="ko-KR" b="1"/>
          </a:p>
        </p:txBody>
      </p:sp>
      <p:graphicFrame>
        <p:nvGraphicFramePr>
          <p:cNvPr id="10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7838"/>
              </p:ext>
            </p:extLst>
          </p:nvPr>
        </p:nvGraphicFramePr>
        <p:xfrm>
          <a:off x="1799692" y="22860"/>
          <a:ext cx="684076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utoShape 2" descr="Image result for japan fla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Image result for japan flag"/>
          <p:cNvSpPr>
            <a:spLocks noChangeAspect="1" noChangeArrowheads="1"/>
          </p:cNvSpPr>
          <p:nvPr/>
        </p:nvSpPr>
        <p:spPr bwMode="auto">
          <a:xfrm>
            <a:off x="3894667" y="325793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99692" y="908720"/>
            <a:ext cx="6981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CA7FC7-8680-6B4B-ABF2-2C2805AFFE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39" y="999040"/>
            <a:ext cx="3420380" cy="27261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5BC586F-AEC5-8D4F-94AF-C83CD0BABA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49" y="999040"/>
            <a:ext cx="3606801" cy="27353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6C056B4-D36C-8E41-B889-33F5344AEF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338" y="3807435"/>
            <a:ext cx="4199467" cy="297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4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8050" y="1124744"/>
            <a:ext cx="6563072" cy="67169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THỰC ĐƠN HỌC SINH 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3080374"/>
              </p:ext>
            </p:extLst>
          </p:nvPr>
        </p:nvGraphicFramePr>
        <p:xfrm>
          <a:off x="1799692" y="22860"/>
          <a:ext cx="684076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0326"/>
            <a:ext cx="6552728" cy="405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3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88839"/>
            <a:ext cx="6768752" cy="401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3080374"/>
              </p:ext>
            </p:extLst>
          </p:nvPr>
        </p:nvGraphicFramePr>
        <p:xfrm>
          <a:off x="1799692" y="22860"/>
          <a:ext cx="684076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THỰC ĐƠN HỌC SINH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5220072" y="3539480"/>
            <a:ext cx="4600612" cy="460648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graphicFrame>
        <p:nvGraphicFramePr>
          <p:cNvPr id="10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3368497"/>
              </p:ext>
            </p:extLst>
          </p:nvPr>
        </p:nvGraphicFramePr>
        <p:xfrm>
          <a:off x="2042192" y="103079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275" y="2192341"/>
            <a:ext cx="3035734" cy="289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608275" y="1340768"/>
            <a:ext cx="3035734" cy="55399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sz="1600" b="1" dirty="0">
                <a:solidFill>
                  <a:schemeClr val="bg1"/>
                </a:solidFill>
                <a:latin typeface="+mj-lt"/>
              </a:rPr>
              <a:t>CÔNG TY CỔ PHẨN 5SPRO</a:t>
            </a:r>
          </a:p>
          <a:p>
            <a:pPr algn="ctr"/>
            <a:r>
              <a:rPr lang="vi-VN" sz="1400" i="1" dirty="0">
                <a:solidFill>
                  <a:srgbClr val="FF0000"/>
                </a:solidFill>
                <a:latin typeface="+mj-lt"/>
              </a:rPr>
              <a:t>Hoạt động gắn liền trách nhiệm xã hội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2976" y="5373110"/>
            <a:ext cx="2911033" cy="1286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60032" y="1294601"/>
            <a:ext cx="4010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 5SPRO t</a:t>
            </a: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lập 2009 với triết lý sản xuất và kinh doanh 5S, KAIZEN Nhật Bản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60032" y="1979412"/>
            <a:ext cx="401024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600" kern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Seri 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-</a:t>
            </a:r>
            <a:r>
              <a:rPr lang="vi-VN" sz="1600" kern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1600" kern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Sàng lọc: </a:t>
            </a:r>
            <a:r>
              <a:rPr lang="vi-VN" sz="1200" kern="0" dirty="0">
                <a:latin typeface="+mj-lt"/>
              </a:rPr>
              <a:t>Đầu vào chất lượng, nhận diện - quản lý rủi ro.</a:t>
            </a:r>
          </a:p>
          <a:p>
            <a:pPr algn="just"/>
            <a:endParaRPr lang="vi-VN" sz="1200" kern="0" dirty="0">
              <a:latin typeface="+mj-lt"/>
            </a:endParaRPr>
          </a:p>
          <a:p>
            <a:pPr algn="just"/>
            <a:r>
              <a:rPr lang="vi-VN" sz="1600" kern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Seiton 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-</a:t>
            </a:r>
            <a:r>
              <a:rPr lang="vi-VN" sz="1600" kern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1600" kern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Sắp xếp: </a:t>
            </a:r>
            <a:r>
              <a:rPr lang="vi-VN" sz="1200" kern="0" dirty="0">
                <a:latin typeface="+mj-lt"/>
              </a:rPr>
              <a:t>Công nghệ, trang thiết bị hiện đại,  </a:t>
            </a:r>
            <a:r>
              <a:rPr lang="en-US" sz="1200" kern="0" dirty="0" smtClean="0">
                <a:latin typeface="+mj-lt"/>
              </a:rPr>
              <a:t> </a:t>
            </a:r>
            <a:r>
              <a:rPr lang="vi-VN" sz="1200" kern="0" dirty="0" smtClean="0">
                <a:latin typeface="+mj-lt"/>
              </a:rPr>
              <a:t>   </a:t>
            </a:r>
            <a:r>
              <a:rPr lang="vi-VN" sz="1200" kern="0" dirty="0">
                <a:latin typeface="+mj-lt"/>
              </a:rPr>
              <a:t>đúng quy trình, thực hiện bài toán logistics khoa học	    	</a:t>
            </a:r>
          </a:p>
          <a:p>
            <a:pPr algn="just"/>
            <a:r>
              <a:rPr lang="vi-VN" sz="1200" kern="0" dirty="0">
                <a:latin typeface="+mj-lt"/>
              </a:rPr>
              <a:t>		</a:t>
            </a:r>
          </a:p>
          <a:p>
            <a:pPr algn="just"/>
            <a:r>
              <a:rPr lang="vi-VN" sz="1600" kern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Seiso 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-</a:t>
            </a:r>
            <a:r>
              <a:rPr lang="vi-VN" sz="1600" kern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1600" kern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Sạch sẽ: </a:t>
            </a:r>
            <a:r>
              <a:rPr lang="vi-VN" sz="1200" kern="0" dirty="0">
                <a:latin typeface="+mj-lt"/>
              </a:rPr>
              <a:t>Từ yếu tố hữu hình tới yếu tố vô hình.			</a:t>
            </a:r>
          </a:p>
          <a:p>
            <a:pPr algn="just"/>
            <a:endParaRPr lang="vi-VN" sz="1600" kern="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just"/>
            <a:r>
              <a:rPr lang="vi-VN" sz="1600" kern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Seiketsu 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-</a:t>
            </a:r>
            <a:r>
              <a:rPr lang="vi-VN" sz="1600" kern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1600" kern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Săn sóc: </a:t>
            </a:r>
            <a:r>
              <a:rPr lang="vi-VN" sz="1200" kern="0" dirty="0">
                <a:latin typeface="+mj-lt"/>
              </a:rPr>
              <a:t>Luôn lắng nghe, cầu thị, không</a:t>
            </a:r>
          </a:p>
          <a:p>
            <a:pPr algn="just"/>
            <a:r>
              <a:rPr lang="vi-VN" sz="1200" kern="0" dirty="0">
                <a:latin typeface="+mj-lt"/>
              </a:rPr>
              <a:t>chạy theo số lượng, không tự hài lòng với chính mình.	</a:t>
            </a:r>
          </a:p>
          <a:p>
            <a:pPr algn="just"/>
            <a:endParaRPr lang="vi-VN" sz="1600" kern="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just"/>
            <a:r>
              <a:rPr lang="vi-VN" sz="1600" kern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Shitshuke 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-</a:t>
            </a:r>
            <a:r>
              <a:rPr lang="vi-VN" sz="1600" kern="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1600" kern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Sẵn sàng: </a:t>
            </a:r>
            <a:r>
              <a:rPr lang="vi-VN" sz="1200" kern="0" dirty="0">
                <a:latin typeface="+mj-lt"/>
              </a:rPr>
              <a:t>Sẵn sàng cho cơ hội lớn và chủ động nâng tầm suất ăn Việt. 	 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909840" y="5697308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600" dirty="0">
                <a:latin typeface="+mj-lt"/>
              </a:rPr>
              <a:t>Kaizen hàng ngày tại mọi vị trí, mọi công </a:t>
            </a:r>
          </a:p>
          <a:p>
            <a:pPr algn="just"/>
            <a:r>
              <a:rPr lang="vi-VN" sz="1600" dirty="0">
                <a:latin typeface="+mj-lt"/>
              </a:rPr>
              <a:t>đoạn, mọi lúc, mọi nơi.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752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r>
              <a:rPr lang="vi-VN" altLang="ko-KR" sz="3200" dirty="0"/>
              <a:t>5SPRO JSC </a:t>
            </a:r>
            <a:r>
              <a:rPr lang="vi-VN" altLang="ko-KR" sz="3200" dirty="0" smtClean="0"/>
              <a:t>–</a:t>
            </a:r>
            <a:r>
              <a:rPr lang="en-US" altLang="ko-KR" sz="3200" dirty="0" smtClean="0"/>
              <a:t> </a:t>
            </a:r>
            <a:r>
              <a:rPr lang="vi-VN" altLang="ko-KR" sz="3200" dirty="0" smtClean="0"/>
              <a:t>20</a:t>
            </a:r>
            <a:r>
              <a:rPr lang="en-US" altLang="ko-KR" sz="3200" dirty="0" smtClean="0"/>
              <a:t>20</a:t>
            </a:r>
            <a:endParaRPr lang="ko-KR" alt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3568" y="2348880"/>
            <a:ext cx="8280920" cy="1296144"/>
          </a:xfrm>
        </p:spPr>
        <p:txBody>
          <a:bodyPr/>
          <a:lstStyle/>
          <a:p>
            <a:pPr lvl="0" algn="ctr"/>
            <a:r>
              <a:rPr lang="en-US" altLang="ko-KR" sz="5400" b="1"/>
              <a:t>TRÂN TRỌNG CẢM ƠN</a:t>
            </a:r>
          </a:p>
        </p:txBody>
      </p:sp>
      <p:pic>
        <p:nvPicPr>
          <p:cNvPr id="7" name="Picture 6" descr="5s Methodology and lean produ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61048"/>
            <a:ext cx="2526208" cy="240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0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5220072" y="3539480"/>
            <a:ext cx="4600612" cy="460648"/>
          </a:xfrm>
        </p:spPr>
        <p:txBody>
          <a:bodyPr/>
          <a:lstStyle/>
          <a:p>
            <a:pPr lvl="0"/>
            <a:endParaRPr lang="en-US" altLang="ko-KR" b="1"/>
          </a:p>
          <a:p>
            <a:pPr marL="342900" lvl="0" indent="-342900">
              <a:buFontTx/>
              <a:buChar char="-"/>
            </a:pPr>
            <a:endParaRPr lang="en-US" altLang="ko-KR" b="1"/>
          </a:p>
          <a:p>
            <a:pPr lvl="0"/>
            <a:endParaRPr lang="en-US" altLang="ko-KR" b="1"/>
          </a:p>
        </p:txBody>
      </p:sp>
      <p:graphicFrame>
        <p:nvGraphicFramePr>
          <p:cNvPr id="10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7391918"/>
              </p:ext>
            </p:extLst>
          </p:nvPr>
        </p:nvGraphicFramePr>
        <p:xfrm>
          <a:off x="1764895" y="404664"/>
          <a:ext cx="684076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utoShape 2" descr="Image result for japan fla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Image result for japan flag"/>
          <p:cNvSpPr>
            <a:spLocks noChangeAspect="1" noChangeArrowheads="1"/>
          </p:cNvSpPr>
          <p:nvPr/>
        </p:nvSpPr>
        <p:spPr bwMode="auto">
          <a:xfrm>
            <a:off x="3894667" y="325793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704" y="2852936"/>
            <a:ext cx="6555142" cy="3098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12785" y="1484784"/>
            <a:ext cx="6555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 TY CỔ PHẦN 5SPRO</a:t>
            </a:r>
          </a:p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431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Thụy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Long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024 3872 8688	Website: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https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://www.5spro.vn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55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5220072" y="3539480"/>
            <a:ext cx="4600612" cy="460648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graphicFrame>
        <p:nvGraphicFramePr>
          <p:cNvPr id="10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1360047"/>
              </p:ext>
            </p:extLst>
          </p:nvPr>
        </p:nvGraphicFramePr>
        <p:xfrm>
          <a:off x="2042192" y="103079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5FD6C0D-27D6-9A4C-920B-5050AFBDC2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79800"/>
            <a:ext cx="3456384" cy="46865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1D0EAC-CBA6-5D4E-BC6C-B3F6DEAECC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79800"/>
            <a:ext cx="3528392" cy="468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5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8988425" y="6474988"/>
            <a:ext cx="681565" cy="86173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537" y="118377"/>
            <a:ext cx="815687" cy="7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694780"/>
            <a:ext cx="1233664" cy="950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395" y="899817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Hạ tầng, công nghệ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3495" y="21575016"/>
            <a:ext cx="3545474" cy="1954317"/>
          </a:xfrm>
          <a:prstGeom prst="rect">
            <a:avLst/>
          </a:prstGeom>
        </p:spPr>
      </p:pic>
      <p:sp>
        <p:nvSpPr>
          <p:cNvPr id="13" name="AutoShape 2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5721932" y="4168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1370548"/>
              </p:ext>
            </p:extLst>
          </p:nvPr>
        </p:nvGraphicFramePr>
        <p:xfrm>
          <a:off x="2104117" y="131216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691679" y="1645193"/>
            <a:ext cx="29523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1600" dirty="0" err="1">
                <a:latin typeface="Times New Roman" pitchFamily="18" charset="0"/>
                <a:cs typeface="Times New Roman" panose="02020603050405020304" pitchFamily="18" charset="0"/>
              </a:rPr>
              <a:t>Bếp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ATTP</a:t>
            </a:r>
          </a:p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TCVN ISO 22000:2005</a:t>
            </a:r>
          </a:p>
          <a:p>
            <a:pPr marL="285750" indent="-285750" algn="just">
              <a:buFontTx/>
              <a:buChar char="-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1200 m2</a:t>
            </a:r>
          </a:p>
          <a:p>
            <a:pPr marL="285750" indent="-285750" algn="just">
              <a:buFontTx/>
              <a:buChar char="-"/>
            </a:pPr>
            <a:endParaRPr lang="vi-VN" dirty="0"/>
          </a:p>
          <a:p>
            <a:pPr marL="285750" indent="-285750" algn="just">
              <a:buFontTx/>
              <a:buChar char="-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4008" y="1328547"/>
            <a:ext cx="3887265" cy="18373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424332"/>
            <a:ext cx="6883450" cy="294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61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8988425" y="6474988"/>
            <a:ext cx="681565" cy="86173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537" y="118377"/>
            <a:ext cx="815687" cy="7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694780"/>
            <a:ext cx="1233664" cy="950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2981" y="920657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tầng, công nghệ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3495" y="21575016"/>
            <a:ext cx="3545474" cy="1954317"/>
          </a:xfrm>
          <a:prstGeom prst="rect">
            <a:avLst/>
          </a:prstGeom>
        </p:spPr>
      </p:pic>
      <p:sp>
        <p:nvSpPr>
          <p:cNvPr id="13" name="AutoShape 2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5721932" y="4168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421824"/>
              </p:ext>
            </p:extLst>
          </p:nvPr>
        </p:nvGraphicFramePr>
        <p:xfrm>
          <a:off x="2104117" y="131216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499992" y="1076125"/>
            <a:ext cx="46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1chiều,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ISO 22000:2005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1680" y="2243655"/>
            <a:ext cx="7183209" cy="423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2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8988425" y="6474988"/>
            <a:ext cx="681565" cy="86173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537" y="118377"/>
            <a:ext cx="815687" cy="7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694780"/>
            <a:ext cx="1233664" cy="950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2981" y="920657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tầng, công nghệ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3495" y="21575016"/>
            <a:ext cx="3545474" cy="1954317"/>
          </a:xfrm>
          <a:prstGeom prst="rect">
            <a:avLst/>
          </a:prstGeom>
        </p:spPr>
      </p:pic>
      <p:sp>
        <p:nvSpPr>
          <p:cNvPr id="13" name="AutoShape 2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5721932" y="4168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3832045"/>
              </p:ext>
            </p:extLst>
          </p:nvPr>
        </p:nvGraphicFramePr>
        <p:xfrm>
          <a:off x="2104117" y="131216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707904" y="1078925"/>
            <a:ext cx="512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Nhật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547839"/>
            <a:ext cx="6768752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1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71" y="3234522"/>
            <a:ext cx="4091947" cy="3068960"/>
          </a:xfrm>
          <a:prstGeom prst="rect">
            <a:avLst/>
          </a:prstGeom>
        </p:spPr>
      </p:pic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8988425" y="6474988"/>
            <a:ext cx="681565" cy="86173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537" y="118377"/>
            <a:ext cx="815687" cy="7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694780"/>
            <a:ext cx="1233664" cy="950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194" y="1286725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tầng, công nghệ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893495" y="21575016"/>
            <a:ext cx="3545474" cy="1954317"/>
          </a:xfrm>
          <a:prstGeom prst="rect">
            <a:avLst/>
          </a:prstGeom>
        </p:spPr>
      </p:pic>
      <p:sp>
        <p:nvSpPr>
          <p:cNvPr id="13" name="AutoShape 2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5721932" y="4168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6709598"/>
              </p:ext>
            </p:extLst>
          </p:nvPr>
        </p:nvGraphicFramePr>
        <p:xfrm>
          <a:off x="2104117" y="131216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3482" y="2211130"/>
            <a:ext cx="4676974" cy="35077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23071" y="1798958"/>
            <a:ext cx="3778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Fushima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Nhật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6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8988425" y="6474988"/>
            <a:ext cx="681565" cy="86173"/>
          </a:xfrm>
        </p:spPr>
        <p:txBody>
          <a:bodyPr/>
          <a:lstStyle/>
          <a:p>
            <a:pPr lvl="0"/>
            <a:endParaRPr lang="en-US" altLang="ko-KR" b="1" dirty="0"/>
          </a:p>
          <a:p>
            <a:pPr marL="342900" lvl="0" indent="-342900">
              <a:buFontTx/>
              <a:buChar char="-"/>
            </a:pPr>
            <a:endParaRPr lang="en-US" altLang="ko-KR" b="1" dirty="0"/>
          </a:p>
          <a:p>
            <a:pPr lvl="0"/>
            <a:endParaRPr lang="en-US" altLang="ko-KR" b="1" dirty="0"/>
          </a:p>
        </p:txBody>
      </p:sp>
      <p:sp>
        <p:nvSpPr>
          <p:cNvPr id="4" name="AutoShape 2" descr="Kết quả hình ảnh cho học sinh tiểu học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5s Methodology and lean produ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537" y="118377"/>
            <a:ext cx="815687" cy="77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694780"/>
            <a:ext cx="1233664" cy="950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2981" y="920657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Hạ tầng, công nghệ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3495" y="21575016"/>
            <a:ext cx="3545474" cy="1954317"/>
          </a:xfrm>
          <a:prstGeom prst="rect">
            <a:avLst/>
          </a:prstGeom>
        </p:spPr>
      </p:pic>
      <p:sp>
        <p:nvSpPr>
          <p:cNvPr id="13" name="AutoShape 2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mage result for há» thá»ng camera giÃ¡m sÃ¡t nhiá»u máº¯t"/>
          <p:cNvSpPr>
            <a:spLocks noChangeAspect="1" noChangeArrowheads="1"/>
          </p:cNvSpPr>
          <p:nvPr/>
        </p:nvSpPr>
        <p:spPr bwMode="auto">
          <a:xfrm>
            <a:off x="5721932" y="41681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5803055"/>
              </p:ext>
            </p:extLst>
          </p:nvPr>
        </p:nvGraphicFramePr>
        <p:xfrm>
          <a:off x="2104117" y="131216"/>
          <a:ext cx="6048672" cy="97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707904" y="1078925"/>
            <a:ext cx="512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5493" y="1842906"/>
            <a:ext cx="7201745" cy="453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17233</TotalTime>
  <Words>834</Words>
  <Application>Microsoft Office PowerPoint</Application>
  <PresentationFormat>On-screen Show (4:3)</PresentationFormat>
  <Paragraphs>143</Paragraphs>
  <Slides>20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5SPRO JSC – 2020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157</cp:revision>
  <cp:lastPrinted>2020-09-04T05:24:01Z</cp:lastPrinted>
  <dcterms:created xsi:type="dcterms:W3CDTF">2014-04-01T16:35:38Z</dcterms:created>
  <dcterms:modified xsi:type="dcterms:W3CDTF">2020-09-04T06:28:20Z</dcterms:modified>
</cp:coreProperties>
</file>