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ppt/tags/tag19.xml" ContentType="application/vnd.openxmlformats-officedocument.presentationml.tags+xml"/>
  <Override PartName="/ppt/notesSlides/notesSlide18.xml" ContentType="application/vnd.openxmlformats-officedocument.presentationml.notesSlide+xml"/>
  <Override PartName="/ppt/tags/tag20.xml" ContentType="application/vnd.openxmlformats-officedocument.presentationml.tags+xml"/>
  <Override PartName="/ppt/notesSlides/notesSlide19.xml" ContentType="application/vnd.openxmlformats-officedocument.presentationml.notesSlide+xml"/>
  <Override PartName="/ppt/tags/tag21.xml" ContentType="application/vnd.openxmlformats-officedocument.presentationml.tags+xml"/>
  <Override PartName="/ppt/notesSlides/notesSlide20.xml" ContentType="application/vnd.openxmlformats-officedocument.presentationml.notesSlide+xml"/>
  <Override PartName="/ppt/tags/tag22.xml" ContentType="application/vnd.openxmlformats-officedocument.presentationml.tags+xml"/>
  <Override PartName="/ppt/notesSlides/notesSlide21.xml" ContentType="application/vnd.openxmlformats-officedocument.presentationml.notesSlide+xml"/>
  <Override PartName="/ppt/tags/tag23.xml" ContentType="application/vnd.openxmlformats-officedocument.presentationml.tags+xml"/>
  <Override PartName="/ppt/notesSlides/notesSlide22.xml" ContentType="application/vnd.openxmlformats-officedocument.presentationml.notesSlide+xml"/>
  <Override PartName="/ppt/tags/tag24.xml" ContentType="application/vnd.openxmlformats-officedocument.presentationml.tags+xml"/>
  <Override PartName="/ppt/notesSlides/notesSlide23.xml" ContentType="application/vnd.openxmlformats-officedocument.presentationml.notesSlide+xml"/>
  <Override PartName="/ppt/tags/tag25.xml" ContentType="application/vnd.openxmlformats-officedocument.presentationml.tags+xml"/>
  <Override PartName="/ppt/notesSlides/notesSlide24.xml" ContentType="application/vnd.openxmlformats-officedocument.presentationml.notesSlide+xml"/>
  <Override PartName="/ppt/tags/tag26.xml" ContentType="application/vnd.openxmlformats-officedocument.presentationml.tags+xml"/>
  <Override PartName="/ppt/notesSlides/notesSlide25.xml" ContentType="application/vnd.openxmlformats-officedocument.presentationml.notesSlide+xml"/>
  <Override PartName="/ppt/tags/tag27.xml" ContentType="application/vnd.openxmlformats-officedocument.presentationml.tags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8" r:id="rId2"/>
    <p:sldId id="334" r:id="rId3"/>
    <p:sldId id="286" r:id="rId4"/>
    <p:sldId id="335" r:id="rId5"/>
    <p:sldId id="348" r:id="rId6"/>
    <p:sldId id="353" r:id="rId7"/>
    <p:sldId id="349" r:id="rId8"/>
    <p:sldId id="350" r:id="rId9"/>
    <p:sldId id="336" r:id="rId10"/>
    <p:sldId id="337" r:id="rId11"/>
    <p:sldId id="338" r:id="rId12"/>
    <p:sldId id="339" r:id="rId13"/>
    <p:sldId id="340" r:id="rId14"/>
    <p:sldId id="341" r:id="rId15"/>
    <p:sldId id="351" r:id="rId16"/>
    <p:sldId id="342" r:id="rId17"/>
    <p:sldId id="343" r:id="rId18"/>
    <p:sldId id="344" r:id="rId19"/>
    <p:sldId id="345" r:id="rId20"/>
    <p:sldId id="346" r:id="rId21"/>
    <p:sldId id="347" r:id="rId22"/>
    <p:sldId id="330" r:id="rId23"/>
    <p:sldId id="329" r:id="rId24"/>
    <p:sldId id="328" r:id="rId25"/>
    <p:sldId id="332" r:id="rId26"/>
    <p:sldId id="297" r:id="rId27"/>
  </p:sldIdLst>
  <p:sldSz cx="9144000" cy="6858000" type="screen4x3"/>
  <p:notesSz cx="6858000" cy="9144000"/>
  <p:custDataLst>
    <p:tags r:id="rId29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CC"/>
    <a:srgbClr val="FF0000"/>
    <a:srgbClr val="D60093"/>
    <a:srgbClr val="0000FF"/>
    <a:srgbClr val="CC99FF"/>
    <a:srgbClr val="CC3300"/>
    <a:srgbClr val="800000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95672" autoAdjust="0"/>
  </p:normalViewPr>
  <p:slideViewPr>
    <p:cSldViewPr>
      <p:cViewPr varScale="1">
        <p:scale>
          <a:sx n="70" d="100"/>
          <a:sy n="70" d="100"/>
        </p:scale>
        <p:origin x="1392" y="7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38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3A0ED08-C55C-4FCC-BBDC-291C3AFE50A7}" type="datetimeFigureOut">
              <a:rPr lang="en-US"/>
              <a:pPr>
                <a:defRPr/>
              </a:pPr>
              <a:t>11/23/2020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3832F290-9740-4D20-995B-0CB5644DF9A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95927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32F290-9740-4D20-995B-0CB5644DF9AA}" type="slidenum">
              <a:rPr lang="en-US" altLang="en-US" smtClean="0"/>
              <a:pPr>
                <a:defRPr/>
              </a:pPr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87012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32F290-9740-4D20-995B-0CB5644DF9AA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25900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32F290-9740-4D20-995B-0CB5644DF9AA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07745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32F290-9740-4D20-995B-0CB5644DF9AA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45732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32F290-9740-4D20-995B-0CB5644DF9AA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07356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32F290-9740-4D20-995B-0CB5644DF9AA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98647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32F290-9740-4D20-995B-0CB5644DF9AA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5957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32F290-9740-4D20-995B-0CB5644DF9AA}" type="slidenum">
              <a:rPr lang="en-US" altLang="en-US" smtClean="0"/>
              <a:pPr>
                <a:defRPr/>
              </a:pPr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79026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32F290-9740-4D20-995B-0CB5644DF9AA}" type="slidenum">
              <a:rPr lang="en-US" altLang="en-US" smtClean="0"/>
              <a:pPr>
                <a:defRPr/>
              </a:pPr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44966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32F290-9740-4D20-995B-0CB5644DF9AA}" type="slidenum">
              <a:rPr lang="en-US" altLang="en-US" smtClean="0"/>
              <a:pPr>
                <a:defRPr/>
              </a:pPr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07620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32F290-9740-4D20-995B-0CB5644DF9AA}" type="slidenum">
              <a:rPr lang="en-US" altLang="en-US" smtClean="0"/>
              <a:pPr>
                <a:defRPr/>
              </a:pPr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2163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794" tIns="44897" rIns="89794" bIns="44897" anchor="b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208EE788-35D7-4AB6-A4F5-78105DE48D0C}" type="slidenum">
              <a:rPr lang="en-US" sz="1200"/>
              <a:pPr algn="r" eaLnBrk="1" hangingPunct="1"/>
              <a:t>2</a:t>
            </a:fld>
            <a:endParaRPr lang="en-US" sz="120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vi-VN" smtClean="0"/>
          </a:p>
        </p:txBody>
      </p:sp>
    </p:spTree>
    <p:extLst>
      <p:ext uri="{BB962C8B-B14F-4D97-AF65-F5344CB8AC3E}">
        <p14:creationId xmlns:p14="http://schemas.microsoft.com/office/powerpoint/2010/main" val="23326090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32F290-9740-4D20-995B-0CB5644DF9AA}" type="slidenum">
              <a:rPr lang="en-US" altLang="en-US" smtClean="0"/>
              <a:pPr>
                <a:defRPr/>
              </a:pPr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127817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32F290-9740-4D20-995B-0CB5644DF9AA}" type="slidenum">
              <a:rPr lang="en-US" altLang="en-US" smtClean="0"/>
              <a:pPr>
                <a:defRPr/>
              </a:pPr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223599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32F290-9740-4D20-995B-0CB5644DF9AA}" type="slidenum">
              <a:rPr lang="en-US" altLang="en-US" smtClean="0"/>
              <a:pPr>
                <a:defRPr/>
              </a:pPr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078666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32F290-9740-4D20-995B-0CB5644DF9AA}" type="slidenum">
              <a:rPr lang="en-US" altLang="en-US" smtClean="0"/>
              <a:pPr>
                <a:defRPr/>
              </a:pPr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486782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32F290-9740-4D20-995B-0CB5644DF9AA}" type="slidenum">
              <a:rPr lang="en-US" altLang="en-US" smtClean="0"/>
              <a:pPr>
                <a:defRPr/>
              </a:pPr>
              <a:t>24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170718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32F290-9740-4D20-995B-0CB5644DF9AA}" type="slidenum">
              <a:rPr lang="en-US" altLang="en-US" smtClean="0"/>
              <a:pPr>
                <a:defRPr/>
              </a:pPr>
              <a:t>25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64854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32F290-9740-4D20-995B-0CB5644DF9AA}" type="slidenum">
              <a:rPr lang="en-US" altLang="en-US" smtClean="0"/>
              <a:pPr>
                <a:defRPr/>
              </a:pPr>
              <a:t>26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31156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32F290-9740-4D20-995B-0CB5644DF9AA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78387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32F290-9740-4D20-995B-0CB5644DF9AA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34790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32F290-9740-4D20-995B-0CB5644DF9AA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90315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32F290-9740-4D20-995B-0CB5644DF9AA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21950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32F290-9740-4D20-995B-0CB5644DF9AA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13755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32F290-9740-4D20-995B-0CB5644DF9AA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05107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32F290-9740-4D20-995B-0CB5644DF9AA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37286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CB3353-B687-4A99-90E4-BA04F14A543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02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665136-2A8A-44EB-917B-156FE9CBD71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1155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8B2F80-19A0-4655-A8A0-9CC3FB1E23B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56113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C8697F-6582-4722-A2FD-1ECD4729D7B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36773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B0B595-78E8-4974-86AF-A6F109F249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14546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5C3563-653D-457A-9157-3A331704FD7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9546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A72691-6C4F-4EEE-B846-DCC842429E3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7622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C7B5AB-7EC3-4E2A-B6E4-005D8A0997D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5612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467530-7777-4A16-BDA6-894C2E8301D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5846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D1FFC8-6A27-4E6D-8621-3DA9C4C691F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36395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C6DC16-315F-489F-B456-3AB72C44743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0503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40AF99-64F1-405E-BE11-9BC22C18E4A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3727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A7F88841-8D7D-4FA1-894F-FF522B0AB9F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emf"/><Relationship Id="rId2" Type="http://schemas.openxmlformats.org/officeDocument/2006/relationships/audio" Target="file:///D:\NHOT84\Thi%20bai%20giang%20dien%20tu-%20QUYEN-2012\duong%20len%20dinh.mp3" TargetMode="External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40.png"/><Relationship Id="rId1" Type="http://schemas.openxmlformats.org/officeDocument/2006/relationships/tags" Target="../tags/tag16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5" Type="http://schemas.openxmlformats.org/officeDocument/2006/relationships/image" Target="../media/image3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Relationship Id="rId5" Type="http://schemas.openxmlformats.org/officeDocument/2006/relationships/image" Target="../media/image47.jpeg"/><Relationship Id="rId4" Type="http://schemas.openxmlformats.org/officeDocument/2006/relationships/image" Target="../media/image4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Relationship Id="rId4" Type="http://schemas.openxmlformats.org/officeDocument/2006/relationships/image" Target="../media/image4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1.xml"/><Relationship Id="rId5" Type="http://schemas.openxmlformats.org/officeDocument/2006/relationships/image" Target="../media/image50.jpeg"/><Relationship Id="rId4" Type="http://schemas.openxmlformats.org/officeDocument/2006/relationships/image" Target="../media/image4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60.png"/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54.png"/><Relationship Id="rId12" Type="http://schemas.openxmlformats.org/officeDocument/2006/relationships/image" Target="../media/image5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2.xml"/><Relationship Id="rId6" Type="http://schemas.openxmlformats.org/officeDocument/2006/relationships/image" Target="../media/image53.png"/><Relationship Id="rId11" Type="http://schemas.openxmlformats.org/officeDocument/2006/relationships/image" Target="../media/image58.png"/><Relationship Id="rId5" Type="http://schemas.openxmlformats.org/officeDocument/2006/relationships/image" Target="../media/image52.png"/><Relationship Id="rId15" Type="http://schemas.openxmlformats.org/officeDocument/2006/relationships/image" Target="../media/image62.png"/><Relationship Id="rId10" Type="http://schemas.openxmlformats.org/officeDocument/2006/relationships/image" Target="../media/image57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Relationship Id="rId14" Type="http://schemas.openxmlformats.org/officeDocument/2006/relationships/image" Target="../media/image6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Relationship Id="rId5" Type="http://schemas.openxmlformats.org/officeDocument/2006/relationships/image" Target="../media/image64.png"/><Relationship Id="rId4" Type="http://schemas.openxmlformats.org/officeDocument/2006/relationships/image" Target="../media/image6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Relationship Id="rId5" Type="http://schemas.openxmlformats.org/officeDocument/2006/relationships/image" Target="../media/image64.png"/><Relationship Id="rId4" Type="http://schemas.openxmlformats.org/officeDocument/2006/relationships/image" Target="../media/image6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Relationship Id="rId5" Type="http://schemas.openxmlformats.org/officeDocument/2006/relationships/image" Target="../media/image64.png"/><Relationship Id="rId4" Type="http://schemas.openxmlformats.org/officeDocument/2006/relationships/image" Target="../media/image67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70.jpeg"/><Relationship Id="rId2" Type="http://schemas.openxmlformats.org/officeDocument/2006/relationships/audio" Target="file:///D:\Nhac\Nhac%20Do\Tinh%20em.wav" TargetMode="External"/><Relationship Id="rId1" Type="http://schemas.openxmlformats.org/officeDocument/2006/relationships/tags" Target="../tags/tag27.xml"/><Relationship Id="rId6" Type="http://schemas.openxmlformats.org/officeDocument/2006/relationships/image" Target="../media/image69.jpeg"/><Relationship Id="rId5" Type="http://schemas.openxmlformats.org/officeDocument/2006/relationships/image" Target="../media/image68.jpeg"/><Relationship Id="rId4" Type="http://schemas.openxmlformats.org/officeDocument/2006/relationships/notesSlide" Target="../notesSlides/notesSlide2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5" Type="http://schemas.openxmlformats.org/officeDocument/2006/relationships/image" Target="../media/image1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6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6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8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00" t="25002" r="17999" b="71873"/>
          <a:stretch>
            <a:fillRect/>
          </a:stretch>
        </p:blipFill>
        <p:spPr bwMode="auto">
          <a:xfrm>
            <a:off x="76200" y="1600200"/>
            <a:ext cx="8991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WordArt 3"/>
          <p:cNvSpPr>
            <a:spLocks noChangeArrowheads="1" noChangeShapeType="1" noTextEdit="1"/>
          </p:cNvSpPr>
          <p:nvPr/>
        </p:nvSpPr>
        <p:spPr bwMode="auto">
          <a:xfrm>
            <a:off x="1257300" y="664368"/>
            <a:ext cx="6858000" cy="419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CC3399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</a:t>
            </a:r>
            <a:r>
              <a:rPr lang="vi-VN" sz="3600" b="1" kern="10" dirty="0" smtClean="0">
                <a:ln w="9525">
                  <a:solidFill>
                    <a:srgbClr val="CC3399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THCS CAO BÁ QUÁT</a:t>
            </a:r>
            <a:endParaRPr lang="en-US" sz="3600" b="1" kern="10" dirty="0">
              <a:ln w="9525">
                <a:solidFill>
                  <a:srgbClr val="CC3399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6" name="WordArt 5"/>
          <p:cNvSpPr>
            <a:spLocks noChangeArrowheads="1" noChangeShapeType="1" noTextEdit="1"/>
          </p:cNvSpPr>
          <p:nvPr/>
        </p:nvSpPr>
        <p:spPr bwMode="auto">
          <a:xfrm>
            <a:off x="4995862" y="2733674"/>
            <a:ext cx="4071938" cy="1228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298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</a:t>
            </a:r>
            <a:r>
              <a:rPr lang="vi-VN" sz="3600" kern="10" dirty="0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 Hải Sâm</a:t>
            </a:r>
          </a:p>
          <a:p>
            <a:pPr algn="ctr"/>
            <a:r>
              <a:rPr lang="vi-VN" sz="3600" kern="10" dirty="0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giảng E-learning môn Sinh học 9</a:t>
            </a:r>
            <a:endParaRPr lang="en-US" sz="3600" kern="10" dirty="0">
              <a:ln w="9525">
                <a:solidFill>
                  <a:srgbClr val="FF0066"/>
                </a:solidFill>
                <a:round/>
                <a:headEnd/>
                <a:tailEnd/>
              </a:ln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5" name="duong len dinh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Text Box 8"/>
          <p:cNvSpPr txBox="1">
            <a:spLocks noChangeArrowheads="1"/>
          </p:cNvSpPr>
          <p:nvPr/>
        </p:nvSpPr>
        <p:spPr bwMode="auto">
          <a:xfrm>
            <a:off x="4090986" y="6085748"/>
            <a:ext cx="299561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vi-VN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n-US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-202</a:t>
            </a:r>
            <a:r>
              <a:rPr lang="vi-VN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9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62" y="1894748"/>
            <a:ext cx="45720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10"/>
          <p:cNvPicPr>
            <a:picLocks noChangeAspect="1" noChangeArrowheads="1"/>
          </p:cNvPicPr>
          <p:nvPr/>
        </p:nvPicPr>
        <p:blipFill>
          <a:blip r:embed="rId8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73" t="12000" r="25002" b="17999"/>
          <a:stretch>
            <a:fillRect/>
          </a:stretch>
        </p:blipFill>
        <p:spPr bwMode="auto">
          <a:xfrm>
            <a:off x="185738" y="1752600"/>
            <a:ext cx="3810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11"/>
          <p:cNvPicPr>
            <a:picLocks noChangeAspect="1" noChangeArrowheads="1"/>
          </p:cNvPicPr>
          <p:nvPr/>
        </p:nvPicPr>
        <p:blipFill>
          <a:blip r:embed="rId9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99" t="71873" r="12000" b="25002"/>
          <a:stretch>
            <a:fillRect/>
          </a:stretch>
        </p:blipFill>
        <p:spPr bwMode="auto">
          <a:xfrm>
            <a:off x="228600" y="6419850"/>
            <a:ext cx="8915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advTm="1609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4113" fill="hold"/>
                                        <p:tgtEl>
                                          <p:spTgt spid="717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25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25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25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175"/>
                </p:tgtEl>
              </p:cMediaNode>
            </p:audio>
          </p:childTnLst>
        </p:cTn>
      </p:par>
    </p:tnLst>
    <p:bldLst>
      <p:bldP spid="3075" grpId="0"/>
      <p:bldP spid="307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990600" y="161925"/>
            <a:ext cx="7620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8" tIns="45705" rIns="91408" bIns="45705">
            <a:spAutoFit/>
          </a:bodyPr>
          <a:lstStyle>
            <a:lvl1pPr defTabSz="91281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/>
              <a:t>Tác nhân vật lí gây đột biến gen</a:t>
            </a:r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328613" y="762000"/>
            <a:ext cx="4014787" cy="2838450"/>
            <a:chOff x="328612" y="762000"/>
            <a:chExt cx="4014788" cy="2838451"/>
          </a:xfrm>
        </p:grpSpPr>
        <p:pic>
          <p:nvPicPr>
            <p:cNvPr id="10253" name="Picture 17" descr="https://1.bp.blogspot.com/-4lFHXTWe2XM/VWyQdpcOlnI/AAAAAAAAAJI/a8jnBf37xck/s320/l%25C3%25A0m%2Bm%25C3%25A1t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8612" y="762000"/>
              <a:ext cx="4014788" cy="28384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54" name="Rectangle 13"/>
            <p:cNvSpPr>
              <a:spLocks noChangeArrowheads="1"/>
            </p:cNvSpPr>
            <p:nvPr/>
          </p:nvSpPr>
          <p:spPr bwMode="auto">
            <a:xfrm>
              <a:off x="1066800" y="3048000"/>
              <a:ext cx="2819400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08" tIns="45705" rIns="91408" bIns="45705" anchor="ctr"/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912813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912813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912813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912813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sz="2800" dirty="0">
                  <a:solidFill>
                    <a:schemeClr val="tx2"/>
                  </a:solidFill>
                </a:rPr>
                <a:t>          </a:t>
              </a:r>
              <a:r>
                <a:rPr lang="en-US" sz="2800" dirty="0" err="1">
                  <a:solidFill>
                    <a:srgbClr val="FFFF00"/>
                  </a:solidFill>
                </a:rPr>
                <a:t>Sốc</a:t>
              </a:r>
              <a:r>
                <a:rPr lang="en-US" sz="2800" dirty="0">
                  <a:solidFill>
                    <a:srgbClr val="FFFF00"/>
                  </a:solidFill>
                </a:rPr>
                <a:t> </a:t>
              </a:r>
              <a:r>
                <a:rPr lang="en-US" sz="2800" dirty="0" err="1">
                  <a:solidFill>
                    <a:srgbClr val="FFFF00"/>
                  </a:solidFill>
                </a:rPr>
                <a:t>nhiệt</a:t>
              </a:r>
              <a:endParaRPr lang="en-US" sz="2800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4419600" y="762000"/>
            <a:ext cx="4572000" cy="2819400"/>
            <a:chOff x="4419600" y="762000"/>
            <a:chExt cx="4572000" cy="2819400"/>
          </a:xfrm>
        </p:grpSpPr>
        <p:pic>
          <p:nvPicPr>
            <p:cNvPr id="10251" name="Picture 12" descr="images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9600" y="762000"/>
              <a:ext cx="4572000" cy="2819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52" name="Rectangle 14"/>
            <p:cNvSpPr>
              <a:spLocks noChangeArrowheads="1"/>
            </p:cNvSpPr>
            <p:nvPr/>
          </p:nvSpPr>
          <p:spPr bwMode="auto">
            <a:xfrm>
              <a:off x="5562600" y="3048000"/>
              <a:ext cx="3200400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08" tIns="45705" rIns="91408" bIns="45705" anchor="ctr"/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912813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912813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912813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912813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sz="2800">
                  <a:solidFill>
                    <a:schemeClr val="bg1"/>
                  </a:solidFill>
                </a:rPr>
                <a:t>Các tia tử ngoại</a:t>
              </a:r>
            </a:p>
          </p:txBody>
        </p:sp>
      </p:grpSp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4572000" y="3657600"/>
            <a:ext cx="4419600" cy="3124200"/>
            <a:chOff x="4572000" y="3657600"/>
            <a:chExt cx="4419600" cy="3124200"/>
          </a:xfrm>
        </p:grpSpPr>
        <p:pic>
          <p:nvPicPr>
            <p:cNvPr id="10249" name="Picture 19" descr="Phóng vũ khí hạt nhân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3657600"/>
              <a:ext cx="4419600" cy="312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50" name="Text Box 20"/>
            <p:cNvSpPr txBox="1">
              <a:spLocks noChangeArrowheads="1"/>
            </p:cNvSpPr>
            <p:nvPr/>
          </p:nvSpPr>
          <p:spPr bwMode="auto">
            <a:xfrm>
              <a:off x="5715000" y="6092426"/>
              <a:ext cx="3276600" cy="646300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square" lIns="91408" tIns="45705" rIns="91408" bIns="45705">
              <a:spAutoFit/>
            </a:bodyPr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912813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912813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912813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912813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sz="1800" b="1" dirty="0" err="1"/>
                <a:t>Bụi</a:t>
              </a:r>
              <a:r>
                <a:rPr lang="en-US" sz="1800" b="1" dirty="0"/>
                <a:t> </a:t>
              </a:r>
              <a:r>
                <a:rPr lang="en-US" sz="1800" b="1" dirty="0" err="1"/>
                <a:t>phóng</a:t>
              </a:r>
              <a:r>
                <a:rPr lang="en-US" sz="1800" b="1" dirty="0"/>
                <a:t> </a:t>
              </a:r>
              <a:r>
                <a:rPr lang="en-US" sz="1800" b="1" dirty="0" err="1"/>
                <a:t>xạ</a:t>
              </a:r>
              <a:r>
                <a:rPr lang="en-US" sz="1800" b="1" dirty="0"/>
                <a:t> </a:t>
              </a:r>
              <a:r>
                <a:rPr lang="en-US" sz="1800" b="1" dirty="0" err="1"/>
                <a:t>và</a:t>
              </a:r>
              <a:r>
                <a:rPr lang="en-US" sz="1800" b="1" dirty="0"/>
                <a:t> </a:t>
              </a:r>
              <a:r>
                <a:rPr lang="en-US" sz="1800" b="1" dirty="0" err="1"/>
                <a:t>các</a:t>
              </a:r>
              <a:r>
                <a:rPr lang="en-US" sz="1800" b="1" dirty="0"/>
                <a:t> </a:t>
              </a:r>
              <a:r>
                <a:rPr lang="en-US" sz="1800" b="1" dirty="0" err="1"/>
                <a:t>bức</a:t>
              </a:r>
              <a:r>
                <a:rPr lang="en-US" sz="1800" b="1" dirty="0"/>
                <a:t> </a:t>
              </a:r>
              <a:r>
                <a:rPr lang="en-US" sz="1800" b="1" dirty="0" err="1"/>
                <a:t>xạ</a:t>
              </a:r>
              <a:r>
                <a:rPr lang="en-US" sz="1800" b="1" dirty="0"/>
                <a:t> </a:t>
              </a:r>
            </a:p>
            <a:p>
              <a:pPr eaLnBrk="1" hangingPunct="1"/>
              <a:r>
                <a:rPr lang="en-US" sz="1800" b="1" dirty="0" err="1"/>
                <a:t>từ</a:t>
              </a:r>
              <a:r>
                <a:rPr lang="en-US" sz="1800" b="1" dirty="0"/>
                <a:t> </a:t>
              </a:r>
              <a:r>
                <a:rPr lang="en-US" sz="1800" b="1" dirty="0" err="1"/>
                <a:t>phóng</a:t>
              </a:r>
              <a:r>
                <a:rPr lang="en-US" sz="1800" b="1" dirty="0"/>
                <a:t> </a:t>
              </a:r>
              <a:r>
                <a:rPr lang="en-US" sz="1800" b="1" dirty="0" err="1"/>
                <a:t>vũ</a:t>
              </a:r>
              <a:r>
                <a:rPr lang="en-US" sz="1800" b="1" dirty="0"/>
                <a:t>  </a:t>
              </a:r>
              <a:r>
                <a:rPr lang="en-US" sz="1800" b="1" dirty="0" err="1"/>
                <a:t>khí</a:t>
              </a:r>
              <a:r>
                <a:rPr lang="en-US" sz="1800" b="1" dirty="0"/>
                <a:t> </a:t>
              </a:r>
              <a:r>
                <a:rPr lang="en-US" sz="1800" b="1" dirty="0" err="1"/>
                <a:t>hạt</a:t>
              </a:r>
              <a:r>
                <a:rPr lang="en-US" sz="1800" b="1" dirty="0"/>
                <a:t> </a:t>
              </a:r>
              <a:r>
                <a:rPr lang="en-US" sz="1800" b="1" dirty="0" err="1"/>
                <a:t>nhân</a:t>
              </a:r>
              <a:r>
                <a:rPr lang="en-US" sz="1800" b="1" dirty="0"/>
                <a:t>, </a:t>
              </a:r>
              <a:endParaRPr lang="en-US" sz="2000" b="1" dirty="0"/>
            </a:p>
          </p:txBody>
        </p:sp>
      </p:grpSp>
      <p:grpSp>
        <p:nvGrpSpPr>
          <p:cNvPr id="5" name="Group 22"/>
          <p:cNvGrpSpPr>
            <a:grpSpLocks/>
          </p:cNvGrpSpPr>
          <p:nvPr/>
        </p:nvGrpSpPr>
        <p:grpSpPr bwMode="auto">
          <a:xfrm>
            <a:off x="304800" y="3757613"/>
            <a:ext cx="4114800" cy="3027362"/>
            <a:chOff x="304800" y="3757825"/>
            <a:chExt cx="4114800" cy="3026565"/>
          </a:xfrm>
        </p:grpSpPr>
        <p:pic>
          <p:nvPicPr>
            <p:cNvPr id="10247" name="Picture 24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3757825"/>
              <a:ext cx="4114800" cy="3023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48" name="Text Box 22"/>
            <p:cNvSpPr txBox="1">
              <a:spLocks noChangeArrowheads="1"/>
            </p:cNvSpPr>
            <p:nvPr/>
          </p:nvSpPr>
          <p:spPr bwMode="auto">
            <a:xfrm>
              <a:off x="381000" y="6415088"/>
              <a:ext cx="3048000" cy="369302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08" tIns="45705" rIns="91408" bIns="45705">
              <a:spAutoFit/>
            </a:bodyPr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912813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912813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912813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912813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sz="1800" b="1"/>
                <a:t>Nổ nhà máy điện hạt nhân</a:t>
              </a:r>
              <a:endParaRPr lang="en-US" sz="2000" b="1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157251883"/>
      </p:ext>
    </p:extLst>
  </p:cSld>
  <p:clrMapOvr>
    <a:masterClrMapping/>
  </p:clrMapOvr>
  <p:transition advTm="5000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685800" y="3554"/>
            <a:ext cx="7620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8" tIns="45705" rIns="91408" bIns="45705">
            <a:spAutoFit/>
          </a:bodyPr>
          <a:lstStyle>
            <a:lvl1pPr defTabSz="91281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dirty="0" err="1"/>
              <a:t>Tác</a:t>
            </a:r>
            <a:r>
              <a:rPr lang="en-US" sz="2800" dirty="0"/>
              <a:t> </a:t>
            </a:r>
            <a:r>
              <a:rPr lang="en-US" sz="2800" dirty="0" err="1"/>
              <a:t>nhân</a:t>
            </a:r>
            <a:r>
              <a:rPr lang="en-US" sz="2800" dirty="0"/>
              <a:t>  </a:t>
            </a:r>
            <a:r>
              <a:rPr lang="en-US" sz="2800" dirty="0" err="1"/>
              <a:t>hoá</a:t>
            </a:r>
            <a:r>
              <a:rPr lang="en-US" sz="2800" dirty="0"/>
              <a:t> </a:t>
            </a:r>
            <a:r>
              <a:rPr lang="en-US" sz="2800" dirty="0" err="1"/>
              <a:t>học</a:t>
            </a:r>
            <a:r>
              <a:rPr lang="en-US" sz="2800" dirty="0"/>
              <a:t> </a:t>
            </a:r>
            <a:r>
              <a:rPr lang="en-US" sz="2800" dirty="0" err="1"/>
              <a:t>gây</a:t>
            </a:r>
            <a:r>
              <a:rPr lang="en-US" sz="2800" dirty="0"/>
              <a:t> </a:t>
            </a:r>
            <a:r>
              <a:rPr lang="en-US" sz="2800" dirty="0" err="1"/>
              <a:t>đột</a:t>
            </a:r>
            <a:r>
              <a:rPr lang="en-US" sz="2800" dirty="0"/>
              <a:t> </a:t>
            </a:r>
            <a:r>
              <a:rPr lang="en-US" sz="2800" dirty="0" err="1"/>
              <a:t>biến</a:t>
            </a:r>
            <a:r>
              <a:rPr lang="en-US" sz="2800" dirty="0"/>
              <a:t> gen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4495800" y="685800"/>
            <a:ext cx="4648200" cy="5249863"/>
            <a:chOff x="4495800" y="685800"/>
            <a:chExt cx="4648200" cy="5249863"/>
          </a:xfrm>
        </p:grpSpPr>
        <p:pic>
          <p:nvPicPr>
            <p:cNvPr id="23" name="Picture 22" descr="602px-Defoliation_agent_sprayi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495800" y="685800"/>
              <a:ext cx="4343400" cy="4191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1272" name="TextBox 23"/>
            <p:cNvSpPr txBox="1">
              <a:spLocks noChangeArrowheads="1"/>
            </p:cNvSpPr>
            <p:nvPr/>
          </p:nvSpPr>
          <p:spPr bwMode="auto">
            <a:xfrm>
              <a:off x="4495800" y="5105400"/>
              <a:ext cx="4648200" cy="830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08" tIns="45705" rIns="91408" bIns="45705">
              <a:spAutoFit/>
            </a:bodyPr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912813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912813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912813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912813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b="1"/>
                <a:t>Chất độc da cam Mỹ rải xuống trong chiến tranh</a:t>
              </a:r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0" y="685800"/>
            <a:ext cx="4419600" cy="5600700"/>
            <a:chOff x="0" y="685800"/>
            <a:chExt cx="4419600" cy="5600700"/>
          </a:xfrm>
        </p:grpSpPr>
        <p:pic>
          <p:nvPicPr>
            <p:cNvPr id="11269" name="Picture 8" descr="10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85800"/>
              <a:ext cx="4419600" cy="426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70" name="TextBox 23"/>
            <p:cNvSpPr txBox="1">
              <a:spLocks noChangeArrowheads="1"/>
            </p:cNvSpPr>
            <p:nvPr/>
          </p:nvSpPr>
          <p:spPr bwMode="auto">
            <a:xfrm>
              <a:off x="76200" y="5086350"/>
              <a:ext cx="4267200" cy="1200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08" tIns="45705" rIns="91408" bIns="45705">
              <a:spAutoFit/>
            </a:bodyPr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912813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912813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912813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912813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b="1"/>
                <a:t>Hoá chất BVTV: thuốc trừ sâu, thuốc diệt cỏ, diệt nấm...</a:t>
              </a:r>
              <a:endParaRPr lang="en-US" sz="180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224822080"/>
      </p:ext>
    </p:extLst>
  </p:cSld>
  <p:clrMapOvr>
    <a:masterClrMapping/>
  </p:clrMapOvr>
  <p:transition advTm="5000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4"/>
          <p:cNvSpPr txBox="1">
            <a:spLocks noChangeArrowheads="1"/>
          </p:cNvSpPr>
          <p:nvPr/>
        </p:nvSpPr>
        <p:spPr bwMode="auto">
          <a:xfrm>
            <a:off x="1066800" y="304800"/>
            <a:ext cx="7620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8" tIns="45705" rIns="91408" bIns="45705">
            <a:spAutoFit/>
          </a:bodyPr>
          <a:lstStyle>
            <a:lvl1pPr defTabSz="91281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dirty="0" err="1"/>
              <a:t>Tác</a:t>
            </a:r>
            <a:r>
              <a:rPr lang="en-US" sz="2800" dirty="0"/>
              <a:t> </a:t>
            </a:r>
            <a:r>
              <a:rPr lang="en-US" sz="2800" dirty="0" err="1"/>
              <a:t>nhân</a:t>
            </a:r>
            <a:r>
              <a:rPr lang="en-US" sz="2800" dirty="0"/>
              <a:t> </a:t>
            </a:r>
            <a:r>
              <a:rPr lang="en-US" sz="2800" dirty="0" err="1" smtClean="0"/>
              <a:t>sinh</a:t>
            </a:r>
            <a:r>
              <a:rPr lang="en-US" sz="2800" dirty="0" smtClean="0"/>
              <a:t> </a:t>
            </a:r>
            <a:r>
              <a:rPr lang="en-US" sz="2800" dirty="0" err="1"/>
              <a:t>học</a:t>
            </a:r>
            <a:r>
              <a:rPr lang="en-US" sz="2800" dirty="0"/>
              <a:t> </a:t>
            </a:r>
            <a:r>
              <a:rPr lang="en-US" sz="2800" dirty="0" err="1"/>
              <a:t>gây</a:t>
            </a:r>
            <a:r>
              <a:rPr lang="en-US" sz="2800" dirty="0"/>
              <a:t> </a:t>
            </a:r>
            <a:r>
              <a:rPr lang="en-US" sz="2800" dirty="0" err="1"/>
              <a:t>đột</a:t>
            </a:r>
            <a:r>
              <a:rPr lang="en-US" sz="2800" dirty="0"/>
              <a:t> </a:t>
            </a:r>
            <a:r>
              <a:rPr lang="en-US" sz="2800" dirty="0" err="1"/>
              <a:t>biến</a:t>
            </a:r>
            <a:r>
              <a:rPr lang="en-US" sz="2800" dirty="0"/>
              <a:t> gen</a:t>
            </a:r>
          </a:p>
        </p:txBody>
      </p:sp>
      <p:pic>
        <p:nvPicPr>
          <p:cNvPr id="12291" name="Picture 5" descr="VI RÚT HPV 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24000"/>
            <a:ext cx="28956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5491" name="Group 19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2471502644"/>
              </p:ext>
            </p:extLst>
          </p:nvPr>
        </p:nvGraphicFramePr>
        <p:xfrm>
          <a:off x="304800" y="1143000"/>
          <a:ext cx="8610600" cy="3505200"/>
        </p:xfrm>
        <a:graphic>
          <a:graphicData uri="http://schemas.openxmlformats.org/drawingml/2006/table">
            <a:tbl>
              <a:tblPr/>
              <a:tblGrid>
                <a:gridCol w="3248994"/>
                <a:gridCol w="5361606"/>
              </a:tblGrid>
              <a:tr h="3505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642" marR="91642" marT="45536" marB="4553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Có</a:t>
                      </a:r>
                      <a:r>
                        <a:rPr kumimoji="0" lang="en-US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khoảng</a:t>
                      </a:r>
                      <a:r>
                        <a:rPr kumimoji="0" lang="en-US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100 </a:t>
                      </a:r>
                      <a:r>
                        <a:rPr kumimoji="0" lang="en-US" sz="2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loại</a:t>
                      </a:r>
                      <a:r>
                        <a:rPr kumimoji="0" lang="en-US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HPV, </a:t>
                      </a:r>
                      <a:r>
                        <a:rPr kumimoji="0" lang="en-US" sz="2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trong</a:t>
                      </a:r>
                      <a:r>
                        <a:rPr kumimoji="0" lang="en-US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40 </a:t>
                      </a:r>
                      <a:r>
                        <a:rPr kumimoji="0" lang="en-US" sz="2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loại</a:t>
                      </a:r>
                      <a:r>
                        <a:rPr kumimoji="0" lang="en-US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gây</a:t>
                      </a:r>
                      <a:r>
                        <a:rPr kumimoji="0" lang="en-US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bệnh</a:t>
                      </a:r>
                      <a:r>
                        <a:rPr kumimoji="0" lang="en-US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ở </a:t>
                      </a:r>
                      <a:r>
                        <a:rPr kumimoji="0" lang="en-US" sz="2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cơ</a:t>
                      </a:r>
                      <a:r>
                        <a:rPr kumimoji="0" lang="en-US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quan</a:t>
                      </a:r>
                      <a:r>
                        <a:rPr kumimoji="0" lang="en-US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sinh</a:t>
                      </a:r>
                      <a:r>
                        <a:rPr kumimoji="0" lang="en-US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dục</a:t>
                      </a:r>
                      <a:r>
                        <a:rPr kumimoji="0" lang="en-US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con </a:t>
                      </a:r>
                      <a:r>
                        <a:rPr kumimoji="0" lang="en-US" sz="2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người</a:t>
                      </a:r>
                      <a:r>
                        <a:rPr kumimoji="0" lang="en-US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thì</a:t>
                      </a:r>
                      <a:r>
                        <a:rPr kumimoji="0" lang="en-US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hai</a:t>
                      </a:r>
                      <a:r>
                        <a:rPr kumimoji="0" lang="en-US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loại</a:t>
                      </a:r>
                      <a:r>
                        <a:rPr kumimoji="0" lang="en-US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thông</a:t>
                      </a:r>
                      <a:r>
                        <a:rPr kumimoji="0" lang="en-US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thường</a:t>
                      </a:r>
                      <a:r>
                        <a:rPr kumimoji="0" lang="en-US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nhất</a:t>
                      </a:r>
                      <a:r>
                        <a:rPr kumimoji="0" lang="en-US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là</a:t>
                      </a:r>
                      <a:r>
                        <a:rPr kumimoji="0" lang="en-US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HPV-16 </a:t>
                      </a:r>
                      <a:r>
                        <a:rPr kumimoji="0" lang="en-US" sz="2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và</a:t>
                      </a:r>
                      <a:r>
                        <a:rPr kumimoji="0" lang="en-US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HPV-18 </a:t>
                      </a:r>
                      <a:r>
                        <a:rPr kumimoji="0" lang="en-US" sz="2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có</a:t>
                      </a:r>
                      <a:r>
                        <a:rPr kumimoji="0" lang="en-US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khả</a:t>
                      </a:r>
                      <a:r>
                        <a:rPr kumimoji="0" lang="en-US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năng</a:t>
                      </a:r>
                      <a:r>
                        <a:rPr kumimoji="0" lang="en-US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nhiễm</a:t>
                      </a:r>
                      <a:r>
                        <a:rPr kumimoji="0" lang="en-US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sâu</a:t>
                      </a:r>
                      <a:r>
                        <a:rPr kumimoji="0" lang="en-US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và</a:t>
                      </a:r>
                      <a:r>
                        <a:rPr kumimoji="0" lang="en-US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gây</a:t>
                      </a:r>
                      <a:r>
                        <a:rPr kumimoji="0" lang="en-US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bệnh</a:t>
                      </a:r>
                      <a:r>
                        <a:rPr kumimoji="0" lang="en-US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ung</a:t>
                      </a:r>
                      <a:r>
                        <a:rPr kumimoji="0" lang="en-US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thư</a:t>
                      </a:r>
                      <a:r>
                        <a:rPr kumimoji="0" lang="en-US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cổ</a:t>
                      </a:r>
                      <a:r>
                        <a:rPr kumimoji="0" lang="en-US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tử</a:t>
                      </a:r>
                      <a:r>
                        <a:rPr kumimoji="0" lang="en-US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cung</a:t>
                      </a:r>
                      <a:r>
                        <a:rPr kumimoji="0" lang="en-US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.</a:t>
                      </a:r>
                    </a:p>
                  </a:txBody>
                  <a:tcPr marL="91642" marR="91642" marT="45536" marB="455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300" name="Rectangle 22"/>
          <p:cNvSpPr>
            <a:spLocks noChangeArrowheads="1"/>
          </p:cNvSpPr>
          <p:nvPr/>
        </p:nvSpPr>
        <p:spPr bwMode="auto">
          <a:xfrm>
            <a:off x="457200" y="1752600"/>
            <a:ext cx="1828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8" tIns="45705" rIns="91408" bIns="45705" anchor="ctr"/>
          <a:lstStyle>
            <a:lvl1pPr defTabSz="91281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b="1" dirty="0">
                <a:solidFill>
                  <a:schemeClr val="bg1"/>
                </a:solidFill>
              </a:rPr>
              <a:t>  </a:t>
            </a:r>
            <a:r>
              <a:rPr lang="en-US" b="1" dirty="0" err="1">
                <a:solidFill>
                  <a:schemeClr val="bg1"/>
                </a:solidFill>
              </a:rPr>
              <a:t>Virút</a:t>
            </a:r>
            <a:r>
              <a:rPr lang="en-US" b="1" dirty="0">
                <a:solidFill>
                  <a:schemeClr val="bg1"/>
                </a:solidFill>
              </a:rPr>
              <a:t> HPV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60169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5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5" name="Rectangle 3" descr="lakshmi5-1107"/>
          <p:cNvSpPr>
            <a:spLocks noChangeArrowheads="1"/>
          </p:cNvSpPr>
          <p:nvPr/>
        </p:nvSpPr>
        <p:spPr bwMode="auto">
          <a:xfrm>
            <a:off x="304800" y="1295400"/>
            <a:ext cx="4038600" cy="236220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/>
          </a:p>
        </p:txBody>
      </p:sp>
      <p:pic>
        <p:nvPicPr>
          <p:cNvPr id="95236" name="Picture 5" descr="dioxi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678238"/>
            <a:ext cx="4114800" cy="302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TextBox 8"/>
          <p:cNvSpPr txBox="1">
            <a:spLocks noChangeArrowheads="1"/>
          </p:cNvSpPr>
          <p:nvPr/>
        </p:nvSpPr>
        <p:spPr bwMode="auto">
          <a:xfrm>
            <a:off x="2133600" y="0"/>
            <a:ext cx="5486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sz="2800">
              <a:latin typeface="Constantia" panose="02030602050306030303" pitchFamily="18" charset="0"/>
            </a:endParaRPr>
          </a:p>
        </p:txBody>
      </p:sp>
      <p:pic>
        <p:nvPicPr>
          <p:cNvPr id="9523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838200"/>
            <a:ext cx="4191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962400"/>
            <a:ext cx="41148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9" name="TextBox 11"/>
          <p:cNvSpPr txBox="1">
            <a:spLocks noChangeArrowheads="1"/>
          </p:cNvSpPr>
          <p:nvPr/>
        </p:nvSpPr>
        <p:spPr bwMode="auto">
          <a:xfrm>
            <a:off x="533400" y="228600"/>
            <a:ext cx="7848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b="1" i="1"/>
              <a:t>Đã làm xuất hiện những đột biến ở người và sinh vật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04683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5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5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5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3"/>
          <p:cNvSpPr txBox="1">
            <a:spLocks noChangeArrowheads="1"/>
          </p:cNvSpPr>
          <p:nvPr/>
        </p:nvSpPr>
        <p:spPr bwMode="auto">
          <a:xfrm>
            <a:off x="152400" y="304800"/>
            <a:ext cx="8077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 – NGUYÊN NHÂN PHÁT SINH ĐỘT BIẾN GEN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68322" y="919163"/>
            <a:ext cx="8610600" cy="256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30000"/>
              </a:lnSpc>
              <a:spcBef>
                <a:spcPts val="600"/>
              </a:spcBef>
            </a:pPr>
            <a:r>
              <a:rPr lang="en-US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- </a:t>
            </a:r>
            <a:r>
              <a:rPr lang="en-US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gen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rối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loạn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chép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ADN</a:t>
            </a:r>
            <a:r>
              <a:rPr lang="en-US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hangingPunct="1">
              <a:lnSpc>
                <a:spcPct val="130000"/>
              </a:lnSpc>
              <a:spcBef>
                <a:spcPts val="600"/>
              </a:spcBef>
            </a:pPr>
            <a:r>
              <a:rPr lang="en-US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- </a:t>
            </a:r>
            <a:r>
              <a:rPr lang="en-US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gen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Cloud Callout 7"/>
          <p:cNvSpPr/>
          <p:nvPr/>
        </p:nvSpPr>
        <p:spPr>
          <a:xfrm>
            <a:off x="4038600" y="3886200"/>
            <a:ext cx="4800600" cy="1828800"/>
          </a:xfrm>
          <a:prstGeom prst="cloudCallout">
            <a:avLst>
              <a:gd name="adj1" fmla="val -58545"/>
              <a:gd name="adj2" fmla="val 800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đột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gen </a:t>
            </a:r>
            <a:r>
              <a:rPr lang="en-US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4341" name="Rectangle 8"/>
          <p:cNvSpPr>
            <a:spLocks noChangeArrowheads="1"/>
          </p:cNvSpPr>
          <p:nvPr/>
        </p:nvSpPr>
        <p:spPr bwMode="auto">
          <a:xfrm>
            <a:off x="-100760" y="919163"/>
            <a:ext cx="5381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</a:t>
            </a:r>
            <a:endParaRPr lang="en-US" sz="3200" dirty="0"/>
          </a:p>
        </p:txBody>
      </p:sp>
      <p:sp>
        <p:nvSpPr>
          <p:cNvPr id="10" name="Cloud Callout 9"/>
          <p:cNvSpPr/>
          <p:nvPr/>
        </p:nvSpPr>
        <p:spPr>
          <a:xfrm>
            <a:off x="4191000" y="4038600"/>
            <a:ext cx="4800600" cy="1828800"/>
          </a:xfrm>
          <a:prstGeom prst="cloudCallout">
            <a:avLst>
              <a:gd name="adj1" fmla="val -58545"/>
              <a:gd name="adj2" fmla="val 80067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tiễn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đột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66768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289"/>
    </mc:Choice>
    <mc:Fallback xmlns="">
      <p:transition spd="slow" advTm="3628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0" grpId="0" animBg="1"/>
      <p:bldP spid="10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2E87B-13F5-4652-B9E7-8DEC3C13D911}" type="slidenum">
              <a:rPr lang="en-US"/>
              <a:pPr/>
              <a:t>15</a:t>
            </a:fld>
            <a:endParaRPr lang="en-US"/>
          </a:p>
        </p:txBody>
      </p:sp>
      <p:grpSp>
        <p:nvGrpSpPr>
          <p:cNvPr id="4" name="Rectangle 5"/>
          <p:cNvGrpSpPr>
            <a:grpSpLocks/>
          </p:cNvGrpSpPr>
          <p:nvPr/>
        </p:nvGrpSpPr>
        <p:grpSpPr bwMode="auto">
          <a:xfrm>
            <a:off x="628650" y="1833563"/>
            <a:ext cx="1100138" cy="654050"/>
            <a:chOff x="300" y="2208"/>
            <a:chExt cx="791" cy="576"/>
          </a:xfrm>
        </p:grpSpPr>
        <p:pic>
          <p:nvPicPr>
            <p:cNvPr id="74761" name="Rectangle 5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" y="2208"/>
              <a:ext cx="791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4762" name="Text Box 20"/>
            <p:cNvSpPr txBox="1">
              <a:spLocks noChangeArrowheads="1"/>
            </p:cNvSpPr>
            <p:nvPr/>
          </p:nvSpPr>
          <p:spPr bwMode="auto">
            <a:xfrm>
              <a:off x="336" y="2232"/>
              <a:ext cx="720" cy="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9946" tIns="39973" rIns="79946" bIns="39973" anchor="ctr"/>
            <a:lstStyle>
              <a:lvl1pPr defTabSz="8001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650875" indent="-250825" defTabSz="8001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000125" indent="-200025" defTabSz="8001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400175" indent="-200025" defTabSz="8001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1800225" indent="-200025" defTabSz="8001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257425" indent="-200025" defTabSz="8001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714625" indent="-200025" defTabSz="8001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171825" indent="-200025" defTabSz="8001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629025" indent="-200025" defTabSz="8001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sz="2100" b="1"/>
                <a:t>Gen</a:t>
              </a:r>
            </a:p>
          </p:txBody>
        </p:sp>
      </p:grpSp>
      <p:grpSp>
        <p:nvGrpSpPr>
          <p:cNvPr id="5" name="Rectangle 6"/>
          <p:cNvGrpSpPr>
            <a:grpSpLocks/>
          </p:cNvGrpSpPr>
          <p:nvPr/>
        </p:nvGrpSpPr>
        <p:grpSpPr bwMode="auto">
          <a:xfrm>
            <a:off x="2500313" y="1833563"/>
            <a:ext cx="1504950" cy="612775"/>
            <a:chOff x="1594" y="2200"/>
            <a:chExt cx="1082" cy="538"/>
          </a:xfrm>
        </p:grpSpPr>
        <p:pic>
          <p:nvPicPr>
            <p:cNvPr id="74764" name="Rectangle 6"/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94" y="2200"/>
              <a:ext cx="1082" cy="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4765" name="Text Box 23"/>
            <p:cNvSpPr txBox="1">
              <a:spLocks noChangeArrowheads="1"/>
            </p:cNvSpPr>
            <p:nvPr/>
          </p:nvSpPr>
          <p:spPr bwMode="auto">
            <a:xfrm>
              <a:off x="1632" y="2225"/>
              <a:ext cx="1008" cy="4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9946" tIns="39973" rIns="79946" bIns="39973" anchor="ctr"/>
            <a:lstStyle>
              <a:lvl1pPr defTabSz="8001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650875" indent="-250825" defTabSz="8001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000125" indent="-200025" defTabSz="8001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400175" indent="-200025" defTabSz="8001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1800225" indent="-200025" defTabSz="8001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257425" indent="-200025" defTabSz="8001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714625" indent="-200025" defTabSz="8001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171825" indent="-200025" defTabSz="8001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629025" indent="-200025" defTabSz="8001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sz="2100" b="1"/>
                <a:t>mARN</a:t>
              </a:r>
            </a:p>
          </p:txBody>
        </p:sp>
      </p:grpSp>
      <p:grpSp>
        <p:nvGrpSpPr>
          <p:cNvPr id="6" name="Rectangle 7"/>
          <p:cNvGrpSpPr>
            <a:grpSpLocks/>
          </p:cNvGrpSpPr>
          <p:nvPr/>
        </p:nvGrpSpPr>
        <p:grpSpPr bwMode="auto">
          <a:xfrm>
            <a:off x="4483100" y="1833563"/>
            <a:ext cx="1508125" cy="612775"/>
            <a:chOff x="3034" y="2200"/>
            <a:chExt cx="1082" cy="538"/>
          </a:xfrm>
        </p:grpSpPr>
        <p:pic>
          <p:nvPicPr>
            <p:cNvPr id="74767" name="Rectangle 7"/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4" y="2200"/>
              <a:ext cx="1082" cy="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4768" name="Text Box 26"/>
            <p:cNvSpPr txBox="1">
              <a:spLocks noChangeArrowheads="1"/>
            </p:cNvSpPr>
            <p:nvPr/>
          </p:nvSpPr>
          <p:spPr bwMode="auto">
            <a:xfrm>
              <a:off x="3072" y="2225"/>
              <a:ext cx="1008" cy="4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9946" tIns="39973" rIns="79946" bIns="39973" anchor="ctr"/>
            <a:lstStyle>
              <a:lvl1pPr defTabSz="8001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650875" indent="-250825" defTabSz="8001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000125" indent="-200025" defTabSz="8001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400175" indent="-200025" defTabSz="8001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1800225" indent="-200025" defTabSz="8001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257425" indent="-200025" defTabSz="8001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714625" indent="-200025" defTabSz="8001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171825" indent="-200025" defTabSz="8001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629025" indent="-200025" defTabSz="8001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sz="2100" b="1"/>
                <a:t>Protein</a:t>
              </a:r>
            </a:p>
          </p:txBody>
        </p:sp>
      </p:grpSp>
      <p:grpSp>
        <p:nvGrpSpPr>
          <p:cNvPr id="7" name="Rectangle 8"/>
          <p:cNvGrpSpPr>
            <a:grpSpLocks/>
          </p:cNvGrpSpPr>
          <p:nvPr/>
        </p:nvGrpSpPr>
        <p:grpSpPr bwMode="auto">
          <a:xfrm>
            <a:off x="0" y="2632075"/>
            <a:ext cx="2071688" cy="1135063"/>
            <a:chOff x="38" y="3103"/>
            <a:chExt cx="1260" cy="998"/>
          </a:xfrm>
        </p:grpSpPr>
        <p:pic>
          <p:nvPicPr>
            <p:cNvPr id="74770" name="Rectangle 8"/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" y="3103"/>
              <a:ext cx="1260" cy="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4771" name="Text Box 29"/>
            <p:cNvSpPr txBox="1">
              <a:spLocks noChangeArrowheads="1"/>
            </p:cNvSpPr>
            <p:nvPr/>
          </p:nvSpPr>
          <p:spPr bwMode="auto">
            <a:xfrm>
              <a:off x="144" y="3127"/>
              <a:ext cx="1008" cy="9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9946" tIns="39973" rIns="79946" bIns="39973" anchor="ctr"/>
            <a:lstStyle>
              <a:lvl1pPr defTabSz="8001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650875" indent="-250825" defTabSz="8001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000125" indent="-200025" defTabSz="8001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400175" indent="-200025" defTabSz="8001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1800225" indent="-200025" defTabSz="8001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257425" indent="-200025" defTabSz="8001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714625" indent="-200025" defTabSz="8001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171825" indent="-200025" defTabSz="8001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629025" indent="-200025" defTabSz="8001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sz="2100" b="1">
                  <a:solidFill>
                    <a:srgbClr val="FFFFFF"/>
                  </a:solidFill>
                </a:rPr>
                <a:t>Biến đổi</a:t>
              </a:r>
            </a:p>
            <a:p>
              <a:pPr algn="ctr"/>
              <a:r>
                <a:rPr lang="en-US" sz="2100" b="1">
                  <a:solidFill>
                    <a:srgbClr val="FFFFFF"/>
                  </a:solidFill>
                </a:rPr>
                <a:t> trong</a:t>
              </a:r>
            </a:p>
            <a:p>
              <a:pPr algn="ctr"/>
              <a:r>
                <a:rPr lang="en-US" sz="2100" b="1">
                  <a:solidFill>
                    <a:srgbClr val="FFFFFF"/>
                  </a:solidFill>
                </a:rPr>
                <a:t> cấu trúc gen</a:t>
              </a:r>
            </a:p>
          </p:txBody>
        </p:sp>
      </p:grpSp>
      <p:grpSp>
        <p:nvGrpSpPr>
          <p:cNvPr id="8" name="Rectangle 9"/>
          <p:cNvGrpSpPr>
            <a:grpSpLocks/>
          </p:cNvGrpSpPr>
          <p:nvPr/>
        </p:nvGrpSpPr>
        <p:grpSpPr bwMode="auto">
          <a:xfrm>
            <a:off x="2433638" y="2643188"/>
            <a:ext cx="1458912" cy="1160462"/>
            <a:chOff x="1540" y="3080"/>
            <a:chExt cx="1048" cy="1021"/>
          </a:xfrm>
        </p:grpSpPr>
        <p:pic>
          <p:nvPicPr>
            <p:cNvPr id="74773" name="Rectangle 9"/>
            <p:cNvPicPr>
              <a:picLocks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0" y="3080"/>
              <a:ext cx="1048" cy="10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4774" name="Text Box 32"/>
            <p:cNvSpPr txBox="1">
              <a:spLocks noChangeArrowheads="1"/>
            </p:cNvSpPr>
            <p:nvPr/>
          </p:nvSpPr>
          <p:spPr bwMode="auto">
            <a:xfrm>
              <a:off x="1584" y="3104"/>
              <a:ext cx="960" cy="9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9946" tIns="39973" rIns="79946" bIns="39973" anchor="ctr"/>
            <a:lstStyle>
              <a:lvl1pPr defTabSz="8001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650875" indent="-250825" defTabSz="8001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000125" indent="-200025" defTabSz="8001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400175" indent="-200025" defTabSz="8001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1800225" indent="-200025" defTabSz="8001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257425" indent="-200025" defTabSz="8001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714625" indent="-200025" defTabSz="8001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171825" indent="-200025" defTabSz="8001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629025" indent="-200025" defTabSz="8001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sz="2100" b="1">
                  <a:solidFill>
                    <a:srgbClr val="FFFFFF"/>
                  </a:solidFill>
                </a:rPr>
                <a:t>Biến đổi</a:t>
              </a:r>
            </a:p>
            <a:p>
              <a:pPr algn="ctr"/>
              <a:r>
                <a:rPr lang="en-US" sz="2100" b="1">
                  <a:solidFill>
                    <a:srgbClr val="FFFFFF"/>
                  </a:solidFill>
                </a:rPr>
                <a:t>mARN</a:t>
              </a:r>
            </a:p>
          </p:txBody>
        </p:sp>
      </p:grpSp>
      <p:grpSp>
        <p:nvGrpSpPr>
          <p:cNvPr id="9" name="Rectangle 10"/>
          <p:cNvGrpSpPr>
            <a:grpSpLocks/>
          </p:cNvGrpSpPr>
          <p:nvPr/>
        </p:nvGrpSpPr>
        <p:grpSpPr bwMode="auto">
          <a:xfrm>
            <a:off x="4438650" y="2698750"/>
            <a:ext cx="1517650" cy="1166813"/>
            <a:chOff x="3053" y="3076"/>
            <a:chExt cx="1090" cy="1025"/>
          </a:xfrm>
        </p:grpSpPr>
        <p:pic>
          <p:nvPicPr>
            <p:cNvPr id="74776" name="Rectangle 10"/>
            <p:cNvPicPr>
              <a:picLocks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3" y="3076"/>
              <a:ext cx="1090" cy="1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4777" name="Text Box 35"/>
            <p:cNvSpPr txBox="1">
              <a:spLocks noChangeArrowheads="1"/>
            </p:cNvSpPr>
            <p:nvPr/>
          </p:nvSpPr>
          <p:spPr bwMode="auto">
            <a:xfrm>
              <a:off x="3120" y="3098"/>
              <a:ext cx="960" cy="9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9946" tIns="39973" rIns="79946" bIns="39973" anchor="ctr"/>
            <a:lstStyle>
              <a:lvl1pPr defTabSz="8001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650875" indent="-250825" defTabSz="8001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000125" indent="-200025" defTabSz="8001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400175" indent="-200025" defTabSz="8001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1800225" indent="-200025" defTabSz="8001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257425" indent="-200025" defTabSz="8001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714625" indent="-200025" defTabSz="8001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171825" indent="-200025" defTabSz="8001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629025" indent="-200025" defTabSz="8001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sz="2100" b="1">
                  <a:solidFill>
                    <a:srgbClr val="FFFFFF"/>
                  </a:solidFill>
                </a:rPr>
                <a:t>Biến đổi</a:t>
              </a:r>
            </a:p>
            <a:p>
              <a:pPr algn="ctr"/>
              <a:r>
                <a:rPr lang="en-US" sz="2100" b="1">
                  <a:solidFill>
                    <a:srgbClr val="FFFFFF"/>
                  </a:solidFill>
                </a:rPr>
                <a:t> Protein </a:t>
              </a:r>
            </a:p>
            <a:p>
              <a:pPr algn="ctr"/>
              <a:r>
                <a:rPr lang="en-US" sz="2100" b="1">
                  <a:solidFill>
                    <a:srgbClr val="FFFFFF"/>
                  </a:solidFill>
                </a:rPr>
                <a:t>Tương ứng</a:t>
              </a:r>
            </a:p>
          </p:txBody>
        </p:sp>
      </p:grpSp>
      <p:grpSp>
        <p:nvGrpSpPr>
          <p:cNvPr id="10" name="Rectangle 11"/>
          <p:cNvGrpSpPr>
            <a:grpSpLocks/>
          </p:cNvGrpSpPr>
          <p:nvPr/>
        </p:nvGrpSpPr>
        <p:grpSpPr bwMode="auto">
          <a:xfrm>
            <a:off x="6510338" y="2698750"/>
            <a:ext cx="1501775" cy="1166813"/>
            <a:chOff x="4497" y="3076"/>
            <a:chExt cx="1079" cy="1025"/>
          </a:xfrm>
        </p:grpSpPr>
        <p:pic>
          <p:nvPicPr>
            <p:cNvPr id="74779" name="Rectangle 11"/>
            <p:cNvPicPr>
              <a:picLocks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7" y="3076"/>
              <a:ext cx="1079" cy="1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4780" name="Text Box 38"/>
            <p:cNvSpPr txBox="1">
              <a:spLocks noChangeArrowheads="1"/>
            </p:cNvSpPr>
            <p:nvPr/>
          </p:nvSpPr>
          <p:spPr bwMode="auto">
            <a:xfrm>
              <a:off x="4560" y="3098"/>
              <a:ext cx="960" cy="9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9946" tIns="39973" rIns="79946" bIns="39973" anchor="ctr"/>
            <a:lstStyle>
              <a:lvl1pPr defTabSz="8001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650875" indent="-250825" defTabSz="8001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000125" indent="-200025" defTabSz="8001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400175" indent="-200025" defTabSz="8001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1800225" indent="-200025" defTabSz="8001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257425" indent="-200025" defTabSz="8001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714625" indent="-200025" defTabSz="8001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171825" indent="-200025" defTabSz="8001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629025" indent="-200025" defTabSz="8001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sz="2100" b="1">
                  <a:solidFill>
                    <a:srgbClr val="FFFFFF"/>
                  </a:solidFill>
                </a:rPr>
                <a:t>Biến đổi </a:t>
              </a:r>
            </a:p>
            <a:p>
              <a:pPr algn="ctr"/>
              <a:r>
                <a:rPr lang="en-US" sz="2100" b="1">
                  <a:solidFill>
                    <a:srgbClr val="FFFFFF"/>
                  </a:solidFill>
                </a:rPr>
                <a:t>Kiểu hình</a:t>
              </a:r>
            </a:p>
          </p:txBody>
        </p:sp>
      </p:grpSp>
      <p:grpSp>
        <p:nvGrpSpPr>
          <p:cNvPr id="11" name="Rectangle 12"/>
          <p:cNvGrpSpPr>
            <a:grpSpLocks/>
          </p:cNvGrpSpPr>
          <p:nvPr/>
        </p:nvGrpSpPr>
        <p:grpSpPr bwMode="auto">
          <a:xfrm>
            <a:off x="6316160" y="1846100"/>
            <a:ext cx="1938337" cy="679450"/>
            <a:chOff x="4370" y="2200"/>
            <a:chExt cx="1098" cy="538"/>
          </a:xfrm>
        </p:grpSpPr>
        <p:pic>
          <p:nvPicPr>
            <p:cNvPr id="74782" name="Rectangle 12"/>
            <p:cNvPicPr>
              <a:picLocks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0" y="2200"/>
              <a:ext cx="1098" cy="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4783" name="Text Box 41"/>
            <p:cNvSpPr txBox="1">
              <a:spLocks noChangeArrowheads="1"/>
            </p:cNvSpPr>
            <p:nvPr/>
          </p:nvSpPr>
          <p:spPr bwMode="auto">
            <a:xfrm>
              <a:off x="4512" y="2225"/>
              <a:ext cx="859" cy="4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9946" tIns="39973" rIns="79946" bIns="39973" anchor="ctr"/>
            <a:lstStyle>
              <a:lvl1pPr defTabSz="8001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650875" indent="-250825" defTabSz="8001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000125" indent="-200025" defTabSz="8001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400175" indent="-200025" defTabSz="8001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1800225" indent="-200025" defTabSz="8001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257425" indent="-200025" defTabSz="8001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714625" indent="-200025" defTabSz="8001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171825" indent="-200025" defTabSz="8001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629025" indent="-200025" defTabSz="8001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sz="2100" b="1" dirty="0" err="1"/>
                <a:t>Tính</a:t>
              </a:r>
              <a:r>
                <a:rPr lang="en-US" sz="2100" b="1" dirty="0"/>
                <a:t> </a:t>
              </a:r>
              <a:r>
                <a:rPr lang="en-US" sz="2100" b="1" dirty="0" err="1"/>
                <a:t>trạng</a:t>
              </a:r>
              <a:endParaRPr lang="en-US" sz="2100" b="1" dirty="0"/>
            </a:p>
          </p:txBody>
        </p:sp>
      </p:grpSp>
      <p:grpSp>
        <p:nvGrpSpPr>
          <p:cNvPr id="12" name="AutoShape 13"/>
          <p:cNvGrpSpPr>
            <a:grpSpLocks/>
          </p:cNvGrpSpPr>
          <p:nvPr/>
        </p:nvGrpSpPr>
        <p:grpSpPr bwMode="auto">
          <a:xfrm>
            <a:off x="1831975" y="2100263"/>
            <a:ext cx="635000" cy="227012"/>
            <a:chOff x="1068" y="2392"/>
            <a:chExt cx="456" cy="200"/>
          </a:xfrm>
        </p:grpSpPr>
        <p:pic>
          <p:nvPicPr>
            <p:cNvPr id="74785" name="AutoShape 13"/>
            <p:cNvPicPr>
              <a:picLocks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8" y="2392"/>
              <a:ext cx="456" cy="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4786" name="Text Box 44"/>
            <p:cNvSpPr txBox="1">
              <a:spLocks noChangeArrowheads="1"/>
            </p:cNvSpPr>
            <p:nvPr/>
          </p:nvSpPr>
          <p:spPr bwMode="auto">
            <a:xfrm>
              <a:off x="1104" y="2445"/>
              <a:ext cx="336" cy="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9946" tIns="39973" rIns="79946" bIns="39973" anchor="ctr"/>
            <a:lstStyle>
              <a:lvl1pPr defTabSz="8001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650875" indent="-250825" defTabSz="8001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000125" indent="-200025" defTabSz="8001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400175" indent="-200025" defTabSz="8001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1800225" indent="-200025" defTabSz="8001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257425" indent="-200025" defTabSz="8001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714625" indent="-200025" defTabSz="8001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171825" indent="-200025" defTabSz="8001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629025" indent="-200025" defTabSz="8001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sz="1600">
                <a:latin typeface="Constantia" panose="02030602050306030303" pitchFamily="18" charset="0"/>
              </a:endParaRPr>
            </a:p>
          </p:txBody>
        </p:sp>
      </p:grpSp>
      <p:grpSp>
        <p:nvGrpSpPr>
          <p:cNvPr id="13" name="AutoShape 14"/>
          <p:cNvGrpSpPr>
            <a:grpSpLocks/>
          </p:cNvGrpSpPr>
          <p:nvPr/>
        </p:nvGrpSpPr>
        <p:grpSpPr bwMode="auto">
          <a:xfrm>
            <a:off x="4037013" y="2100263"/>
            <a:ext cx="503237" cy="227012"/>
            <a:chOff x="2650" y="2381"/>
            <a:chExt cx="361" cy="199"/>
          </a:xfrm>
        </p:grpSpPr>
        <p:pic>
          <p:nvPicPr>
            <p:cNvPr id="74788" name="AutoShape 14"/>
            <p:cNvPicPr>
              <a:picLocks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0" y="2381"/>
              <a:ext cx="361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4789" name="Text Box 47"/>
            <p:cNvSpPr txBox="1">
              <a:spLocks noChangeArrowheads="1"/>
            </p:cNvSpPr>
            <p:nvPr/>
          </p:nvSpPr>
          <p:spPr bwMode="auto">
            <a:xfrm>
              <a:off x="2688" y="2434"/>
              <a:ext cx="252" cy="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9946" tIns="39973" rIns="79946" bIns="39973" anchor="ctr"/>
            <a:lstStyle>
              <a:lvl1pPr defTabSz="8001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650875" indent="-250825" defTabSz="8001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000125" indent="-200025" defTabSz="8001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400175" indent="-200025" defTabSz="8001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1800225" indent="-200025" defTabSz="8001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257425" indent="-200025" defTabSz="8001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714625" indent="-200025" defTabSz="8001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171825" indent="-200025" defTabSz="8001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629025" indent="-200025" defTabSz="8001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sz="1600">
                <a:latin typeface="Constantia" panose="02030602050306030303" pitchFamily="18" charset="0"/>
              </a:endParaRPr>
            </a:p>
          </p:txBody>
        </p:sp>
      </p:grpSp>
      <p:grpSp>
        <p:nvGrpSpPr>
          <p:cNvPr id="14" name="AutoShape 15"/>
          <p:cNvGrpSpPr>
            <a:grpSpLocks/>
          </p:cNvGrpSpPr>
          <p:nvPr/>
        </p:nvGrpSpPr>
        <p:grpSpPr bwMode="auto">
          <a:xfrm>
            <a:off x="5975350" y="2033588"/>
            <a:ext cx="503238" cy="230187"/>
            <a:chOff x="4140" y="2369"/>
            <a:chExt cx="360" cy="204"/>
          </a:xfrm>
        </p:grpSpPr>
        <p:pic>
          <p:nvPicPr>
            <p:cNvPr id="74791" name="AutoShape 15"/>
            <p:cNvPicPr>
              <a:picLocks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0" y="2369"/>
              <a:ext cx="360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4792" name="Text Box 50"/>
            <p:cNvSpPr txBox="1">
              <a:spLocks noChangeArrowheads="1"/>
            </p:cNvSpPr>
            <p:nvPr/>
          </p:nvSpPr>
          <p:spPr bwMode="auto">
            <a:xfrm>
              <a:off x="4176" y="2425"/>
              <a:ext cx="252" cy="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9946" tIns="39973" rIns="79946" bIns="39973" anchor="ctr"/>
            <a:lstStyle>
              <a:lvl1pPr defTabSz="8001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650875" indent="-250825" defTabSz="8001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000125" indent="-200025" defTabSz="8001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400175" indent="-200025" defTabSz="8001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1800225" indent="-200025" defTabSz="8001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257425" indent="-200025" defTabSz="8001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714625" indent="-200025" defTabSz="8001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171825" indent="-200025" defTabSz="8001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629025" indent="-200025" defTabSz="8001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sz="1600">
                <a:latin typeface="Constantia" panose="02030602050306030303" pitchFamily="18" charset="0"/>
              </a:endParaRPr>
            </a:p>
          </p:txBody>
        </p:sp>
      </p:grpSp>
      <p:grpSp>
        <p:nvGrpSpPr>
          <p:cNvPr id="15" name="AutoShape 16"/>
          <p:cNvGrpSpPr>
            <a:grpSpLocks/>
          </p:cNvGrpSpPr>
          <p:nvPr/>
        </p:nvGrpSpPr>
        <p:grpSpPr bwMode="auto">
          <a:xfrm>
            <a:off x="1831975" y="2963863"/>
            <a:ext cx="588963" cy="341312"/>
            <a:chOff x="1156" y="3322"/>
            <a:chExt cx="422" cy="299"/>
          </a:xfrm>
        </p:grpSpPr>
        <p:pic>
          <p:nvPicPr>
            <p:cNvPr id="74794" name="AutoShape 16"/>
            <p:cNvPicPr>
              <a:picLocks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6" y="3322"/>
              <a:ext cx="422" cy="2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4795" name="Text Box 53"/>
            <p:cNvSpPr txBox="1">
              <a:spLocks noChangeArrowheads="1"/>
            </p:cNvSpPr>
            <p:nvPr/>
          </p:nvSpPr>
          <p:spPr bwMode="auto">
            <a:xfrm>
              <a:off x="1200" y="3396"/>
              <a:ext cx="306" cy="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9946" tIns="39973" rIns="79946" bIns="39973" anchor="ctr"/>
            <a:lstStyle>
              <a:lvl1pPr defTabSz="8001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650875" indent="-250825" defTabSz="8001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000125" indent="-200025" defTabSz="8001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400175" indent="-200025" defTabSz="8001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1800225" indent="-200025" defTabSz="8001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257425" indent="-200025" defTabSz="8001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714625" indent="-200025" defTabSz="8001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171825" indent="-200025" defTabSz="8001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629025" indent="-200025" defTabSz="8001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sz="1600">
                <a:solidFill>
                  <a:srgbClr val="FFFFFF"/>
                </a:solidFill>
                <a:latin typeface="Constantia" panose="02030602050306030303" pitchFamily="18" charset="0"/>
              </a:endParaRPr>
            </a:p>
          </p:txBody>
        </p:sp>
      </p:grpSp>
      <p:grpSp>
        <p:nvGrpSpPr>
          <p:cNvPr id="16" name="AutoShape 17"/>
          <p:cNvGrpSpPr>
            <a:grpSpLocks/>
          </p:cNvGrpSpPr>
          <p:nvPr/>
        </p:nvGrpSpPr>
        <p:grpSpPr bwMode="auto">
          <a:xfrm>
            <a:off x="3836988" y="3097213"/>
            <a:ext cx="788987" cy="339725"/>
            <a:chOff x="2546" y="3322"/>
            <a:chExt cx="568" cy="299"/>
          </a:xfrm>
        </p:grpSpPr>
        <p:pic>
          <p:nvPicPr>
            <p:cNvPr id="74797" name="AutoShape 17"/>
            <p:cNvPicPr>
              <a:picLocks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6" y="3322"/>
              <a:ext cx="568" cy="2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4798" name="Text Box 56"/>
            <p:cNvSpPr txBox="1">
              <a:spLocks noChangeArrowheads="1"/>
            </p:cNvSpPr>
            <p:nvPr/>
          </p:nvSpPr>
          <p:spPr bwMode="auto">
            <a:xfrm>
              <a:off x="2592" y="3396"/>
              <a:ext cx="420" cy="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9946" tIns="39973" rIns="79946" bIns="39973" anchor="ctr"/>
            <a:lstStyle>
              <a:lvl1pPr defTabSz="8001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650875" indent="-250825" defTabSz="8001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000125" indent="-200025" defTabSz="8001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400175" indent="-200025" defTabSz="8001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1800225" indent="-200025" defTabSz="8001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257425" indent="-200025" defTabSz="8001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714625" indent="-200025" defTabSz="8001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171825" indent="-200025" defTabSz="8001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629025" indent="-200025" defTabSz="8001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sz="1600">
                <a:solidFill>
                  <a:srgbClr val="FFFFFF"/>
                </a:solidFill>
                <a:latin typeface="Constantia" panose="02030602050306030303" pitchFamily="18" charset="0"/>
              </a:endParaRPr>
            </a:p>
          </p:txBody>
        </p:sp>
      </p:grpSp>
      <p:grpSp>
        <p:nvGrpSpPr>
          <p:cNvPr id="17" name="AutoShape 18"/>
          <p:cNvGrpSpPr>
            <a:grpSpLocks/>
          </p:cNvGrpSpPr>
          <p:nvPr/>
        </p:nvGrpSpPr>
        <p:grpSpPr bwMode="auto">
          <a:xfrm>
            <a:off x="5908675" y="3097213"/>
            <a:ext cx="655638" cy="339725"/>
            <a:chOff x="4082" y="3322"/>
            <a:chExt cx="472" cy="299"/>
          </a:xfrm>
        </p:grpSpPr>
        <p:pic>
          <p:nvPicPr>
            <p:cNvPr id="74800" name="AutoShape 18"/>
            <p:cNvPicPr>
              <a:picLocks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2" y="3322"/>
              <a:ext cx="472" cy="2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4801" name="Text Box 59"/>
            <p:cNvSpPr txBox="1">
              <a:spLocks noChangeArrowheads="1"/>
            </p:cNvSpPr>
            <p:nvPr/>
          </p:nvSpPr>
          <p:spPr bwMode="auto">
            <a:xfrm>
              <a:off x="4128" y="3396"/>
              <a:ext cx="336" cy="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9946" tIns="39973" rIns="79946" bIns="39973" anchor="ctr"/>
            <a:lstStyle>
              <a:lvl1pPr defTabSz="8001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650875" indent="-250825" defTabSz="8001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000125" indent="-200025" defTabSz="8001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400175" indent="-200025" defTabSz="8001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1800225" indent="-200025" defTabSz="8001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257425" indent="-200025" defTabSz="8001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714625" indent="-200025" defTabSz="8001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171825" indent="-200025" defTabSz="8001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629025" indent="-200025" defTabSz="8001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sz="1600">
                <a:solidFill>
                  <a:srgbClr val="FFFFFF"/>
                </a:solidFill>
                <a:latin typeface="Constantia" panose="02030602050306030303" pitchFamily="18" charset="0"/>
              </a:endParaRPr>
            </a:p>
          </p:txBody>
        </p:sp>
      </p:grp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227012" y="771525"/>
            <a:ext cx="8459787" cy="511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9946" tIns="39973" rIns="79946" bIns="39973">
            <a:spAutoFit/>
          </a:bodyPr>
          <a:lstStyle>
            <a:lvl1pPr defTabSz="8001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50875" indent="-250825" defTabSz="8001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00125" indent="-200025" defTabSz="8001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400175" indent="-200025" defTabSz="8001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00225" indent="-200025" defTabSz="8001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257425" indent="-200025" defTabSz="8001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714625" indent="-200025" defTabSz="8001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171825" indent="-200025" defTabSz="8001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29025" indent="-200025" defTabSz="8001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2300" dirty="0">
                <a:solidFill>
                  <a:srgbClr val="7030A0"/>
                </a:solidFill>
              </a:rPr>
              <a:t> </a:t>
            </a:r>
            <a:r>
              <a:rPr lang="vi-VN" sz="2800" dirty="0" smtClean="0">
                <a:solidFill>
                  <a:srgbClr val="FF0000"/>
                </a:solidFill>
              </a:rPr>
              <a:t>Gen bị biến đổi có làm cho tính trạng bị biến đổi không</a:t>
            </a:r>
            <a:r>
              <a:rPr lang="en-US" sz="2800" dirty="0" smtClean="0">
                <a:solidFill>
                  <a:srgbClr val="FF0000"/>
                </a:solidFill>
              </a:rPr>
              <a:t>?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82697" name="Arc 73"/>
          <p:cNvSpPr>
            <a:spLocks/>
          </p:cNvSpPr>
          <p:nvPr/>
        </p:nvSpPr>
        <p:spPr bwMode="auto">
          <a:xfrm rot="1798118" flipV="1">
            <a:off x="1898650" y="2565400"/>
            <a:ext cx="4308475" cy="2746375"/>
          </a:xfrm>
          <a:custGeom>
            <a:avLst/>
            <a:gdLst>
              <a:gd name="T0" fmla="*/ 0 w 21523"/>
              <a:gd name="T1" fmla="*/ 0 h 21600"/>
              <a:gd name="T2" fmla="*/ 5888037 w 21523"/>
              <a:gd name="T3" fmla="*/ 3185789 h 21600"/>
              <a:gd name="T4" fmla="*/ 0 w 21523"/>
              <a:gd name="T5" fmla="*/ 347980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523" h="21600" fill="none" extrusionOk="0">
                <a:moveTo>
                  <a:pt x="-1" y="0"/>
                </a:moveTo>
                <a:cubicBezTo>
                  <a:pt x="11221" y="0"/>
                  <a:pt x="20574" y="8593"/>
                  <a:pt x="21522" y="19775"/>
                </a:cubicBezTo>
              </a:path>
              <a:path w="21523" h="21600" stroke="0" extrusionOk="0">
                <a:moveTo>
                  <a:pt x="-1" y="0"/>
                </a:moveTo>
                <a:cubicBezTo>
                  <a:pt x="11221" y="0"/>
                  <a:pt x="20574" y="8593"/>
                  <a:pt x="21522" y="19775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76200" cmpd="tri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69333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905"/>
    </mc:Choice>
    <mc:Fallback xmlns="">
      <p:transition spd="slow" advTm="2990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5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68" presetID="14" presetClass="entr" presetSubtype="10" repeatCount="5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2000"/>
                                        <p:tgtEl>
                                          <p:spTgt spid="282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4" dur="500"/>
                                        <p:tgtEl>
                                          <p:spTgt spid="2826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2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82697" grpId="0" animBg="1"/>
      <p:bldP spid="282697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Group 12"/>
          <p:cNvGrpSpPr>
            <a:grpSpLocks/>
          </p:cNvGrpSpPr>
          <p:nvPr/>
        </p:nvGrpSpPr>
        <p:grpSpPr bwMode="auto">
          <a:xfrm>
            <a:off x="76200" y="2159168"/>
            <a:ext cx="2971800" cy="3726597"/>
            <a:chOff x="0" y="2514600"/>
            <a:chExt cx="2971800" cy="3726597"/>
          </a:xfrm>
        </p:grpSpPr>
        <p:pic>
          <p:nvPicPr>
            <p:cNvPr id="19470" name="Picture 4" descr="Dot bien gen lam mat kha nang tong hop diep luc o cay ma (mau trang)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715"/>
            <a:stretch>
              <a:fillRect/>
            </a:stretch>
          </p:blipFill>
          <p:spPr bwMode="auto">
            <a:xfrm>
              <a:off x="152400" y="2514600"/>
              <a:ext cx="2667000" cy="2743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71" name="TextBox 37"/>
            <p:cNvSpPr txBox="1">
              <a:spLocks noChangeArrowheads="1"/>
            </p:cNvSpPr>
            <p:nvPr/>
          </p:nvSpPr>
          <p:spPr bwMode="auto">
            <a:xfrm>
              <a:off x="0" y="5410200"/>
              <a:ext cx="2971800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 21.2. </a:t>
              </a:r>
              <a:r>
                <a:rPr lang="en-US" sz="1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Đột</a:t>
              </a:r>
              <a:r>
                <a:rPr lang="en-US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biến</a:t>
              </a:r>
              <a:r>
                <a:rPr lang="en-US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gen </a:t>
              </a:r>
              <a:r>
                <a:rPr lang="en-US" sz="1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làm</a:t>
              </a:r>
              <a:r>
                <a:rPr lang="en-US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mất</a:t>
              </a:r>
              <a:r>
                <a:rPr lang="en-US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khả</a:t>
              </a:r>
              <a:r>
                <a:rPr lang="en-US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năng</a:t>
              </a:r>
              <a:r>
                <a:rPr lang="en-US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tổng</a:t>
              </a:r>
              <a:r>
                <a:rPr lang="en-US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hợp</a:t>
              </a:r>
              <a:r>
                <a:rPr lang="en-US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diệp</a:t>
              </a:r>
              <a:r>
                <a:rPr lang="en-US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lục</a:t>
              </a:r>
              <a:r>
                <a:rPr lang="en-US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cây</a:t>
              </a:r>
              <a:r>
                <a:rPr lang="en-US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en-US" sz="1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mạ</a:t>
              </a:r>
              <a:r>
                <a:rPr lang="en-US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(</a:t>
              </a:r>
              <a:r>
                <a:rPr lang="en-US" sz="1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màu</a:t>
              </a:r>
              <a:r>
                <a:rPr lang="en-US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trắng</a:t>
              </a:r>
              <a:r>
                <a:rPr lang="en-US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</a:p>
          </p:txBody>
        </p:sp>
      </p:grpSp>
      <p:grpSp>
        <p:nvGrpSpPr>
          <p:cNvPr id="19459" name="Group 13"/>
          <p:cNvGrpSpPr>
            <a:grpSpLocks/>
          </p:cNvGrpSpPr>
          <p:nvPr/>
        </p:nvGrpSpPr>
        <p:grpSpPr bwMode="auto">
          <a:xfrm>
            <a:off x="2935975" y="2121637"/>
            <a:ext cx="2819400" cy="3694331"/>
            <a:chOff x="2971800" y="2514600"/>
            <a:chExt cx="2819400" cy="3694331"/>
          </a:xfrm>
        </p:grpSpPr>
        <p:pic>
          <p:nvPicPr>
            <p:cNvPr id="19468" name="Picture 6" descr="Lon con co dau va chan sau di da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704"/>
            <a:stretch>
              <a:fillRect/>
            </a:stretch>
          </p:blipFill>
          <p:spPr bwMode="auto">
            <a:xfrm>
              <a:off x="2971800" y="2514600"/>
              <a:ext cx="2819400" cy="2819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69" name="TextBox 38"/>
            <p:cNvSpPr txBox="1">
              <a:spLocks noChangeArrowheads="1"/>
            </p:cNvSpPr>
            <p:nvPr/>
          </p:nvSpPr>
          <p:spPr bwMode="auto">
            <a:xfrm>
              <a:off x="3124200" y="5562600"/>
              <a:ext cx="26670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sz="1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 21.3. </a:t>
              </a:r>
              <a:r>
                <a:rPr lang="en-US" sz="1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Lợn</a:t>
              </a:r>
              <a:r>
                <a:rPr lang="en-US" sz="1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con </a:t>
              </a:r>
              <a:r>
                <a:rPr lang="en-US" sz="1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1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đầu</a:t>
              </a:r>
              <a:r>
                <a:rPr lang="en-US" sz="1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1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chân</a:t>
              </a:r>
              <a:r>
                <a:rPr lang="en-US" sz="1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sau</a:t>
              </a:r>
              <a:r>
                <a:rPr lang="en-US" sz="1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dị</a:t>
              </a:r>
              <a:r>
                <a:rPr lang="en-US" sz="1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dạng</a:t>
              </a:r>
              <a:endPara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9460" name="Group 14"/>
          <p:cNvGrpSpPr>
            <a:grpSpLocks/>
          </p:cNvGrpSpPr>
          <p:nvPr/>
        </p:nvGrpSpPr>
        <p:grpSpPr bwMode="auto">
          <a:xfrm>
            <a:off x="5755375" y="2080002"/>
            <a:ext cx="3124200" cy="4468936"/>
            <a:chOff x="5791200" y="2370438"/>
            <a:chExt cx="3124200" cy="4468601"/>
          </a:xfrm>
        </p:grpSpPr>
        <p:pic>
          <p:nvPicPr>
            <p:cNvPr id="19466" name="Picture 5" descr="Dot bien gen o lua (b) lam cay cung va nhieu bong hon o giong goc (a)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9411"/>
            <a:stretch>
              <a:fillRect/>
            </a:stretch>
          </p:blipFill>
          <p:spPr bwMode="auto">
            <a:xfrm>
              <a:off x="5791200" y="2370438"/>
              <a:ext cx="3124200" cy="3039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67" name="TextBox 36"/>
            <p:cNvSpPr txBox="1">
              <a:spLocks noChangeArrowheads="1"/>
            </p:cNvSpPr>
            <p:nvPr/>
          </p:nvSpPr>
          <p:spPr bwMode="auto">
            <a:xfrm>
              <a:off x="6019800" y="5638800"/>
              <a:ext cx="2819400" cy="1200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sz="1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 21.4. </a:t>
              </a:r>
              <a:r>
                <a:rPr lang="en-US" sz="1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Đột</a:t>
              </a:r>
              <a:r>
                <a:rPr lang="en-US" sz="1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biến</a:t>
              </a:r>
              <a:r>
                <a:rPr lang="en-US" sz="1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gen ở </a:t>
              </a:r>
              <a:r>
                <a:rPr lang="en-US" sz="1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cây</a:t>
              </a:r>
              <a:r>
                <a:rPr lang="en-US" sz="1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lúa</a:t>
              </a:r>
              <a:r>
                <a:rPr lang="en-US" sz="1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(b) </a:t>
              </a:r>
              <a:r>
                <a:rPr lang="en-US" sz="1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làm</a:t>
              </a:r>
              <a:r>
                <a:rPr lang="en-US" sz="1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cây</a:t>
              </a:r>
              <a:r>
                <a:rPr lang="en-US" sz="1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cứng</a:t>
              </a:r>
              <a:r>
                <a:rPr lang="en-US" sz="1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1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nhiều</a:t>
              </a:r>
              <a:r>
                <a:rPr lang="en-US" sz="1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bông</a:t>
              </a:r>
              <a:r>
                <a:rPr lang="en-US" sz="1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hơn</a:t>
              </a:r>
              <a:r>
                <a:rPr lang="en-US" sz="1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ở </a:t>
              </a:r>
              <a:r>
                <a:rPr lang="en-US" sz="1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giống</a:t>
              </a:r>
              <a:r>
                <a:rPr lang="en-US" sz="1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gốc</a:t>
              </a:r>
              <a:r>
                <a:rPr lang="en-US" sz="1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(a)</a:t>
              </a:r>
            </a:p>
          </p:txBody>
        </p:sp>
      </p:grpSp>
      <p:sp>
        <p:nvSpPr>
          <p:cNvPr id="19461" name="Text Box 21"/>
          <p:cNvSpPr txBox="1">
            <a:spLocks noChangeArrowheads="1"/>
          </p:cNvSpPr>
          <p:nvPr/>
        </p:nvSpPr>
        <p:spPr bwMode="auto">
          <a:xfrm>
            <a:off x="304800" y="300038"/>
            <a:ext cx="5410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 – VAI TRÒ CỦA ĐỘT BIẾN GEN</a:t>
            </a:r>
          </a:p>
        </p:txBody>
      </p:sp>
      <p:sp>
        <p:nvSpPr>
          <p:cNvPr id="29" name="Text Box 7"/>
          <p:cNvSpPr txBox="1">
            <a:spLocks noChangeArrowheads="1"/>
          </p:cNvSpPr>
          <p:nvPr/>
        </p:nvSpPr>
        <p:spPr bwMode="auto">
          <a:xfrm>
            <a:off x="228600" y="974725"/>
            <a:ext cx="8458200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30000"/>
              </a:lnSpc>
              <a:spcBef>
                <a:spcPct val="50000"/>
              </a:spcBef>
            </a:pP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2008" name="Rectangle 24"/>
          <p:cNvSpPr>
            <a:spLocks noChangeArrowheads="1"/>
          </p:cNvSpPr>
          <p:nvPr/>
        </p:nvSpPr>
        <p:spPr bwMode="auto">
          <a:xfrm>
            <a:off x="1752600" y="4553213"/>
            <a:ext cx="1066800" cy="38100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1800" b="1" dirty="0" err="1"/>
              <a:t>Có</a:t>
            </a:r>
            <a:r>
              <a:rPr lang="en-US" sz="1800" b="1" dirty="0"/>
              <a:t> </a:t>
            </a:r>
            <a:r>
              <a:rPr lang="en-US" sz="1800" b="1" dirty="0" err="1"/>
              <a:t>hại</a:t>
            </a:r>
            <a:endParaRPr lang="en-US" sz="1800" b="1" dirty="0"/>
          </a:p>
        </p:txBody>
      </p:sp>
      <p:sp>
        <p:nvSpPr>
          <p:cNvPr id="42010" name="Rectangle 26"/>
          <p:cNvSpPr>
            <a:spLocks noChangeArrowheads="1"/>
          </p:cNvSpPr>
          <p:nvPr/>
        </p:nvSpPr>
        <p:spPr bwMode="auto">
          <a:xfrm>
            <a:off x="4648200" y="4560037"/>
            <a:ext cx="1066800" cy="38100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1800" b="1" dirty="0" err="1"/>
              <a:t>Có</a:t>
            </a:r>
            <a:r>
              <a:rPr lang="en-US" sz="1800" b="1" dirty="0"/>
              <a:t> </a:t>
            </a:r>
            <a:r>
              <a:rPr lang="en-US" sz="1800" b="1" dirty="0" err="1"/>
              <a:t>hại</a:t>
            </a:r>
            <a:endParaRPr lang="en-US" sz="1800" b="1" dirty="0"/>
          </a:p>
        </p:txBody>
      </p:sp>
      <p:sp>
        <p:nvSpPr>
          <p:cNvPr id="42011" name="Rectangle 27"/>
          <p:cNvSpPr>
            <a:spLocks noChangeArrowheads="1"/>
          </p:cNvSpPr>
          <p:nvPr/>
        </p:nvSpPr>
        <p:spPr bwMode="auto">
          <a:xfrm>
            <a:off x="7792303" y="4406923"/>
            <a:ext cx="990600" cy="38100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1800" b="1" dirty="0" err="1"/>
              <a:t>Có</a:t>
            </a:r>
            <a:r>
              <a:rPr lang="en-US" sz="1800" b="1" dirty="0"/>
              <a:t> </a:t>
            </a:r>
            <a:r>
              <a:rPr lang="en-US" sz="1800" b="1" dirty="0" err="1"/>
              <a:t>lợi</a:t>
            </a:r>
            <a:endParaRPr lang="en-US" sz="18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9013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587"/>
    </mc:Choice>
    <mc:Fallback xmlns="">
      <p:transition spd="slow" advTm="215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420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420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420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42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500"/>
                                        <p:tgtEl>
                                          <p:spTgt spid="42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08" grpId="0" animBg="1"/>
      <p:bldP spid="42010" grpId="0" animBg="1"/>
      <p:bldP spid="420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4"/>
          <p:cNvSpPr txBox="1">
            <a:spLocks noChangeArrowheads="1"/>
          </p:cNvSpPr>
          <p:nvPr/>
        </p:nvSpPr>
        <p:spPr bwMode="auto">
          <a:xfrm>
            <a:off x="2971800" y="3886200"/>
            <a:ext cx="1981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sz="1800"/>
          </a:p>
        </p:txBody>
      </p:sp>
      <p:sp>
        <p:nvSpPr>
          <p:cNvPr id="20483" name="Text Box 5"/>
          <p:cNvSpPr txBox="1">
            <a:spLocks noChangeArrowheads="1"/>
          </p:cNvSpPr>
          <p:nvPr/>
        </p:nvSpPr>
        <p:spPr bwMode="auto">
          <a:xfrm>
            <a:off x="1905000" y="685800"/>
            <a:ext cx="2514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sz="1800"/>
          </a:p>
        </p:txBody>
      </p:sp>
      <p:sp>
        <p:nvSpPr>
          <p:cNvPr id="20484" name="Text Box 12"/>
          <p:cNvSpPr txBox="1">
            <a:spLocks noChangeArrowheads="1"/>
          </p:cNvSpPr>
          <p:nvPr/>
        </p:nvSpPr>
        <p:spPr bwMode="auto">
          <a:xfrm>
            <a:off x="2895600" y="1295400"/>
            <a:ext cx="1066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sz="1800"/>
          </a:p>
        </p:txBody>
      </p:sp>
      <p:sp>
        <p:nvSpPr>
          <p:cNvPr id="20485" name="Text Box 8"/>
          <p:cNvSpPr txBox="1">
            <a:spLocks noChangeArrowheads="1"/>
          </p:cNvSpPr>
          <p:nvPr/>
        </p:nvSpPr>
        <p:spPr bwMode="auto">
          <a:xfrm>
            <a:off x="381000" y="381000"/>
            <a:ext cx="51514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III- VAI TRÒ CỦA ĐỘT BIẾN GEN </a:t>
            </a:r>
          </a:p>
        </p:txBody>
      </p:sp>
      <p:pic>
        <p:nvPicPr>
          <p:cNvPr id="20486" name="Picture 18" descr="NGÔ BIẾN ĐỔI GEN TỰ CHỐNG SÂU BỆN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43000"/>
            <a:ext cx="4267200" cy="323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12" descr="CỪU CHÂN NGẮN Ở ANH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8838" y="1143000"/>
            <a:ext cx="4094162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19"/>
          <p:cNvSpPr txBox="1">
            <a:spLocks noChangeArrowheads="1"/>
          </p:cNvSpPr>
          <p:nvPr/>
        </p:nvSpPr>
        <p:spPr bwMode="auto">
          <a:xfrm>
            <a:off x="381000" y="4495800"/>
            <a:ext cx="4038600" cy="830263"/>
          </a:xfrm>
          <a:prstGeom prst="rect">
            <a:avLst/>
          </a:prstGeom>
          <a:gradFill rotWithShape="1">
            <a:gsLst>
              <a:gs pos="0">
                <a:srgbClr val="FFFFCC"/>
              </a:gs>
              <a:gs pos="50000">
                <a:schemeClr val="bg1"/>
              </a:gs>
              <a:gs pos="100000">
                <a:srgbClr val="FFFFCC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Ngô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gen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sâu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bệnh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4572000" y="4495800"/>
            <a:ext cx="4343400" cy="1200150"/>
          </a:xfrm>
          <a:prstGeom prst="rect">
            <a:avLst/>
          </a:prstGeom>
          <a:gradFill rotWithShape="1">
            <a:gsLst>
              <a:gs pos="0">
                <a:srgbClr val="FFFFCC"/>
              </a:gs>
              <a:gs pos="50000">
                <a:schemeClr val="bg1"/>
              </a:gs>
              <a:gs pos="100000">
                <a:srgbClr val="FFFFCC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Đột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gen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cừu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ngắn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nhảy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rào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vườn</a:t>
            </a:r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2" name="Rectangle 24"/>
          <p:cNvSpPr>
            <a:spLocks noChangeArrowheads="1"/>
          </p:cNvSpPr>
          <p:nvPr/>
        </p:nvSpPr>
        <p:spPr bwMode="auto">
          <a:xfrm>
            <a:off x="5715000" y="533400"/>
            <a:ext cx="1143000" cy="38100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b="1">
                <a:solidFill>
                  <a:srgbClr val="0000FF"/>
                </a:solidFill>
              </a:rPr>
              <a:t>Có lợi</a:t>
            </a:r>
            <a:r>
              <a:rPr lang="en-US" sz="1800" b="1">
                <a:solidFill>
                  <a:srgbClr val="0000FF"/>
                </a:solidFill>
              </a:rPr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44719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355"/>
    </mc:Choice>
    <mc:Fallback xmlns="">
      <p:transition spd="slow" advTm="163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8"/>
          <p:cNvSpPr txBox="1">
            <a:spLocks noChangeArrowheads="1"/>
          </p:cNvSpPr>
          <p:nvPr/>
        </p:nvSpPr>
        <p:spPr bwMode="auto">
          <a:xfrm>
            <a:off x="381000" y="152400"/>
            <a:ext cx="51514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III- VAI TRÒ CỦA ĐỘT BIẾN GEN </a:t>
            </a:r>
          </a:p>
        </p:txBody>
      </p:sp>
      <p:sp>
        <p:nvSpPr>
          <p:cNvPr id="7" name="Rectangle 24"/>
          <p:cNvSpPr>
            <a:spLocks noChangeArrowheads="1"/>
          </p:cNvSpPr>
          <p:nvPr/>
        </p:nvSpPr>
        <p:spPr bwMode="auto">
          <a:xfrm>
            <a:off x="6400800" y="457200"/>
            <a:ext cx="1143000" cy="38100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b="1">
                <a:solidFill>
                  <a:srgbClr val="0000FF"/>
                </a:solidFill>
              </a:rPr>
              <a:t>Có lợi</a:t>
            </a:r>
            <a:r>
              <a:rPr lang="en-US" sz="1800" b="1">
                <a:solidFill>
                  <a:srgbClr val="0000FF"/>
                </a:solidFill>
              </a:rPr>
              <a:t> 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152400" y="1143000"/>
            <a:ext cx="4316413" cy="5383213"/>
            <a:chOff x="152400" y="1143000"/>
            <a:chExt cx="4315691" cy="5383887"/>
          </a:xfrm>
        </p:grpSpPr>
        <p:sp>
          <p:nvSpPr>
            <p:cNvPr id="21513" name="Text Box 4"/>
            <p:cNvSpPr txBox="1">
              <a:spLocks noChangeArrowheads="1"/>
            </p:cNvSpPr>
            <p:nvPr/>
          </p:nvSpPr>
          <p:spPr bwMode="auto">
            <a:xfrm>
              <a:off x="381000" y="6096000"/>
              <a:ext cx="3733800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Đột</a:t>
              </a:r>
              <a:r>
                <a:rPr lang="en-US" sz="2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biến</a:t>
              </a:r>
              <a:r>
                <a:rPr lang="en-US" sz="2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2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bạch tạng ở mía</a:t>
              </a:r>
              <a:endPara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1514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1143000"/>
              <a:ext cx="4315691" cy="45941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Rectangle 24"/>
          <p:cNvSpPr>
            <a:spLocks noChangeArrowheads="1"/>
          </p:cNvSpPr>
          <p:nvPr/>
        </p:nvSpPr>
        <p:spPr bwMode="auto">
          <a:xfrm>
            <a:off x="1752600" y="609600"/>
            <a:ext cx="1143000" cy="38100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b="1">
                <a:solidFill>
                  <a:srgbClr val="0000FF"/>
                </a:solidFill>
              </a:rPr>
              <a:t>Có </a:t>
            </a:r>
            <a:r>
              <a:rPr lang="vi-VN" b="1">
                <a:solidFill>
                  <a:srgbClr val="0000FF"/>
                </a:solidFill>
              </a:rPr>
              <a:t>hạ</a:t>
            </a:r>
            <a:r>
              <a:rPr lang="en-US" b="1">
                <a:solidFill>
                  <a:srgbClr val="0000FF"/>
                </a:solidFill>
              </a:rPr>
              <a:t>i</a:t>
            </a:r>
            <a:r>
              <a:rPr lang="en-US" sz="1800" b="1">
                <a:solidFill>
                  <a:srgbClr val="0000FF"/>
                </a:solidFill>
              </a:rPr>
              <a:t> </a:t>
            </a:r>
          </a:p>
        </p:txBody>
      </p: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4724400" y="838200"/>
            <a:ext cx="4267200" cy="5688013"/>
            <a:chOff x="4800600" y="914400"/>
            <a:chExt cx="4267200" cy="5688687"/>
          </a:xfrm>
        </p:grpSpPr>
        <p:pic>
          <p:nvPicPr>
            <p:cNvPr id="21511" name="Picture 2" descr="0507e-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0600" y="914400"/>
              <a:ext cx="4191000" cy="5014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12" name="Text Box 4"/>
            <p:cNvSpPr txBox="1">
              <a:spLocks noChangeArrowheads="1"/>
            </p:cNvSpPr>
            <p:nvPr/>
          </p:nvSpPr>
          <p:spPr bwMode="auto">
            <a:xfrm>
              <a:off x="5334000" y="6172200"/>
              <a:ext cx="3733800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Đột</a:t>
              </a:r>
              <a:r>
                <a:rPr lang="en-US" sz="2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biến</a:t>
              </a:r>
              <a:r>
                <a:rPr lang="en-US" sz="2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thân</a:t>
              </a:r>
              <a:r>
                <a:rPr lang="en-US" sz="2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lùn</a:t>
              </a:r>
              <a:r>
                <a:rPr lang="en-US" sz="2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ở </a:t>
              </a:r>
              <a:r>
                <a:rPr lang="en-US" sz="2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lúa</a:t>
              </a:r>
              <a:endPara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909834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417"/>
    </mc:Choice>
    <mc:Fallback xmlns="">
      <p:transition spd="slow" advTm="1241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762000" y="1074738"/>
            <a:ext cx="8153400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1200"/>
              </a:spcBef>
              <a:buFontTx/>
              <a:buChar char="-"/>
            </a:pPr>
            <a:r>
              <a:rPr lang="vi-VN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Đột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gen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endParaRPr lang="vi-VN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ts val="1200"/>
              </a:spcBef>
              <a:buFontTx/>
              <a:buChar char="-"/>
            </a:pP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ột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gen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gen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lọc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rối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prôtêin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ts val="1200"/>
              </a:spcBef>
            </a:pPr>
            <a:r>
              <a:rPr lang="vi-VN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Ý nghĩa thực </a:t>
            </a:r>
            <a:r>
              <a:rPr lang="vi-VN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tiễn: </a:t>
            </a:r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 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 chọn lọc và tạo ra các giống vật nuôi cây trồng có năng suất cao, thích nghi tốt với môi trường</a:t>
            </a:r>
          </a:p>
          <a:p>
            <a:pPr eaLnBrk="1" hangingPunct="1">
              <a:spcBef>
                <a:spcPts val="1200"/>
              </a:spcBef>
            </a:pPr>
            <a:endParaRPr lang="vi-VN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ts val="1200"/>
              </a:spcBef>
            </a:pPr>
            <a:endParaRPr lang="en-US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531" name="Text Box 8"/>
          <p:cNvSpPr txBox="1">
            <a:spLocks noChangeArrowheads="1"/>
          </p:cNvSpPr>
          <p:nvPr/>
        </p:nvSpPr>
        <p:spPr bwMode="auto">
          <a:xfrm>
            <a:off x="354629" y="381000"/>
            <a:ext cx="51514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III- VAI TRÒ CỦA ĐỘT BIẾN GEN </a:t>
            </a:r>
          </a:p>
        </p:txBody>
      </p:sp>
      <p:sp>
        <p:nvSpPr>
          <p:cNvPr id="22532" name="Rectangle 19"/>
          <p:cNvSpPr>
            <a:spLocks noChangeArrowheads="1"/>
          </p:cNvSpPr>
          <p:nvPr/>
        </p:nvSpPr>
        <p:spPr bwMode="auto">
          <a:xfrm>
            <a:off x="376238" y="939800"/>
            <a:ext cx="5381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</a:t>
            </a:r>
            <a:endParaRPr lang="en-US" sz="3200"/>
          </a:p>
        </p:txBody>
      </p:sp>
      <p:sp>
        <p:nvSpPr>
          <p:cNvPr id="34" name="Oval Callout 33"/>
          <p:cNvSpPr/>
          <p:nvPr/>
        </p:nvSpPr>
        <p:spPr>
          <a:xfrm>
            <a:off x="3878239" y="4675843"/>
            <a:ext cx="5029200" cy="1600200"/>
          </a:xfrm>
          <a:prstGeom prst="wedgeEllipseCallout">
            <a:avLst>
              <a:gd name="adj1" fmla="val -46374"/>
              <a:gd name="adj2" fmla="val 71085"/>
            </a:avLst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đột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gen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kiểu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35073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645"/>
    </mc:Choice>
    <mc:Fallback xmlns="">
      <p:transition spd="slow" advTm="526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9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4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3368675" y="704850"/>
            <a:ext cx="3341688" cy="3140075"/>
            <a:chOff x="3368675" y="704850"/>
            <a:chExt cx="3341688" cy="3140075"/>
          </a:xfrm>
        </p:grpSpPr>
        <p:pic>
          <p:nvPicPr>
            <p:cNvPr id="3091" name="Picture 3" descr="b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8675" y="704850"/>
              <a:ext cx="3341688" cy="3140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92" name="Text Box 5"/>
            <p:cNvSpPr txBox="1">
              <a:spLocks noChangeArrowheads="1"/>
            </p:cNvSpPr>
            <p:nvPr/>
          </p:nvSpPr>
          <p:spPr bwMode="auto">
            <a:xfrm>
              <a:off x="4103688" y="3349625"/>
              <a:ext cx="2073275" cy="465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9946" tIns="39973" rIns="79946" bIns="39973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1">
                  <a:solidFill>
                    <a:srgbClr val="FFFF00"/>
                  </a:solidFill>
                </a:rPr>
                <a:t>Bò 6 chân </a:t>
              </a:r>
            </a:p>
          </p:txBody>
        </p:sp>
      </p:grp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6470650" y="704850"/>
            <a:ext cx="2673350" cy="3140075"/>
            <a:chOff x="6470650" y="704850"/>
            <a:chExt cx="2673350" cy="3140075"/>
          </a:xfrm>
        </p:grpSpPr>
        <p:pic>
          <p:nvPicPr>
            <p:cNvPr id="3089" name="Picture 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83" t="5605" r="2083" b="4729"/>
            <a:stretch>
              <a:fillRect/>
            </a:stretch>
          </p:blipFill>
          <p:spPr bwMode="auto">
            <a:xfrm>
              <a:off x="6577013" y="704850"/>
              <a:ext cx="2566987" cy="3140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90" name="Text Box 6"/>
            <p:cNvSpPr txBox="1">
              <a:spLocks noChangeArrowheads="1"/>
            </p:cNvSpPr>
            <p:nvPr/>
          </p:nvSpPr>
          <p:spPr bwMode="auto">
            <a:xfrm>
              <a:off x="6470650" y="3184525"/>
              <a:ext cx="2673350" cy="465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9946" tIns="39973" rIns="79946" bIns="39973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1">
                  <a:solidFill>
                    <a:srgbClr val="FFFF00"/>
                  </a:solidFill>
                </a:rPr>
                <a:t>Cây bị bạch tạng</a:t>
              </a:r>
            </a:p>
          </p:txBody>
        </p:sp>
      </p:grpSp>
      <p:pic>
        <p:nvPicPr>
          <p:cNvPr id="416775" name="Picture 7" descr="ANd9GcSQ2WtIrvxMBlLYzBn2Sm1n3dr47895w2Sr9Df_NJupJvfdb00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04850"/>
            <a:ext cx="3476625" cy="312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25"/>
          <p:cNvGrpSpPr>
            <a:grpSpLocks/>
          </p:cNvGrpSpPr>
          <p:nvPr/>
        </p:nvGrpSpPr>
        <p:grpSpPr bwMode="auto">
          <a:xfrm>
            <a:off x="6243638" y="3814763"/>
            <a:ext cx="2833687" cy="3043237"/>
            <a:chOff x="6243638" y="3814763"/>
            <a:chExt cx="2833687" cy="3043237"/>
          </a:xfrm>
        </p:grpSpPr>
        <p:pic>
          <p:nvPicPr>
            <p:cNvPr id="3087" name="Picture 9" descr="c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3638" y="3814763"/>
              <a:ext cx="2833687" cy="3043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88" name="Text Box 10"/>
            <p:cNvSpPr txBox="1">
              <a:spLocks noChangeArrowheads="1"/>
            </p:cNvSpPr>
            <p:nvPr/>
          </p:nvSpPr>
          <p:spPr bwMode="auto">
            <a:xfrm>
              <a:off x="6577832" y="6243261"/>
              <a:ext cx="2003772" cy="465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67" tIns="45683" rIns="91367" bIns="45683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1">
                  <a:solidFill>
                    <a:srgbClr val="FF0000"/>
                  </a:solidFill>
                </a:rPr>
                <a:t>Người SÓI</a:t>
              </a:r>
            </a:p>
          </p:txBody>
        </p:sp>
      </p:grpSp>
      <p:grpSp>
        <p:nvGrpSpPr>
          <p:cNvPr id="5" name="Group 24"/>
          <p:cNvGrpSpPr>
            <a:grpSpLocks/>
          </p:cNvGrpSpPr>
          <p:nvPr/>
        </p:nvGrpSpPr>
        <p:grpSpPr bwMode="auto">
          <a:xfrm>
            <a:off x="3276600" y="3886200"/>
            <a:ext cx="2971800" cy="2895600"/>
            <a:chOff x="3276600" y="3886200"/>
            <a:chExt cx="2971800" cy="2895600"/>
          </a:xfrm>
        </p:grpSpPr>
        <p:pic>
          <p:nvPicPr>
            <p:cNvPr id="3085" name="Picture 6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6600" y="3886200"/>
              <a:ext cx="2971800" cy="2857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86" name="Text Box 13"/>
            <p:cNvSpPr txBox="1">
              <a:spLocks noChangeArrowheads="1"/>
            </p:cNvSpPr>
            <p:nvPr/>
          </p:nvSpPr>
          <p:spPr bwMode="auto">
            <a:xfrm>
              <a:off x="4102089" y="6316629"/>
              <a:ext cx="1917711" cy="4651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67" tIns="45683" rIns="91367" bIns="45683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1">
                  <a:solidFill>
                    <a:srgbClr val="FF0000"/>
                  </a:solidFill>
                </a:rPr>
                <a:t>Mèo 2 đầu</a:t>
              </a:r>
            </a:p>
          </p:txBody>
        </p:sp>
      </p:grpSp>
      <p:grpSp>
        <p:nvGrpSpPr>
          <p:cNvPr id="6" name="Group 21"/>
          <p:cNvGrpSpPr>
            <a:grpSpLocks/>
          </p:cNvGrpSpPr>
          <p:nvPr/>
        </p:nvGrpSpPr>
        <p:grpSpPr bwMode="auto">
          <a:xfrm>
            <a:off x="0" y="3810000"/>
            <a:ext cx="3609975" cy="3048000"/>
            <a:chOff x="0" y="3810001"/>
            <a:chExt cx="3609975" cy="3047999"/>
          </a:xfrm>
        </p:grpSpPr>
        <p:pic>
          <p:nvPicPr>
            <p:cNvPr id="3083" name="Picture 3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" y="3810001"/>
              <a:ext cx="3124200" cy="2667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84" name="Text Box 15"/>
            <p:cNvSpPr txBox="1">
              <a:spLocks noChangeArrowheads="1"/>
            </p:cNvSpPr>
            <p:nvPr/>
          </p:nvSpPr>
          <p:spPr bwMode="auto">
            <a:xfrm>
              <a:off x="0" y="6392863"/>
              <a:ext cx="3609975" cy="465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9946" tIns="39973" rIns="79946" bIns="39973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1" dirty="0" err="1">
                  <a:solidFill>
                    <a:srgbClr val="0000FF"/>
                  </a:solidFill>
                </a:rPr>
                <a:t>Hồng</a:t>
              </a:r>
              <a:r>
                <a:rPr lang="en-US" b="1" dirty="0">
                  <a:solidFill>
                    <a:srgbClr val="0000FF"/>
                  </a:solidFill>
                </a:rPr>
                <a:t> </a:t>
              </a:r>
              <a:r>
                <a:rPr lang="en-US" b="1" dirty="0" err="1">
                  <a:solidFill>
                    <a:srgbClr val="0000FF"/>
                  </a:solidFill>
                </a:rPr>
                <a:t>cầu</a:t>
              </a:r>
              <a:r>
                <a:rPr lang="en-US" b="1" dirty="0">
                  <a:solidFill>
                    <a:srgbClr val="0000FF"/>
                  </a:solidFill>
                </a:rPr>
                <a:t> </a:t>
              </a:r>
              <a:r>
                <a:rPr lang="en-US" b="1" dirty="0" err="1">
                  <a:solidFill>
                    <a:srgbClr val="0000FF"/>
                  </a:solidFill>
                </a:rPr>
                <a:t>lưỡi</a:t>
              </a:r>
              <a:r>
                <a:rPr lang="en-US" b="1" dirty="0">
                  <a:solidFill>
                    <a:srgbClr val="0000FF"/>
                  </a:solidFill>
                </a:rPr>
                <a:t> </a:t>
              </a:r>
              <a:r>
                <a:rPr lang="en-US" b="1" dirty="0" err="1">
                  <a:solidFill>
                    <a:srgbClr val="0000FF"/>
                  </a:solidFill>
                </a:rPr>
                <a:t>liềm</a:t>
              </a:r>
              <a:endParaRPr lang="en-US" b="1" dirty="0">
                <a:solidFill>
                  <a:srgbClr val="0000FF"/>
                </a:solidFill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457200" y="152400"/>
            <a:ext cx="77724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err="1">
                <a:solidFill>
                  <a:srgbClr val="FF0000"/>
                </a:solidFill>
              </a:rPr>
              <a:t>Quan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sát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một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số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hình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ảnh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sau</a:t>
            </a:r>
            <a:endParaRPr lang="en-US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21675466"/>
      </p:ext>
    </p:extLst>
  </p:cSld>
  <p:clrMapOvr>
    <a:masterClrMapping/>
  </p:clrMapOvr>
  <p:transition advTm="2579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6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228600" y="1017588"/>
            <a:ext cx="5334000" cy="4087812"/>
            <a:chOff x="0" y="2362200"/>
            <a:chExt cx="5334000" cy="4088487"/>
          </a:xfrm>
        </p:grpSpPr>
        <p:pic>
          <p:nvPicPr>
            <p:cNvPr id="23560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362200"/>
              <a:ext cx="4833130" cy="3562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561" name="Rectangle 3"/>
            <p:cNvSpPr>
              <a:spLocks noChangeArrowheads="1"/>
            </p:cNvSpPr>
            <p:nvPr/>
          </p:nvSpPr>
          <p:spPr bwMode="auto">
            <a:xfrm>
              <a:off x="0" y="6019800"/>
              <a:ext cx="5334000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vi-VN" sz="2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Lúa có khả năng chống chịu sâu bệnh</a:t>
              </a:r>
              <a:endParaRPr lang="en-US" sz="2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105400" y="3962400"/>
            <a:ext cx="3902075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20000"/>
              </a:lnSpc>
            </a:pP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Do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TP.HCM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xử lí phóng xạ từ giống  Basmati của Pakistan</a:t>
            </a:r>
          </a:p>
          <a:p>
            <a:pPr algn="just" eaLnBrk="1" hangingPunct="1">
              <a:lnSpc>
                <a:spcPct val="120000"/>
              </a:lnSpc>
            </a:pP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Đặc điểm của giống lúa đột biến Basmati này rất thích hợp với các loại đất bị nhiễm phèn, nhiễm mặn của vùng Đồng Bằng sông Cửu Long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5105400" y="1047750"/>
            <a:ext cx="3895725" cy="2838450"/>
            <a:chOff x="5105400" y="1047690"/>
            <a:chExt cx="3895344" cy="2838510"/>
          </a:xfrm>
        </p:grpSpPr>
        <p:pic>
          <p:nvPicPr>
            <p:cNvPr id="23558" name="Picture 3" descr="C:\Users\DELL LAPTOP\Desktop\ebHAAaBp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5400" y="1143000"/>
              <a:ext cx="3895344" cy="2743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559" name="Rectangle 7"/>
            <p:cNvSpPr>
              <a:spLocks noChangeArrowheads="1"/>
            </p:cNvSpPr>
            <p:nvPr/>
          </p:nvSpPr>
          <p:spPr bwMode="auto">
            <a:xfrm>
              <a:off x="5105400" y="1047690"/>
              <a:ext cx="38100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vi-VN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giống lúa thơm đột biến Basmati</a:t>
              </a:r>
              <a:endParaRPr 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3557" name="Rectangle 8"/>
          <p:cNvSpPr>
            <a:spLocks noChangeArrowheads="1"/>
          </p:cNvSpPr>
          <p:nvPr/>
        </p:nvSpPr>
        <p:spPr bwMode="auto">
          <a:xfrm>
            <a:off x="685800" y="223838"/>
            <a:ext cx="25542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vi-VN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Ý nghĩa thực tiễn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83159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419"/>
    </mc:Choice>
    <mc:Fallback xmlns="">
      <p:transition spd="slow" advTm="144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 descr="image00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16849">
            <a:off x="684213" y="225425"/>
            <a:ext cx="2117725" cy="241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3" name="Picture 3" descr="image00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60463">
            <a:off x="1476375" y="1376363"/>
            <a:ext cx="4876800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4" name="Picture 4" descr="image00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69331">
            <a:off x="5795963" y="260350"/>
            <a:ext cx="2209800" cy="187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5" name="Picture 5" descr="image00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3294">
            <a:off x="5657850" y="1074738"/>
            <a:ext cx="3219450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6" name="Picture 6" descr="image00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295400"/>
            <a:ext cx="3194050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7" name="Picture 7" descr="image00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63827">
            <a:off x="1295400" y="2420938"/>
            <a:ext cx="3479800" cy="141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32" name="Picture 12" descr="image01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2420938"/>
            <a:ext cx="24384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33" name="Picture 13" descr="image01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1693">
            <a:off x="2743200" y="4686300"/>
            <a:ext cx="3482975" cy="119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34" name="Picture 14" descr="image01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451916"/>
            <a:ext cx="4038600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35" name="Picture 15" descr="image00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52625"/>
            <a:ext cx="2473325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37" name="AutoShape 17"/>
          <p:cNvSpPr>
            <a:spLocks noChangeArrowheads="1"/>
          </p:cNvSpPr>
          <p:nvPr/>
        </p:nvSpPr>
        <p:spPr bwMode="auto">
          <a:xfrm>
            <a:off x="2425700" y="114300"/>
            <a:ext cx="3200400" cy="990600"/>
          </a:xfrm>
          <a:prstGeom prst="flowChartAlternateProcess">
            <a:avLst/>
          </a:prstGeom>
          <a:noFill/>
          <a:ln w="28575">
            <a:solidFill>
              <a:srgbClr val="FF33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/>
              <a:t>  </a:t>
            </a:r>
          </a:p>
        </p:txBody>
      </p:sp>
      <p:sp>
        <p:nvSpPr>
          <p:cNvPr id="81938" name="Rectangle 18"/>
          <p:cNvSpPr>
            <a:spLocks noChangeArrowheads="1"/>
          </p:cNvSpPr>
          <p:nvPr/>
        </p:nvSpPr>
        <p:spPr bwMode="auto">
          <a:xfrm>
            <a:off x="2496532" y="112451"/>
            <a:ext cx="32766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endParaRPr 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gen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nucleotit</a:t>
            </a:r>
            <a:endParaRPr 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1" name="Picture 2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590800"/>
            <a:ext cx="1981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2" name="Picture 2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200400"/>
            <a:ext cx="1981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26796446"/>
      </p:ext>
    </p:extLst>
  </p:cSld>
  <p:clrMapOvr>
    <a:masterClrMapping/>
  </p:clrMapOvr>
  <p:transition advTm="2135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81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1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1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81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1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1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81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81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81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81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81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81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81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81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37" grpId="0" animBg="1"/>
      <p:bldP spid="8193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3"/>
          <p:cNvSpPr txBox="1">
            <a:spLocks noChangeArrowheads="1"/>
          </p:cNvSpPr>
          <p:nvPr/>
        </p:nvSpPr>
        <p:spPr bwMode="auto">
          <a:xfrm>
            <a:off x="127000" y="1223963"/>
            <a:ext cx="8940800" cy="1493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en-US" altLang="en-US" sz="2600" b="1" dirty="0" err="1">
                <a:solidFill>
                  <a:srgbClr val="321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600" b="1" dirty="0">
                <a:solidFill>
                  <a:srgbClr val="321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altLang="en-US" sz="2600" b="1" dirty="0" err="1">
                <a:solidFill>
                  <a:srgbClr val="321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altLang="en-US" sz="2600" b="1" dirty="0">
                <a:solidFill>
                  <a:srgbClr val="321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321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600" b="1" dirty="0">
                <a:solidFill>
                  <a:srgbClr val="321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321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altLang="en-US" sz="2600" b="1" dirty="0">
                <a:solidFill>
                  <a:srgbClr val="321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321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2600" b="1" dirty="0">
                <a:solidFill>
                  <a:srgbClr val="321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321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600" b="1" dirty="0">
                <a:solidFill>
                  <a:srgbClr val="321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altLang="en-US" sz="2600" b="1" dirty="0" err="1">
                <a:solidFill>
                  <a:srgbClr val="321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altLang="en-US" sz="2600" b="1" dirty="0">
                <a:solidFill>
                  <a:srgbClr val="321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spcBef>
                <a:spcPct val="50000"/>
              </a:spcBef>
              <a:buFontTx/>
              <a:buNone/>
            </a:pPr>
            <a:r>
              <a:rPr lang="en-US" alt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Đột</a:t>
            </a: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gen </a:t>
            </a:r>
            <a:r>
              <a:rPr lang="en-US" alt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……………. </a:t>
            </a:r>
            <a:r>
              <a:rPr lang="en-US" alt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…………...</a:t>
            </a:r>
            <a:r>
              <a:rPr lang="en-US" alt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gen </a:t>
            </a:r>
            <a:r>
              <a:rPr lang="en-US" alt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</a:t>
            </a:r>
            <a:endParaRPr lang="en-US" altLang="en-US" sz="2600" b="1" dirty="0">
              <a:latin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827463" y="1725613"/>
            <a:ext cx="132715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 đổi</a:t>
            </a:r>
            <a:endParaRPr lang="en-US" altLang="en-US" sz="2600">
              <a:solidFill>
                <a:srgbClr val="C00000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430963" y="1746250"/>
            <a:ext cx="1360487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 trúc</a:t>
            </a:r>
            <a:endParaRPr lang="en-US" altLang="en-US" sz="2600">
              <a:solidFill>
                <a:srgbClr val="C00000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257800" y="2197100"/>
            <a:ext cx="142557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nuclêôtit</a:t>
            </a:r>
            <a:endParaRPr lang="en-US" altLang="en-US" sz="2600" dirty="0">
              <a:solidFill>
                <a:srgbClr val="C00000"/>
              </a:solidFill>
            </a:endParaRPr>
          </a:p>
        </p:txBody>
      </p:sp>
      <p:sp>
        <p:nvSpPr>
          <p:cNvPr id="7" name="Text Box 30"/>
          <p:cNvSpPr txBox="1">
            <a:spLocks noChangeArrowheads="1"/>
          </p:cNvSpPr>
          <p:nvPr/>
        </p:nvSpPr>
        <p:spPr bwMode="auto">
          <a:xfrm>
            <a:off x="3388519" y="210345"/>
            <a:ext cx="2205037" cy="527050"/>
          </a:xfrm>
          <a:prstGeom prst="rect">
            <a:avLst/>
          </a:prstGeom>
          <a:solidFill>
            <a:srgbClr val="CC33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0002" tIns="40001" rIns="80002" bIns="40001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900" b="1" dirty="0">
                <a:solidFill>
                  <a:schemeClr val="tx2"/>
                </a:solidFill>
              </a:rPr>
              <a:t>BÀI TẬP </a:t>
            </a:r>
            <a:r>
              <a:rPr lang="vi-VN" sz="2900" b="1" dirty="0" smtClean="0">
                <a:solidFill>
                  <a:schemeClr val="tx2"/>
                </a:solidFill>
              </a:rPr>
              <a:t>1</a:t>
            </a:r>
            <a:endParaRPr lang="en-US" sz="2900" b="1" dirty="0">
              <a:solidFill>
                <a:schemeClr val="tx2"/>
              </a:solidFill>
            </a:endParaRPr>
          </a:p>
        </p:txBody>
      </p:sp>
      <p:sp>
        <p:nvSpPr>
          <p:cNvPr id="17" name="ISPRING_QUIZ_SHAPE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</a:ln>
          <a:effectLst>
            <a:innerShdw>
              <a:scrgbClr r="0" g="0" b="0">
                <a:alpha val="0"/>
              </a:scrgbClr>
            </a:innerShdw>
          </a:effectLst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ISPRING_QUIZ_SHAPE1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09090" y="1851660"/>
            <a:ext cx="5930900" cy="4445000"/>
          </a:xfrm>
          <a:prstGeom prst="rect">
            <a:avLst/>
          </a:prstGeom>
          <a:effectLst>
            <a:outerShdw blurRad="114300" dist="38100" dir="5400000" rotWithShape="0">
              <a:scrgbClr r="0" g="0" b="0">
                <a:alpha val="20000"/>
              </a:scrgbClr>
            </a:outerShdw>
          </a:effectLst>
        </p:spPr>
      </p:pic>
      <p:sp>
        <p:nvSpPr>
          <p:cNvPr id="19" name="ISPRING_QUIZ_SHAPE2"/>
          <p:cNvSpPr txBox="1"/>
          <p:nvPr/>
        </p:nvSpPr>
        <p:spPr>
          <a:xfrm>
            <a:off x="548640" y="411480"/>
            <a:ext cx="8046720" cy="553998"/>
          </a:xfrm>
          <a:prstGeom prst="rect">
            <a:avLst/>
          </a:prstGeom>
          <a:noFill/>
          <a:effectLst>
            <a:innerShdw>
              <a:scrgbClr r="0" g="0" b="0">
                <a:alpha val="0"/>
              </a:scrgbClr>
            </a:innerShdw>
          </a:effectLst>
        </p:spPr>
        <p:txBody>
          <a:bodyPr vert="horz" rtlCol="0">
            <a:spAutoFit/>
          </a:bodyPr>
          <a:lstStyle/>
          <a:p>
            <a:pPr algn="ctr"/>
            <a:r>
              <a:rPr lang="en-US" sz="3000" smtClean="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   Quiz</a:t>
            </a:r>
            <a:endParaRPr lang="en-US" sz="3000">
              <a:solidFill>
                <a:srgbClr val="343944"/>
              </a:solidFill>
              <a:effectLst/>
              <a:latin typeface="Segoe UI" panose="020B0502040204020203" pitchFamily="34" charset="0"/>
            </a:endParaRPr>
          </a:p>
        </p:txBody>
      </p:sp>
      <p:pic>
        <p:nvPicPr>
          <p:cNvPr id="20" name="ISPRING_QUIZ_SHAPE3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33855" y="482600"/>
            <a:ext cx="406400" cy="406400"/>
          </a:xfrm>
          <a:prstGeom prst="rect">
            <a:avLst/>
          </a:prstGeom>
          <a:effectLst>
            <a:innerShdw>
              <a:scrgbClr r="0" g="0" b="0">
                <a:alpha val="0"/>
              </a:scrgbClr>
            </a:innerShdw>
          </a:effectLst>
        </p:spPr>
      </p:pic>
      <p:sp>
        <p:nvSpPr>
          <p:cNvPr id="21" name="ISPRING_QUIZ_SHAPE4"/>
          <p:cNvSpPr txBox="1"/>
          <p:nvPr/>
        </p:nvSpPr>
        <p:spPr>
          <a:xfrm>
            <a:off x="548640" y="1097280"/>
            <a:ext cx="8046720" cy="430887"/>
          </a:xfrm>
          <a:prstGeom prst="rect">
            <a:avLst/>
          </a:prstGeom>
          <a:noFill/>
          <a:effectLst>
            <a:innerShdw>
              <a:scrgbClr r="0" g="0" b="0">
                <a:alpha val="0"/>
              </a:scrgbClr>
            </a:innerShdw>
          </a:effectLst>
        </p:spPr>
        <p:txBody>
          <a:bodyPr vert="horz" rtlCol="0">
            <a:spAutoFit/>
          </a:bodyPr>
          <a:lstStyle/>
          <a:p>
            <a:pPr algn="ctr"/>
            <a:r>
              <a:rPr lang="en-US" sz="2200" smtClean="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Click the </a:t>
            </a:r>
            <a:r>
              <a:rPr lang="en-US" sz="2200" b="1" smtClean="0">
                <a:solidFill>
                  <a:srgbClr val="343944"/>
                </a:solidFill>
                <a:effectLst/>
                <a:latin typeface="Segoe UI Semibold" panose="020B0702040204020203" pitchFamily="34" charset="0"/>
              </a:rPr>
              <a:t>Quiz</a:t>
            </a:r>
            <a:r>
              <a:rPr lang="en-US" sz="2200" smtClean="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 button to edit this object</a:t>
            </a:r>
            <a:endParaRPr lang="en-US" sz="2200">
              <a:solidFill>
                <a:srgbClr val="343944"/>
              </a:solidFill>
              <a:effectLst/>
              <a:latin typeface="Segoe UI" panose="020B0502040204020203" pitchFamily="3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630"/>
    </mc:Choice>
    <mc:Fallback xmlns="">
      <p:transition spd="slow" advTm="106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Text Box 13"/>
          <p:cNvSpPr txBox="1">
            <a:spLocks noChangeArrowheads="1"/>
          </p:cNvSpPr>
          <p:nvPr/>
        </p:nvSpPr>
        <p:spPr bwMode="auto">
          <a:xfrm>
            <a:off x="127000" y="901700"/>
            <a:ext cx="8788400" cy="313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600" b="1" dirty="0" err="1">
                <a:solidFill>
                  <a:srgbClr val="3210C0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2600" b="1" dirty="0">
                <a:solidFill>
                  <a:srgbClr val="3210C0"/>
                </a:solidFill>
                <a:latin typeface="Times New Roman" panose="02020603050405020304" pitchFamily="18" charset="0"/>
              </a:rPr>
              <a:t> 3: </a:t>
            </a:r>
            <a:r>
              <a:rPr lang="en-US" altLang="en-US" sz="2600" b="1" dirty="0" err="1">
                <a:solidFill>
                  <a:srgbClr val="3210C0"/>
                </a:solidFill>
                <a:latin typeface="Times New Roman" panose="02020603050405020304" pitchFamily="18" charset="0"/>
              </a:rPr>
              <a:t>Vai</a:t>
            </a:r>
            <a:r>
              <a:rPr lang="en-US" altLang="en-US" sz="2600" b="1" dirty="0">
                <a:solidFill>
                  <a:srgbClr val="321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3210C0"/>
                </a:solidFill>
                <a:latin typeface="Times New Roman" panose="02020603050405020304" pitchFamily="18" charset="0"/>
              </a:rPr>
              <a:t>trò</a:t>
            </a:r>
            <a:r>
              <a:rPr lang="en-US" altLang="en-US" sz="2600" b="1" dirty="0">
                <a:solidFill>
                  <a:srgbClr val="321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3210C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600" b="1" dirty="0">
                <a:solidFill>
                  <a:srgbClr val="321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3210C0"/>
                </a:solidFill>
                <a:latin typeface="Times New Roman" panose="02020603050405020304" pitchFamily="18" charset="0"/>
              </a:rPr>
              <a:t>đột</a:t>
            </a:r>
            <a:r>
              <a:rPr lang="en-US" altLang="en-US" sz="2600" b="1" dirty="0">
                <a:solidFill>
                  <a:srgbClr val="321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3210C0"/>
                </a:solidFill>
                <a:latin typeface="Times New Roman" panose="02020603050405020304" pitchFamily="18" charset="0"/>
              </a:rPr>
              <a:t>biến</a:t>
            </a:r>
            <a:r>
              <a:rPr lang="en-US" altLang="en-US" sz="2600" b="1" dirty="0">
                <a:solidFill>
                  <a:srgbClr val="3210C0"/>
                </a:solidFill>
                <a:latin typeface="Times New Roman" panose="02020603050405020304" pitchFamily="18" charset="0"/>
              </a:rPr>
              <a:t> gen </a:t>
            </a:r>
            <a:r>
              <a:rPr lang="en-US" altLang="en-US" sz="2600" b="1" dirty="0" err="1">
                <a:solidFill>
                  <a:srgbClr val="3210C0"/>
                </a:solidFill>
                <a:latin typeface="Times New Roman" panose="02020603050405020304" pitchFamily="18" charset="0"/>
              </a:rPr>
              <a:t>là</a:t>
            </a:r>
            <a:endParaRPr lang="en-US" altLang="en-US" sz="2600" b="1" dirty="0">
              <a:solidFill>
                <a:srgbClr val="3210C0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Tx/>
              <a:buNone/>
            </a:pPr>
            <a:r>
              <a:rPr lang="en-US" altLang="en-US" sz="2600" b="1" dirty="0">
                <a:latin typeface="Times New Roman" panose="02020603050405020304" pitchFamily="18" charset="0"/>
              </a:rPr>
              <a:t>a. </a:t>
            </a:r>
            <a:r>
              <a:rPr lang="en-US" altLang="en-US" sz="2600" b="1" dirty="0" err="1">
                <a:latin typeface="Times New Roman" panose="02020603050405020304" pitchFamily="18" charset="0"/>
              </a:rPr>
              <a:t>Luôn</a:t>
            </a:r>
            <a:r>
              <a:rPr lang="en-US" altLang="en-US" sz="2600" b="1" dirty="0"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</a:rPr>
              <a:t>có</a:t>
            </a:r>
            <a:r>
              <a:rPr lang="en-US" altLang="en-US" sz="2600" b="1" dirty="0"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</a:rPr>
              <a:t>hại</a:t>
            </a:r>
            <a:r>
              <a:rPr lang="en-US" altLang="en-US" sz="2600" b="1" dirty="0"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</a:rPr>
              <a:t>cho</a:t>
            </a:r>
            <a:r>
              <a:rPr lang="en-US" altLang="en-US" sz="2600" b="1" dirty="0"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</a:rPr>
              <a:t>bản</a:t>
            </a:r>
            <a:r>
              <a:rPr lang="en-US" altLang="en-US" sz="2600" b="1" dirty="0"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</a:rPr>
              <a:t>thân</a:t>
            </a:r>
            <a:r>
              <a:rPr lang="en-US" altLang="en-US" sz="2600" b="1" dirty="0"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</a:rPr>
              <a:t>sinh</a:t>
            </a:r>
            <a:r>
              <a:rPr lang="en-US" altLang="en-US" sz="2600" b="1" dirty="0"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</a:rPr>
              <a:t>vật</a:t>
            </a:r>
            <a:endParaRPr lang="en-US" altLang="en-US" sz="2600" b="1" dirty="0">
              <a:solidFill>
                <a:schemeClr val="accent2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600" b="1" dirty="0">
                <a:latin typeface="Times New Roman" panose="02020603050405020304" pitchFamily="18" charset="0"/>
              </a:rPr>
              <a:t>b. </a:t>
            </a:r>
            <a:r>
              <a:rPr lang="en-US" altLang="en-US" sz="2600" b="1" dirty="0" err="1">
                <a:latin typeface="Times New Roman" panose="02020603050405020304" pitchFamily="18" charset="0"/>
              </a:rPr>
              <a:t>Thường</a:t>
            </a:r>
            <a:r>
              <a:rPr lang="en-US" altLang="en-US" sz="2600" b="1" dirty="0"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</a:rPr>
              <a:t>có</a:t>
            </a:r>
            <a:r>
              <a:rPr lang="en-US" altLang="en-US" sz="2600" b="1" dirty="0"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</a:rPr>
              <a:t>hại</a:t>
            </a:r>
            <a:r>
              <a:rPr lang="en-US" altLang="en-US" sz="2600" b="1" dirty="0"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</a:rPr>
              <a:t>cho</a:t>
            </a:r>
            <a:r>
              <a:rPr lang="en-US" altLang="en-US" sz="2600" b="1" dirty="0"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</a:rPr>
              <a:t>bản</a:t>
            </a:r>
            <a:r>
              <a:rPr lang="en-US" altLang="en-US" sz="2600" b="1" dirty="0"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</a:rPr>
              <a:t>thân</a:t>
            </a:r>
            <a:r>
              <a:rPr lang="en-US" altLang="en-US" sz="2600" b="1" dirty="0"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</a:rPr>
              <a:t>sinh</a:t>
            </a:r>
            <a:r>
              <a:rPr lang="en-US" altLang="en-US" sz="2600" b="1" dirty="0"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</a:rPr>
              <a:t>vật</a:t>
            </a:r>
            <a:endParaRPr lang="en-US" altLang="en-US" sz="2600" b="1" dirty="0">
              <a:latin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Tx/>
              <a:buNone/>
            </a:pPr>
            <a:r>
              <a:rPr lang="en-US" altLang="en-US" sz="2600" b="1" dirty="0">
                <a:latin typeface="Times New Roman" panose="02020603050405020304" pitchFamily="18" charset="0"/>
              </a:rPr>
              <a:t>c. </a:t>
            </a:r>
            <a:r>
              <a:rPr lang="en-US" altLang="en-US" sz="2600" b="1" dirty="0" err="1">
                <a:latin typeface="Times New Roman" panose="02020603050405020304" pitchFamily="18" charset="0"/>
              </a:rPr>
              <a:t>Một</a:t>
            </a:r>
            <a:r>
              <a:rPr lang="en-US" altLang="en-US" sz="2600" b="1" dirty="0"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</a:rPr>
              <a:t>số</a:t>
            </a:r>
            <a:r>
              <a:rPr lang="en-US" altLang="en-US" sz="2600" b="1" dirty="0"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</a:rPr>
              <a:t>đột</a:t>
            </a:r>
            <a:r>
              <a:rPr lang="en-US" altLang="en-US" sz="2600" b="1" dirty="0"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</a:rPr>
              <a:t>biến</a:t>
            </a:r>
            <a:r>
              <a:rPr lang="en-US" altLang="en-US" sz="2600" b="1" dirty="0">
                <a:latin typeface="Times New Roman" panose="02020603050405020304" pitchFamily="18" charset="0"/>
              </a:rPr>
              <a:t> gen </a:t>
            </a:r>
            <a:r>
              <a:rPr lang="en-US" altLang="en-US" sz="2600" b="1" dirty="0" err="1">
                <a:latin typeface="Times New Roman" panose="02020603050405020304" pitchFamily="18" charset="0"/>
              </a:rPr>
              <a:t>lại</a:t>
            </a:r>
            <a:r>
              <a:rPr lang="en-US" altLang="en-US" sz="2600" b="1" dirty="0"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</a:rPr>
              <a:t>có</a:t>
            </a:r>
            <a:r>
              <a:rPr lang="en-US" altLang="en-US" sz="2600" b="1" dirty="0"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</a:rPr>
              <a:t>lợi</a:t>
            </a:r>
            <a:endParaRPr lang="en-US" altLang="en-US" sz="2600" b="1" dirty="0">
              <a:latin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Tx/>
              <a:buNone/>
            </a:pPr>
            <a:r>
              <a:rPr lang="en-US" altLang="en-US" sz="2600" b="1" dirty="0">
                <a:latin typeface="Times New Roman" panose="02020603050405020304" pitchFamily="18" charset="0"/>
              </a:rPr>
              <a:t>d. </a:t>
            </a:r>
            <a:r>
              <a:rPr lang="en-US" altLang="en-US" sz="2600" b="1" dirty="0" err="1">
                <a:latin typeface="Times New Roman" panose="02020603050405020304" pitchFamily="18" charset="0"/>
              </a:rPr>
              <a:t>Cả</a:t>
            </a:r>
            <a:r>
              <a:rPr lang="en-US" altLang="en-US" sz="2600" b="1" dirty="0">
                <a:latin typeface="Times New Roman" panose="02020603050405020304" pitchFamily="18" charset="0"/>
              </a:rPr>
              <a:t> b </a:t>
            </a:r>
            <a:r>
              <a:rPr lang="en-US" altLang="en-US" sz="2600" b="1" dirty="0" err="1">
                <a:latin typeface="Times New Roman" panose="02020603050405020304" pitchFamily="18" charset="0"/>
              </a:rPr>
              <a:t>và</a:t>
            </a:r>
            <a:r>
              <a:rPr lang="en-US" altLang="en-US" sz="2600" b="1" dirty="0">
                <a:latin typeface="Times New Roman" panose="02020603050405020304" pitchFamily="18" charset="0"/>
              </a:rPr>
              <a:t> c 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xmlns="" id="{66C6C527-D84E-4F38-BD30-4F718D60EEEE}"/>
              </a:ext>
            </a:extLst>
          </p:cNvPr>
          <p:cNvSpPr/>
          <p:nvPr/>
        </p:nvSpPr>
        <p:spPr>
          <a:xfrm>
            <a:off x="0" y="3382963"/>
            <a:ext cx="533400" cy="64452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30"/>
          <p:cNvSpPr txBox="1">
            <a:spLocks noChangeArrowheads="1"/>
          </p:cNvSpPr>
          <p:nvPr/>
        </p:nvSpPr>
        <p:spPr bwMode="auto">
          <a:xfrm>
            <a:off x="3276600" y="228600"/>
            <a:ext cx="2205037" cy="527050"/>
          </a:xfrm>
          <a:prstGeom prst="rect">
            <a:avLst/>
          </a:prstGeom>
          <a:solidFill>
            <a:srgbClr val="CC33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0002" tIns="40001" rIns="80002" bIns="40001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900" b="1" dirty="0">
                <a:solidFill>
                  <a:schemeClr val="tx2"/>
                </a:solidFill>
              </a:rPr>
              <a:t>BÀI TẬP </a:t>
            </a:r>
            <a:r>
              <a:rPr lang="vi-VN" sz="2900" b="1" dirty="0" smtClean="0">
                <a:solidFill>
                  <a:schemeClr val="tx2"/>
                </a:solidFill>
              </a:rPr>
              <a:t>3</a:t>
            </a:r>
            <a:endParaRPr lang="en-US" sz="2900" b="1" dirty="0">
              <a:solidFill>
                <a:schemeClr val="tx2"/>
              </a:solidFill>
            </a:endParaRPr>
          </a:p>
        </p:txBody>
      </p:sp>
      <p:sp>
        <p:nvSpPr>
          <p:cNvPr id="19" name="ISPRING_QUIZ_SHAPE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</a:ln>
          <a:effectLst>
            <a:innerShdw>
              <a:scrgbClr r="0" g="0" b="0">
                <a:alpha val="0"/>
              </a:scrgbClr>
            </a:innerShdw>
          </a:effectLst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ISPRING_QUIZ_SHAPE1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09090" y="1851660"/>
            <a:ext cx="5930900" cy="4445000"/>
          </a:xfrm>
          <a:prstGeom prst="rect">
            <a:avLst/>
          </a:prstGeom>
          <a:effectLst>
            <a:outerShdw blurRad="114300" dist="38100" dir="5400000" rotWithShape="0">
              <a:scrgbClr r="0" g="0" b="0">
                <a:alpha val="20000"/>
              </a:scrgbClr>
            </a:outerShdw>
          </a:effectLst>
        </p:spPr>
      </p:pic>
      <p:sp>
        <p:nvSpPr>
          <p:cNvPr id="21" name="ISPRING_QUIZ_SHAPE2"/>
          <p:cNvSpPr txBox="1"/>
          <p:nvPr/>
        </p:nvSpPr>
        <p:spPr>
          <a:xfrm>
            <a:off x="548640" y="411480"/>
            <a:ext cx="8046720" cy="553998"/>
          </a:xfrm>
          <a:prstGeom prst="rect">
            <a:avLst/>
          </a:prstGeom>
          <a:noFill/>
          <a:effectLst>
            <a:innerShdw>
              <a:scrgbClr r="0" g="0" b="0">
                <a:alpha val="0"/>
              </a:scrgbClr>
            </a:innerShdw>
          </a:effectLst>
        </p:spPr>
        <p:txBody>
          <a:bodyPr vert="horz" rtlCol="0">
            <a:spAutoFit/>
          </a:bodyPr>
          <a:lstStyle/>
          <a:p>
            <a:pPr algn="ctr"/>
            <a:r>
              <a:rPr lang="en-US" sz="3000" smtClean="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   Quiz</a:t>
            </a:r>
            <a:endParaRPr lang="en-US" sz="3000">
              <a:solidFill>
                <a:srgbClr val="343944"/>
              </a:solidFill>
              <a:effectLst/>
              <a:latin typeface="Segoe UI" panose="020B0502040204020203" pitchFamily="34" charset="0"/>
            </a:endParaRPr>
          </a:p>
        </p:txBody>
      </p:sp>
      <p:pic>
        <p:nvPicPr>
          <p:cNvPr id="22" name="ISPRING_QUIZ_SHAPE3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33855" y="482600"/>
            <a:ext cx="406400" cy="406400"/>
          </a:xfrm>
          <a:prstGeom prst="rect">
            <a:avLst/>
          </a:prstGeom>
          <a:effectLst>
            <a:innerShdw>
              <a:scrgbClr r="0" g="0" b="0">
                <a:alpha val="0"/>
              </a:scrgbClr>
            </a:innerShdw>
          </a:effectLst>
        </p:spPr>
      </p:pic>
      <p:sp>
        <p:nvSpPr>
          <p:cNvPr id="23" name="ISPRING_QUIZ_SHAPE4"/>
          <p:cNvSpPr txBox="1"/>
          <p:nvPr/>
        </p:nvSpPr>
        <p:spPr>
          <a:xfrm>
            <a:off x="548640" y="1097280"/>
            <a:ext cx="8046720" cy="430887"/>
          </a:xfrm>
          <a:prstGeom prst="rect">
            <a:avLst/>
          </a:prstGeom>
          <a:noFill/>
          <a:effectLst>
            <a:innerShdw>
              <a:scrgbClr r="0" g="0" b="0">
                <a:alpha val="0"/>
              </a:scrgbClr>
            </a:innerShdw>
          </a:effectLst>
        </p:spPr>
        <p:txBody>
          <a:bodyPr vert="horz" rtlCol="0">
            <a:spAutoFit/>
          </a:bodyPr>
          <a:lstStyle/>
          <a:p>
            <a:pPr algn="ctr"/>
            <a:r>
              <a:rPr lang="en-US" sz="2200" smtClean="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Click the </a:t>
            </a:r>
            <a:r>
              <a:rPr lang="en-US" sz="2200" b="1" smtClean="0">
                <a:solidFill>
                  <a:srgbClr val="343944"/>
                </a:solidFill>
                <a:effectLst/>
                <a:latin typeface="Segoe UI Semibold" panose="020B0702040204020203" pitchFamily="34" charset="0"/>
              </a:rPr>
              <a:t>Quiz</a:t>
            </a:r>
            <a:r>
              <a:rPr lang="en-US" sz="2200" smtClean="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 button to edit this object</a:t>
            </a:r>
            <a:endParaRPr lang="en-US" sz="2200">
              <a:solidFill>
                <a:srgbClr val="343944"/>
              </a:solidFill>
              <a:effectLst/>
              <a:latin typeface="Segoe UI" panose="020B0502040204020203" pitchFamily="3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Box 13">
            <a:extLst>
              <a:ext uri="{FF2B5EF4-FFF2-40B4-BE49-F238E27FC236}">
                <a16:creationId xmlns:a16="http://schemas.microsoft.com/office/drawing/2014/main" xmlns="" id="{A4F78B29-511F-419C-B8B1-A26FCD8009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000" y="973138"/>
            <a:ext cx="8788400" cy="3494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  <a:defRPr/>
            </a:pPr>
            <a:r>
              <a:rPr lang="en-US" altLang="en-US" sz="2600" b="1" dirty="0" err="1">
                <a:solidFill>
                  <a:srgbClr val="3210C0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2600" b="1" dirty="0">
                <a:solidFill>
                  <a:srgbClr val="3210C0"/>
                </a:solidFill>
                <a:latin typeface="Times New Roman" panose="02020603050405020304" pitchFamily="18" charset="0"/>
              </a:rPr>
              <a:t> 2: </a:t>
            </a:r>
            <a:r>
              <a:rPr lang="en-US" altLang="en-US" sz="2600" b="1" dirty="0" err="1">
                <a:solidFill>
                  <a:srgbClr val="3210C0"/>
                </a:solidFill>
                <a:latin typeface="Times New Roman" panose="02020603050405020304" pitchFamily="18" charset="0"/>
              </a:rPr>
              <a:t>Nguyên</a:t>
            </a:r>
            <a:r>
              <a:rPr lang="en-US" altLang="en-US" sz="2600" b="1" dirty="0">
                <a:solidFill>
                  <a:srgbClr val="321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3210C0"/>
                </a:solidFill>
                <a:latin typeface="Times New Roman" panose="02020603050405020304" pitchFamily="18" charset="0"/>
              </a:rPr>
              <a:t>nhân</a:t>
            </a:r>
            <a:r>
              <a:rPr lang="en-US" altLang="en-US" sz="2600" b="1" dirty="0">
                <a:solidFill>
                  <a:srgbClr val="321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3210C0"/>
                </a:solidFill>
                <a:latin typeface="Times New Roman" panose="02020603050405020304" pitchFamily="18" charset="0"/>
              </a:rPr>
              <a:t>gây</a:t>
            </a:r>
            <a:r>
              <a:rPr lang="en-US" altLang="en-US" sz="2600" b="1" dirty="0">
                <a:solidFill>
                  <a:srgbClr val="3210C0"/>
                </a:solidFill>
                <a:latin typeface="Times New Roman" panose="02020603050405020304" pitchFamily="18" charset="0"/>
              </a:rPr>
              <a:t> ra </a:t>
            </a:r>
            <a:r>
              <a:rPr lang="en-US" altLang="en-US" sz="2600" b="1" dirty="0" err="1">
                <a:solidFill>
                  <a:srgbClr val="3210C0"/>
                </a:solidFill>
                <a:latin typeface="Times New Roman" panose="02020603050405020304" pitchFamily="18" charset="0"/>
              </a:rPr>
              <a:t>đột</a:t>
            </a:r>
            <a:r>
              <a:rPr lang="en-US" altLang="en-US" sz="2600" b="1" dirty="0">
                <a:solidFill>
                  <a:srgbClr val="321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3210C0"/>
                </a:solidFill>
                <a:latin typeface="Times New Roman" panose="02020603050405020304" pitchFamily="18" charset="0"/>
              </a:rPr>
              <a:t>biến</a:t>
            </a:r>
            <a:r>
              <a:rPr lang="en-US" altLang="en-US" sz="2600" b="1" dirty="0">
                <a:solidFill>
                  <a:srgbClr val="3210C0"/>
                </a:solidFill>
                <a:latin typeface="Times New Roman" panose="02020603050405020304" pitchFamily="18" charset="0"/>
              </a:rPr>
              <a:t> gen </a:t>
            </a:r>
            <a:r>
              <a:rPr lang="en-US" altLang="en-US" sz="2600" b="1" dirty="0" err="1" smtClean="0">
                <a:solidFill>
                  <a:srgbClr val="3210C0"/>
                </a:solidFill>
                <a:latin typeface="Times New Roman" panose="02020603050405020304" pitchFamily="18" charset="0"/>
              </a:rPr>
              <a:t>là</a:t>
            </a:r>
            <a:endParaRPr lang="en-US" altLang="en-US" sz="2600" b="1" dirty="0">
              <a:solidFill>
                <a:srgbClr val="3210C0"/>
              </a:solidFill>
              <a:latin typeface="Times New Roman" panose="02020603050405020304" pitchFamily="18" charset="0"/>
            </a:endParaRPr>
          </a:p>
          <a:p>
            <a:pPr marL="914400" indent="-914400">
              <a:spcBef>
                <a:spcPct val="50000"/>
              </a:spcBef>
              <a:buFontTx/>
              <a:buAutoNum type="alphaLcPeriod"/>
              <a:defRPr/>
            </a:pPr>
            <a:r>
              <a:rPr lang="en-US" altLang="en-US" sz="2600" b="1" dirty="0" err="1">
                <a:latin typeface="Times New Roman" panose="02020603050405020304" pitchFamily="18" charset="0"/>
              </a:rPr>
              <a:t>Các</a:t>
            </a:r>
            <a:r>
              <a:rPr lang="en-US" altLang="en-US" sz="2600" b="1" dirty="0"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</a:rPr>
              <a:t>tác</a:t>
            </a:r>
            <a:r>
              <a:rPr lang="en-US" altLang="en-US" sz="2600" b="1" dirty="0"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</a:rPr>
              <a:t>nhân</a:t>
            </a:r>
            <a:r>
              <a:rPr lang="en-US" altLang="en-US" sz="2600" b="1" dirty="0"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</a:rPr>
              <a:t>vật</a:t>
            </a:r>
            <a:r>
              <a:rPr lang="en-US" altLang="en-US" sz="2600" b="1" dirty="0"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</a:rPr>
              <a:t>lí</a:t>
            </a:r>
            <a:endParaRPr lang="en-US" altLang="en-US" sz="2600" b="1" dirty="0">
              <a:latin typeface="Times New Roman" panose="02020603050405020304" pitchFamily="18" charset="0"/>
            </a:endParaRPr>
          </a:p>
          <a:p>
            <a:pPr marL="914400" indent="-914400">
              <a:spcBef>
                <a:spcPct val="50000"/>
              </a:spcBef>
              <a:buFontTx/>
              <a:buAutoNum type="alphaLcPeriod"/>
              <a:defRPr/>
            </a:pPr>
            <a:r>
              <a:rPr lang="en-US" altLang="en-US" sz="2600" b="1" dirty="0" err="1">
                <a:latin typeface="Times New Roman" panose="02020603050405020304" pitchFamily="18" charset="0"/>
              </a:rPr>
              <a:t>Các</a:t>
            </a:r>
            <a:r>
              <a:rPr lang="en-US" altLang="en-US" sz="2600" b="1" dirty="0"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</a:rPr>
              <a:t>tác</a:t>
            </a:r>
            <a:r>
              <a:rPr lang="en-US" altLang="en-US" sz="2600" b="1" dirty="0"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</a:rPr>
              <a:t>nhân</a:t>
            </a:r>
            <a:r>
              <a:rPr lang="en-US" altLang="en-US" sz="2600" b="1" dirty="0"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</a:rPr>
              <a:t>hóa</a:t>
            </a:r>
            <a:r>
              <a:rPr lang="en-US" altLang="en-US" sz="2600" b="1" dirty="0"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</a:rPr>
              <a:t>học</a:t>
            </a:r>
            <a:endParaRPr lang="en-US" altLang="en-US" sz="2600" b="1" dirty="0">
              <a:latin typeface="Times New Roman" panose="02020603050405020304" pitchFamily="18" charset="0"/>
            </a:endParaRPr>
          </a:p>
          <a:p>
            <a:pPr marL="914400" indent="-914400">
              <a:spcBef>
                <a:spcPct val="50000"/>
              </a:spcBef>
              <a:buFontTx/>
              <a:buAutoNum type="alphaLcPeriod"/>
              <a:defRPr/>
            </a:pPr>
            <a:r>
              <a:rPr lang="en-US" altLang="en-US" sz="2600" b="1" dirty="0" err="1">
                <a:latin typeface="Times New Roman" panose="02020603050405020304" pitchFamily="18" charset="0"/>
              </a:rPr>
              <a:t>Các</a:t>
            </a:r>
            <a:r>
              <a:rPr lang="en-US" altLang="en-US" sz="2600" b="1" dirty="0"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</a:rPr>
              <a:t>tác</a:t>
            </a:r>
            <a:r>
              <a:rPr lang="en-US" altLang="en-US" sz="2600" b="1" dirty="0"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</a:rPr>
              <a:t>nhân</a:t>
            </a:r>
            <a:r>
              <a:rPr lang="en-US" altLang="en-US" sz="2600" b="1" dirty="0"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</a:rPr>
              <a:t>sinh</a:t>
            </a:r>
            <a:r>
              <a:rPr lang="en-US" altLang="en-US" sz="2600" b="1" dirty="0"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</a:rPr>
              <a:t>học</a:t>
            </a:r>
            <a:endParaRPr lang="en-US" altLang="en-US" sz="2600" b="1" dirty="0">
              <a:latin typeface="Times New Roman" panose="02020603050405020304" pitchFamily="18" charset="0"/>
            </a:endParaRPr>
          </a:p>
          <a:p>
            <a:pPr marL="914400" indent="-914400">
              <a:spcBef>
                <a:spcPct val="50000"/>
              </a:spcBef>
              <a:buFontTx/>
              <a:buAutoNum type="alphaLcPeriod"/>
              <a:defRPr/>
            </a:pPr>
            <a:r>
              <a:rPr lang="en-US" altLang="en-US" sz="2600" b="1" dirty="0" err="1">
                <a:latin typeface="Times New Roman" panose="02020603050405020304" pitchFamily="18" charset="0"/>
              </a:rPr>
              <a:t>Các</a:t>
            </a:r>
            <a:r>
              <a:rPr lang="en-US" altLang="en-US" sz="2600" b="1" dirty="0"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</a:rPr>
              <a:t>rối</a:t>
            </a:r>
            <a:r>
              <a:rPr lang="en-US" altLang="en-US" sz="2600" b="1" dirty="0"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</a:rPr>
              <a:t>loạn</a:t>
            </a:r>
            <a:r>
              <a:rPr lang="en-US" altLang="en-US" sz="2600" b="1" dirty="0"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</a:rPr>
              <a:t>sinh</a:t>
            </a:r>
            <a:r>
              <a:rPr lang="en-US" altLang="en-US" sz="2600" b="1" dirty="0"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</a:rPr>
              <a:t>lí</a:t>
            </a:r>
            <a:r>
              <a:rPr lang="en-US" altLang="en-US" sz="2600" b="1" dirty="0"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</a:rPr>
              <a:t>sinh</a:t>
            </a:r>
            <a:r>
              <a:rPr lang="en-US" altLang="en-US" sz="2600" b="1" dirty="0"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</a:rPr>
              <a:t>hóa</a:t>
            </a:r>
            <a:r>
              <a:rPr lang="en-US" altLang="en-US" sz="2600" b="1" dirty="0"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</a:rPr>
              <a:t>của</a:t>
            </a:r>
            <a:r>
              <a:rPr lang="en-US" altLang="en-US" sz="2600" b="1" dirty="0"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</a:rPr>
              <a:t>tế</a:t>
            </a:r>
            <a:r>
              <a:rPr lang="en-US" altLang="en-US" sz="2600" b="1" dirty="0"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</a:rPr>
              <a:t>bào</a:t>
            </a:r>
            <a:endParaRPr lang="en-US" altLang="en-US" sz="2600" b="1" dirty="0">
              <a:latin typeface="Times New Roman" panose="02020603050405020304" pitchFamily="18" charset="0"/>
            </a:endParaRPr>
          </a:p>
          <a:p>
            <a:pPr marL="914400" indent="-914400">
              <a:spcBef>
                <a:spcPct val="50000"/>
              </a:spcBef>
              <a:buFontTx/>
              <a:buAutoNum type="alphaLcPeriod"/>
              <a:defRPr/>
            </a:pPr>
            <a:r>
              <a:rPr lang="en-US" altLang="en-US" sz="2600" b="1" dirty="0" err="1">
                <a:latin typeface="Times New Roman" panose="02020603050405020304" pitchFamily="18" charset="0"/>
              </a:rPr>
              <a:t>Cả</a:t>
            </a:r>
            <a:r>
              <a:rPr lang="en-US" altLang="en-US" sz="2600" b="1" dirty="0">
                <a:latin typeface="Times New Roman" panose="02020603050405020304" pitchFamily="18" charset="0"/>
              </a:rPr>
              <a:t> a, b, c, d </a:t>
            </a:r>
            <a:r>
              <a:rPr lang="en-US" altLang="en-US" sz="2600" b="1" dirty="0" err="1">
                <a:latin typeface="Times New Roman" panose="02020603050405020304" pitchFamily="18" charset="0"/>
              </a:rPr>
              <a:t>đều</a:t>
            </a:r>
            <a:r>
              <a:rPr lang="en-US" altLang="en-US" sz="2600" b="1" dirty="0"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</a:rPr>
              <a:t>đúng</a:t>
            </a:r>
            <a:endParaRPr lang="en-US" altLang="en-US" sz="2600" b="1" dirty="0">
              <a:latin typeface="Times New Roman" panose="02020603050405020304" pitchFamily="18" charset="0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xmlns="" id="{66C6C527-D84E-4F38-BD30-4F718D60EEEE}"/>
              </a:ext>
            </a:extLst>
          </p:cNvPr>
          <p:cNvSpPr/>
          <p:nvPr/>
        </p:nvSpPr>
        <p:spPr>
          <a:xfrm>
            <a:off x="0" y="3841750"/>
            <a:ext cx="771525" cy="64452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30"/>
          <p:cNvSpPr txBox="1">
            <a:spLocks noChangeArrowheads="1"/>
          </p:cNvSpPr>
          <p:nvPr/>
        </p:nvSpPr>
        <p:spPr bwMode="auto">
          <a:xfrm>
            <a:off x="2895600" y="228600"/>
            <a:ext cx="2205037" cy="527050"/>
          </a:xfrm>
          <a:prstGeom prst="rect">
            <a:avLst/>
          </a:prstGeom>
          <a:solidFill>
            <a:srgbClr val="CC33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0002" tIns="40001" rIns="80002" bIns="40001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900" b="1" dirty="0">
                <a:solidFill>
                  <a:schemeClr val="tx2"/>
                </a:solidFill>
              </a:rPr>
              <a:t>BÀI TẬP 2</a:t>
            </a:r>
          </a:p>
        </p:txBody>
      </p:sp>
      <p:sp>
        <p:nvSpPr>
          <p:cNvPr id="18" name="ISPRING_QUIZ_SHAPE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</a:ln>
          <a:effectLst>
            <a:innerShdw>
              <a:scrgbClr r="0" g="0" b="0">
                <a:alpha val="0"/>
              </a:scrgbClr>
            </a:innerShdw>
          </a:effectLst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ISPRING_QUIZ_SHAPE1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09090" y="1851660"/>
            <a:ext cx="5930900" cy="4445000"/>
          </a:xfrm>
          <a:prstGeom prst="rect">
            <a:avLst/>
          </a:prstGeom>
          <a:effectLst>
            <a:outerShdw blurRad="114300" dist="38100" dir="5400000" rotWithShape="0">
              <a:scrgbClr r="0" g="0" b="0">
                <a:alpha val="20000"/>
              </a:scrgbClr>
            </a:outerShdw>
          </a:effectLst>
        </p:spPr>
      </p:pic>
      <p:sp>
        <p:nvSpPr>
          <p:cNvPr id="20" name="ISPRING_QUIZ_SHAPE2"/>
          <p:cNvSpPr txBox="1"/>
          <p:nvPr/>
        </p:nvSpPr>
        <p:spPr>
          <a:xfrm>
            <a:off x="548640" y="411480"/>
            <a:ext cx="8046720" cy="553998"/>
          </a:xfrm>
          <a:prstGeom prst="rect">
            <a:avLst/>
          </a:prstGeom>
          <a:noFill/>
          <a:effectLst>
            <a:innerShdw>
              <a:scrgbClr r="0" g="0" b="0">
                <a:alpha val="0"/>
              </a:scrgbClr>
            </a:innerShdw>
          </a:effectLst>
        </p:spPr>
        <p:txBody>
          <a:bodyPr vert="horz" rtlCol="0">
            <a:spAutoFit/>
          </a:bodyPr>
          <a:lstStyle/>
          <a:p>
            <a:pPr algn="ctr"/>
            <a:r>
              <a:rPr lang="en-US" sz="3000" smtClean="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   Quiz</a:t>
            </a:r>
            <a:endParaRPr lang="en-US" sz="3000">
              <a:solidFill>
                <a:srgbClr val="343944"/>
              </a:solidFill>
              <a:effectLst/>
              <a:latin typeface="Segoe UI" panose="020B0502040204020203" pitchFamily="34" charset="0"/>
            </a:endParaRPr>
          </a:p>
        </p:txBody>
      </p:sp>
      <p:pic>
        <p:nvPicPr>
          <p:cNvPr id="21" name="ISPRING_QUIZ_SHAPE3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33855" y="482600"/>
            <a:ext cx="406400" cy="406400"/>
          </a:xfrm>
          <a:prstGeom prst="rect">
            <a:avLst/>
          </a:prstGeom>
          <a:effectLst>
            <a:innerShdw>
              <a:scrgbClr r="0" g="0" b="0">
                <a:alpha val="0"/>
              </a:scrgbClr>
            </a:innerShdw>
          </a:effectLst>
        </p:spPr>
      </p:pic>
      <p:sp>
        <p:nvSpPr>
          <p:cNvPr id="22" name="ISPRING_QUIZ_SHAPE4"/>
          <p:cNvSpPr txBox="1"/>
          <p:nvPr/>
        </p:nvSpPr>
        <p:spPr>
          <a:xfrm>
            <a:off x="548640" y="1097280"/>
            <a:ext cx="8046720" cy="430887"/>
          </a:xfrm>
          <a:prstGeom prst="rect">
            <a:avLst/>
          </a:prstGeom>
          <a:noFill/>
          <a:effectLst>
            <a:innerShdw>
              <a:scrgbClr r="0" g="0" b="0">
                <a:alpha val="0"/>
              </a:scrgbClr>
            </a:innerShdw>
          </a:effectLst>
        </p:spPr>
        <p:txBody>
          <a:bodyPr vert="horz" rtlCol="0">
            <a:spAutoFit/>
          </a:bodyPr>
          <a:lstStyle/>
          <a:p>
            <a:pPr algn="ctr"/>
            <a:r>
              <a:rPr lang="en-US" sz="2200" smtClean="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Click the </a:t>
            </a:r>
            <a:r>
              <a:rPr lang="en-US" sz="2200" b="1" smtClean="0">
                <a:solidFill>
                  <a:srgbClr val="343944"/>
                </a:solidFill>
                <a:effectLst/>
                <a:latin typeface="Segoe UI Semibold" panose="020B0702040204020203" pitchFamily="34" charset="0"/>
              </a:rPr>
              <a:t>Quiz</a:t>
            </a:r>
            <a:r>
              <a:rPr lang="en-US" sz="2200" smtClean="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 button to edit this object</a:t>
            </a:r>
            <a:endParaRPr lang="en-US" sz="2200">
              <a:solidFill>
                <a:srgbClr val="343944"/>
              </a:solidFill>
              <a:effectLst/>
              <a:latin typeface="Segoe UI" panose="020B0502040204020203" pitchFamily="3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16"/>
    </mc:Choice>
    <mc:Fallback xmlns="">
      <p:transition spd="slow" advTm="561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1"/>
          <p:cNvSpPr txBox="1">
            <a:spLocks noChangeArrowheads="1"/>
          </p:cNvSpPr>
          <p:nvPr/>
        </p:nvSpPr>
        <p:spPr bwMode="auto">
          <a:xfrm>
            <a:off x="5410200" y="1638300"/>
            <a:ext cx="13112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/>
          </a:p>
        </p:txBody>
      </p:sp>
      <p:sp>
        <p:nvSpPr>
          <p:cNvPr id="85015" name="Text Box 23"/>
          <p:cNvSpPr txBox="1">
            <a:spLocks noChangeArrowheads="1"/>
          </p:cNvSpPr>
          <p:nvPr/>
        </p:nvSpPr>
        <p:spPr bwMode="auto">
          <a:xfrm>
            <a:off x="80963" y="1366838"/>
            <a:ext cx="9105900" cy="40925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b="1" dirty="0" err="1"/>
              <a:t>Một</a:t>
            </a:r>
            <a:r>
              <a:rPr lang="en-US" b="1" dirty="0"/>
              <a:t> gen </a:t>
            </a:r>
            <a:r>
              <a:rPr lang="en-US" b="1" dirty="0" err="1"/>
              <a:t>có</a:t>
            </a:r>
            <a:r>
              <a:rPr lang="en-US" b="1" dirty="0"/>
              <a:t> </a:t>
            </a:r>
            <a:r>
              <a:rPr lang="en-US" b="1" dirty="0" err="1"/>
              <a:t>số</a:t>
            </a:r>
            <a:r>
              <a:rPr lang="en-US" b="1" dirty="0"/>
              <a:t> </a:t>
            </a:r>
            <a:r>
              <a:rPr lang="en-US" b="1" dirty="0" err="1"/>
              <a:t>nuclêôtit</a:t>
            </a:r>
            <a:r>
              <a:rPr lang="en-US" b="1" dirty="0"/>
              <a:t> </a:t>
            </a:r>
            <a:r>
              <a:rPr lang="en-US" b="1" dirty="0" err="1"/>
              <a:t>như</a:t>
            </a:r>
            <a:r>
              <a:rPr lang="en-US" b="1" dirty="0"/>
              <a:t> </a:t>
            </a:r>
            <a:r>
              <a:rPr lang="en-US" b="1" dirty="0" err="1"/>
              <a:t>sau</a:t>
            </a:r>
            <a:r>
              <a:rPr lang="en-US" b="1" dirty="0"/>
              <a:t>:</a:t>
            </a:r>
          </a:p>
          <a:p>
            <a:pPr eaLnBrk="1" hangingPunct="1"/>
            <a:r>
              <a:rPr lang="en-US" b="1" dirty="0"/>
              <a:t> A = 500 (</a:t>
            </a:r>
            <a:r>
              <a:rPr lang="en-US" b="1" dirty="0" err="1"/>
              <a:t>nuclêôtit</a:t>
            </a:r>
            <a:r>
              <a:rPr lang="en-US" b="1" dirty="0"/>
              <a:t>); G = 700 (</a:t>
            </a:r>
            <a:r>
              <a:rPr lang="en-US" b="1" dirty="0" err="1"/>
              <a:t>nuclêôtit</a:t>
            </a:r>
            <a:r>
              <a:rPr lang="en-US" b="1" dirty="0"/>
              <a:t>)</a:t>
            </a:r>
          </a:p>
          <a:p>
            <a:pPr eaLnBrk="1" hangingPunct="1"/>
            <a:r>
              <a:rPr lang="en-US" b="1" dirty="0"/>
              <a:t>Gen </a:t>
            </a:r>
            <a:r>
              <a:rPr lang="en-US" b="1" dirty="0" err="1"/>
              <a:t>đó</a:t>
            </a:r>
            <a:r>
              <a:rPr lang="en-US" b="1" dirty="0"/>
              <a:t> </a:t>
            </a:r>
            <a:r>
              <a:rPr lang="en-US" b="1" dirty="0" err="1"/>
              <a:t>sau</a:t>
            </a:r>
            <a:r>
              <a:rPr lang="en-US" b="1" dirty="0"/>
              <a:t> </a:t>
            </a:r>
            <a:r>
              <a:rPr lang="en-US" b="1" dirty="0" err="1"/>
              <a:t>khi</a:t>
            </a:r>
            <a:r>
              <a:rPr lang="en-US" b="1" dirty="0"/>
              <a:t> </a:t>
            </a:r>
            <a:r>
              <a:rPr lang="en-US" b="1" dirty="0" err="1"/>
              <a:t>đột</a:t>
            </a:r>
            <a:r>
              <a:rPr lang="en-US" b="1" dirty="0"/>
              <a:t> </a:t>
            </a:r>
            <a:r>
              <a:rPr lang="en-US" b="1" dirty="0" err="1"/>
              <a:t>biến</a:t>
            </a:r>
            <a:r>
              <a:rPr lang="en-US" b="1" dirty="0"/>
              <a:t> </a:t>
            </a:r>
            <a:r>
              <a:rPr lang="en-US" b="1" dirty="0" err="1"/>
              <a:t>có</a:t>
            </a:r>
            <a:r>
              <a:rPr lang="en-US" b="1" dirty="0"/>
              <a:t> </a:t>
            </a:r>
            <a:r>
              <a:rPr lang="en-US" b="1" dirty="0" err="1"/>
              <a:t>số</a:t>
            </a:r>
            <a:r>
              <a:rPr lang="en-US" b="1" dirty="0"/>
              <a:t> </a:t>
            </a:r>
            <a:r>
              <a:rPr lang="en-US" b="1" dirty="0" err="1"/>
              <a:t>nuclêôtit</a:t>
            </a:r>
            <a:r>
              <a:rPr lang="en-US" b="1" dirty="0"/>
              <a:t> </a:t>
            </a:r>
            <a:r>
              <a:rPr lang="en-US" b="1" dirty="0" err="1"/>
              <a:t>là</a:t>
            </a:r>
            <a:r>
              <a:rPr lang="en-US" b="1" dirty="0"/>
              <a:t>:</a:t>
            </a:r>
          </a:p>
          <a:p>
            <a:pPr eaLnBrk="1" hangingPunct="1">
              <a:buFontTx/>
              <a:buAutoNum type="alphaLcPeriod"/>
            </a:pPr>
            <a:endParaRPr lang="en-US" b="1" dirty="0"/>
          </a:p>
          <a:p>
            <a:pPr eaLnBrk="1" hangingPunct="1">
              <a:buFontTx/>
              <a:buAutoNum type="alphaLcPeriod"/>
            </a:pPr>
            <a:r>
              <a:rPr lang="en-US" b="1" dirty="0"/>
              <a:t>A = 501 </a:t>
            </a:r>
            <a:r>
              <a:rPr lang="en-US" b="1" dirty="0" err="1"/>
              <a:t>nuclêôtit</a:t>
            </a:r>
            <a:r>
              <a:rPr lang="en-US" b="1" dirty="0"/>
              <a:t> ;G = 700 </a:t>
            </a:r>
            <a:r>
              <a:rPr lang="en-US" b="1" dirty="0" err="1"/>
              <a:t>nuclêôtit</a:t>
            </a:r>
            <a:r>
              <a:rPr lang="en-US" b="1" dirty="0"/>
              <a:t> </a:t>
            </a:r>
          </a:p>
          <a:p>
            <a:pPr eaLnBrk="1" hangingPunct="1">
              <a:buFontTx/>
              <a:buAutoNum type="alphaLcPeriod"/>
            </a:pPr>
            <a:endParaRPr lang="en-US" b="1" dirty="0"/>
          </a:p>
          <a:p>
            <a:pPr eaLnBrk="1" hangingPunct="1">
              <a:buFontTx/>
              <a:buAutoNum type="alphaLcPeriod"/>
            </a:pPr>
            <a:endParaRPr lang="en-US" b="1" dirty="0"/>
          </a:p>
          <a:p>
            <a:pPr eaLnBrk="1" hangingPunct="1"/>
            <a:r>
              <a:rPr lang="en-US" b="1" dirty="0" err="1"/>
              <a:t>b.A</a:t>
            </a:r>
            <a:r>
              <a:rPr lang="en-US" b="1" dirty="0"/>
              <a:t> = 499 </a:t>
            </a:r>
            <a:r>
              <a:rPr lang="en-US" b="1" dirty="0" err="1"/>
              <a:t>nuclêôtit;G</a:t>
            </a:r>
            <a:r>
              <a:rPr lang="en-US" b="1" dirty="0"/>
              <a:t> = 701nuclêôtit</a:t>
            </a:r>
          </a:p>
          <a:p>
            <a:pPr eaLnBrk="1" hangingPunct="1">
              <a:buFontTx/>
              <a:buAutoNum type="alphaLcPeriod"/>
            </a:pPr>
            <a:endParaRPr lang="en-US" b="1" dirty="0"/>
          </a:p>
          <a:p>
            <a:pPr eaLnBrk="1" hangingPunct="1">
              <a:buFontTx/>
              <a:buAutoNum type="alphaLcPeriod"/>
            </a:pPr>
            <a:endParaRPr lang="en-US" b="1" dirty="0"/>
          </a:p>
          <a:p>
            <a:pPr eaLnBrk="1" hangingPunct="1"/>
            <a:r>
              <a:rPr lang="en-US" b="1" dirty="0"/>
              <a:t>c. A = 499 </a:t>
            </a:r>
            <a:r>
              <a:rPr lang="en-US" b="1" dirty="0" err="1"/>
              <a:t>nuclêôtit</a:t>
            </a:r>
            <a:r>
              <a:rPr lang="en-US" b="1" dirty="0"/>
              <a:t>; G = 700 </a:t>
            </a:r>
            <a:r>
              <a:rPr lang="en-US" b="1" dirty="0" err="1"/>
              <a:t>nuclêôtit</a:t>
            </a:r>
            <a:r>
              <a:rPr lang="en-US" b="1" dirty="0"/>
              <a:t> </a:t>
            </a:r>
          </a:p>
          <a:p>
            <a:pPr eaLnBrk="1" hangingPunct="1"/>
            <a:endParaRPr lang="en-US" b="1" dirty="0"/>
          </a:p>
          <a:p>
            <a:pPr eaLnBrk="1" hangingPunct="1"/>
            <a:r>
              <a:rPr lang="en-US" b="1" dirty="0" err="1"/>
              <a:t>Xác</a:t>
            </a:r>
            <a:r>
              <a:rPr lang="en-US" b="1" dirty="0"/>
              <a:t> </a:t>
            </a:r>
            <a:r>
              <a:rPr lang="en-US" b="1" dirty="0" err="1"/>
              <a:t>định</a:t>
            </a:r>
            <a:r>
              <a:rPr lang="en-US" b="1" dirty="0"/>
              <a:t> </a:t>
            </a:r>
            <a:r>
              <a:rPr lang="en-US" b="1" dirty="0" err="1"/>
              <a:t>các</a:t>
            </a:r>
            <a:r>
              <a:rPr lang="en-US" b="1" dirty="0"/>
              <a:t> </a:t>
            </a:r>
            <a:r>
              <a:rPr lang="en-US" b="1" dirty="0" err="1"/>
              <a:t>dạng</a:t>
            </a:r>
            <a:r>
              <a:rPr lang="en-US" b="1" dirty="0"/>
              <a:t> </a:t>
            </a:r>
            <a:r>
              <a:rPr lang="en-US" b="1" dirty="0" err="1"/>
              <a:t>đột</a:t>
            </a:r>
            <a:r>
              <a:rPr lang="en-US" b="1" dirty="0"/>
              <a:t> </a:t>
            </a:r>
            <a:r>
              <a:rPr lang="en-US" b="1" dirty="0" err="1"/>
              <a:t>biến</a:t>
            </a:r>
            <a:r>
              <a:rPr lang="en-US" b="1" dirty="0"/>
              <a:t> </a:t>
            </a:r>
            <a:r>
              <a:rPr lang="en-US" b="1" dirty="0" err="1"/>
              <a:t>trên</a:t>
            </a:r>
            <a:r>
              <a:rPr lang="en-US" b="1" dirty="0"/>
              <a:t>?</a:t>
            </a:r>
          </a:p>
        </p:txBody>
      </p:sp>
      <p:sp>
        <p:nvSpPr>
          <p:cNvPr id="34820" name="Text Box 35"/>
          <p:cNvSpPr txBox="1">
            <a:spLocks noChangeArrowheads="1"/>
          </p:cNvSpPr>
          <p:nvPr/>
        </p:nvSpPr>
        <p:spPr bwMode="auto">
          <a:xfrm>
            <a:off x="5622925" y="5829300"/>
            <a:ext cx="1441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/>
              <a:t>                      </a:t>
            </a:r>
          </a:p>
        </p:txBody>
      </p:sp>
      <p:sp>
        <p:nvSpPr>
          <p:cNvPr id="34821" name="Text Box 36"/>
          <p:cNvSpPr txBox="1">
            <a:spLocks noChangeArrowheads="1"/>
          </p:cNvSpPr>
          <p:nvPr/>
        </p:nvSpPr>
        <p:spPr bwMode="auto">
          <a:xfrm>
            <a:off x="3429000" y="4953000"/>
            <a:ext cx="2057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/>
          </a:p>
        </p:txBody>
      </p:sp>
      <p:sp>
        <p:nvSpPr>
          <p:cNvPr id="85032" name="Text Box 40"/>
          <p:cNvSpPr txBox="1">
            <a:spLocks noChangeArrowheads="1"/>
          </p:cNvSpPr>
          <p:nvPr/>
        </p:nvSpPr>
        <p:spPr bwMode="auto">
          <a:xfrm>
            <a:off x="5399088" y="2568575"/>
            <a:ext cx="2743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 err="1">
                <a:solidFill>
                  <a:srgbClr val="A50021"/>
                </a:solidFill>
              </a:rPr>
              <a:t>Thêm</a:t>
            </a:r>
            <a:r>
              <a:rPr lang="en-US" b="1" dirty="0">
                <a:solidFill>
                  <a:srgbClr val="A50021"/>
                </a:solidFill>
              </a:rPr>
              <a:t> 1 </a:t>
            </a:r>
            <a:r>
              <a:rPr lang="en-US" b="1" dirty="0" err="1">
                <a:solidFill>
                  <a:srgbClr val="A50021"/>
                </a:solidFill>
              </a:rPr>
              <a:t>cặp</a:t>
            </a:r>
            <a:r>
              <a:rPr lang="en-US" b="1" dirty="0">
                <a:solidFill>
                  <a:srgbClr val="A50021"/>
                </a:solidFill>
              </a:rPr>
              <a:t> A -T</a:t>
            </a:r>
          </a:p>
        </p:txBody>
      </p:sp>
      <p:sp>
        <p:nvSpPr>
          <p:cNvPr id="85033" name="Text Box 41"/>
          <p:cNvSpPr txBox="1">
            <a:spLocks noChangeArrowheads="1"/>
          </p:cNvSpPr>
          <p:nvPr/>
        </p:nvSpPr>
        <p:spPr bwMode="auto">
          <a:xfrm>
            <a:off x="4649788" y="3478213"/>
            <a:ext cx="45100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>
                <a:solidFill>
                  <a:srgbClr val="A50021"/>
                </a:solidFill>
              </a:rPr>
              <a:t>Thay 1 cặp A – T bằng 1 cặp G – X </a:t>
            </a:r>
          </a:p>
        </p:txBody>
      </p:sp>
      <p:sp>
        <p:nvSpPr>
          <p:cNvPr id="85034" name="Text Box 42"/>
          <p:cNvSpPr txBox="1">
            <a:spLocks noChangeArrowheads="1"/>
          </p:cNvSpPr>
          <p:nvPr/>
        </p:nvSpPr>
        <p:spPr bwMode="auto">
          <a:xfrm>
            <a:off x="5340350" y="4468813"/>
            <a:ext cx="3429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A50021"/>
                </a:solidFill>
              </a:rPr>
              <a:t>Mất 1 cặp A – T</a:t>
            </a:r>
            <a:r>
              <a:rPr lang="en-US"/>
              <a:t> </a:t>
            </a:r>
          </a:p>
        </p:txBody>
      </p:sp>
      <p:sp>
        <p:nvSpPr>
          <p:cNvPr id="85045" name="Text Box 53"/>
          <p:cNvSpPr txBox="1">
            <a:spLocks noChangeArrowheads="1"/>
          </p:cNvSpPr>
          <p:nvPr/>
        </p:nvSpPr>
        <p:spPr bwMode="auto">
          <a:xfrm>
            <a:off x="4730750" y="2624138"/>
            <a:ext cx="609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solidFill>
                  <a:srgbClr val="A50021"/>
                </a:solidFill>
              </a:rPr>
              <a:t>=&gt;</a:t>
            </a:r>
          </a:p>
        </p:txBody>
      </p:sp>
      <p:sp>
        <p:nvSpPr>
          <p:cNvPr id="85047" name="Text Box 55"/>
          <p:cNvSpPr txBox="1">
            <a:spLocks noChangeArrowheads="1"/>
          </p:cNvSpPr>
          <p:nvPr/>
        </p:nvSpPr>
        <p:spPr bwMode="auto">
          <a:xfrm>
            <a:off x="4457700" y="3505200"/>
            <a:ext cx="698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A50021"/>
                </a:solidFill>
              </a:rPr>
              <a:t>=&gt;</a:t>
            </a:r>
          </a:p>
        </p:txBody>
      </p:sp>
      <p:sp>
        <p:nvSpPr>
          <p:cNvPr id="85048" name="Text Box 56"/>
          <p:cNvSpPr txBox="1">
            <a:spLocks noChangeArrowheads="1"/>
          </p:cNvSpPr>
          <p:nvPr/>
        </p:nvSpPr>
        <p:spPr bwMode="auto">
          <a:xfrm>
            <a:off x="4513263" y="4468813"/>
            <a:ext cx="762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A50021"/>
                </a:solidFill>
              </a:rPr>
              <a:t>=&gt;</a:t>
            </a:r>
          </a:p>
        </p:txBody>
      </p:sp>
      <p:sp>
        <p:nvSpPr>
          <p:cNvPr id="34828" name="Text Box 30"/>
          <p:cNvSpPr txBox="1">
            <a:spLocks noChangeArrowheads="1"/>
          </p:cNvSpPr>
          <p:nvPr/>
        </p:nvSpPr>
        <p:spPr bwMode="auto">
          <a:xfrm>
            <a:off x="3531394" y="440532"/>
            <a:ext cx="2205037" cy="527050"/>
          </a:xfrm>
          <a:prstGeom prst="rect">
            <a:avLst/>
          </a:prstGeom>
          <a:solidFill>
            <a:srgbClr val="CC33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0002" tIns="40001" rIns="80002" bIns="40001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900" b="1" dirty="0">
                <a:solidFill>
                  <a:schemeClr val="tx2"/>
                </a:solidFill>
              </a:rPr>
              <a:t>BÀI TẬP </a:t>
            </a:r>
            <a:r>
              <a:rPr lang="vi-VN" sz="2900" b="1" dirty="0" smtClean="0">
                <a:solidFill>
                  <a:schemeClr val="tx2"/>
                </a:solidFill>
              </a:rPr>
              <a:t>4</a:t>
            </a:r>
            <a:endParaRPr lang="en-US" sz="2900" b="1" dirty="0">
              <a:solidFill>
                <a:schemeClr val="tx2"/>
              </a:solidFill>
            </a:endParaRPr>
          </a:p>
        </p:txBody>
      </p:sp>
      <p:sp>
        <p:nvSpPr>
          <p:cNvPr id="17" name="ISPRING_QUIZ_SHAPE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</a:ln>
          <a:effectLst>
            <a:innerShdw>
              <a:scrgbClr r="0" g="0" b="0">
                <a:alpha val="0"/>
              </a:scrgbClr>
            </a:innerShdw>
          </a:effectLst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ISPRING_QUIZ_SHAPE1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09090" y="1851660"/>
            <a:ext cx="5930900" cy="4445000"/>
          </a:xfrm>
          <a:prstGeom prst="rect">
            <a:avLst/>
          </a:prstGeom>
          <a:effectLst>
            <a:outerShdw blurRad="114300" dist="38100" dir="5400000" rotWithShape="0">
              <a:scrgbClr r="0" g="0" b="0">
                <a:alpha val="20000"/>
              </a:scrgbClr>
            </a:outerShdw>
          </a:effectLst>
        </p:spPr>
      </p:pic>
      <p:sp>
        <p:nvSpPr>
          <p:cNvPr id="19" name="ISPRING_QUIZ_SHAPE2"/>
          <p:cNvSpPr txBox="1"/>
          <p:nvPr/>
        </p:nvSpPr>
        <p:spPr>
          <a:xfrm>
            <a:off x="548640" y="411480"/>
            <a:ext cx="8046720" cy="553998"/>
          </a:xfrm>
          <a:prstGeom prst="rect">
            <a:avLst/>
          </a:prstGeom>
          <a:noFill/>
          <a:effectLst>
            <a:innerShdw>
              <a:scrgbClr r="0" g="0" b="0">
                <a:alpha val="0"/>
              </a:scrgbClr>
            </a:innerShdw>
          </a:effectLst>
        </p:spPr>
        <p:txBody>
          <a:bodyPr vert="horz" rtlCol="0">
            <a:spAutoFit/>
          </a:bodyPr>
          <a:lstStyle/>
          <a:p>
            <a:pPr algn="ctr"/>
            <a:r>
              <a:rPr lang="en-US" sz="3000" smtClean="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   Quiz</a:t>
            </a:r>
            <a:endParaRPr lang="en-US" sz="3000">
              <a:solidFill>
                <a:srgbClr val="343944"/>
              </a:solidFill>
              <a:effectLst/>
              <a:latin typeface="Segoe UI" panose="020B0502040204020203" pitchFamily="34" charset="0"/>
            </a:endParaRPr>
          </a:p>
        </p:txBody>
      </p:sp>
      <p:pic>
        <p:nvPicPr>
          <p:cNvPr id="20" name="ISPRING_QUIZ_SHAPE3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33855" y="482600"/>
            <a:ext cx="406400" cy="406400"/>
          </a:xfrm>
          <a:prstGeom prst="rect">
            <a:avLst/>
          </a:prstGeom>
          <a:effectLst>
            <a:innerShdw>
              <a:scrgbClr r="0" g="0" b="0">
                <a:alpha val="0"/>
              </a:scrgbClr>
            </a:innerShdw>
          </a:effectLst>
        </p:spPr>
      </p:pic>
      <p:sp>
        <p:nvSpPr>
          <p:cNvPr id="21" name="ISPRING_QUIZ_SHAPE4"/>
          <p:cNvSpPr txBox="1"/>
          <p:nvPr/>
        </p:nvSpPr>
        <p:spPr>
          <a:xfrm>
            <a:off x="548640" y="1097280"/>
            <a:ext cx="8046720" cy="430887"/>
          </a:xfrm>
          <a:prstGeom prst="rect">
            <a:avLst/>
          </a:prstGeom>
          <a:noFill/>
          <a:effectLst>
            <a:innerShdw>
              <a:scrgbClr r="0" g="0" b="0">
                <a:alpha val="0"/>
              </a:scrgbClr>
            </a:innerShdw>
          </a:effectLst>
        </p:spPr>
        <p:txBody>
          <a:bodyPr vert="horz" rtlCol="0">
            <a:spAutoFit/>
          </a:bodyPr>
          <a:lstStyle/>
          <a:p>
            <a:pPr algn="ctr"/>
            <a:r>
              <a:rPr lang="en-US" sz="2200" smtClean="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Click the </a:t>
            </a:r>
            <a:r>
              <a:rPr lang="en-US" sz="2200" b="1" smtClean="0">
                <a:solidFill>
                  <a:srgbClr val="343944"/>
                </a:solidFill>
                <a:effectLst/>
                <a:latin typeface="Segoe UI Semibold" panose="020B0702040204020203" pitchFamily="34" charset="0"/>
              </a:rPr>
              <a:t>Quiz</a:t>
            </a:r>
            <a:r>
              <a:rPr lang="en-US" sz="2200" smtClean="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 button to edit this object</a:t>
            </a:r>
            <a:endParaRPr lang="en-US" sz="2200">
              <a:solidFill>
                <a:srgbClr val="343944"/>
              </a:solidFill>
              <a:effectLst/>
              <a:latin typeface="Segoe UI" panose="020B0502040204020203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82323526"/>
      </p:ext>
    </p:extLst>
  </p:cSld>
  <p:clrMapOvr>
    <a:masterClrMapping/>
  </p:clrMapOvr>
  <p:transition advTm="500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5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5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5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5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5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5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015" grpId="0" animBg="1"/>
      <p:bldP spid="85032" grpId="0"/>
      <p:bldP spid="85033" grpId="0"/>
      <p:bldP spid="85034" grpId="0"/>
      <p:bldP spid="85045" grpId="0"/>
      <p:bldP spid="85047" grpId="0"/>
      <p:bldP spid="8504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nen hoa van xanh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33800"/>
            <a:ext cx="91440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3" descr="flower_arts_0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71800"/>
            <a:ext cx="48768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4" descr="flower_arts_0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971800"/>
            <a:ext cx="44196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2" name="WordArt 11" descr="N7"/>
          <p:cNvSpPr>
            <a:spLocks noChangeArrowheads="1" noChangeShapeType="1" noTextEdit="1"/>
          </p:cNvSpPr>
          <p:nvPr/>
        </p:nvSpPr>
        <p:spPr bwMode="auto">
          <a:xfrm>
            <a:off x="1828800" y="52388"/>
            <a:ext cx="53340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VỀ NHÀ</a:t>
            </a:r>
            <a:endParaRPr lang="en-US" sz="3600" b="1" kern="10" dirty="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13" name="Tinh em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962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4" name="AutoShape 14"/>
          <p:cNvSpPr>
            <a:spLocks noChangeArrowheads="1"/>
          </p:cNvSpPr>
          <p:nvPr/>
        </p:nvSpPr>
        <p:spPr bwMode="auto">
          <a:xfrm rot="5400000">
            <a:off x="2296318" y="-865982"/>
            <a:ext cx="4398963" cy="7924800"/>
          </a:xfrm>
          <a:prstGeom prst="verticalScroll">
            <a:avLst>
              <a:gd name="adj" fmla="val 12500"/>
            </a:avLst>
          </a:prstGeom>
          <a:solidFill>
            <a:srgbClr val="CC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rot="10800000" vert="eaVert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 b="1">
              <a:solidFill>
                <a:srgbClr val="D60093"/>
              </a:solidFill>
            </a:endParaRPr>
          </a:p>
        </p:txBody>
      </p:sp>
      <p:sp>
        <p:nvSpPr>
          <p:cNvPr id="29705" name="Text Box 15"/>
          <p:cNvSpPr txBox="1">
            <a:spLocks noChangeArrowheads="1"/>
          </p:cNvSpPr>
          <p:nvPr/>
        </p:nvSpPr>
        <p:spPr bwMode="auto">
          <a:xfrm>
            <a:off x="876299" y="2138459"/>
            <a:ext cx="7239000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SGK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22: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advTm="30653">
    <p:dissolve/>
  </p:transition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21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Frames PPT 0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5"/>
          <p:cNvSpPr>
            <a:spLocks noChangeArrowheads="1"/>
          </p:cNvSpPr>
          <p:nvPr/>
        </p:nvSpPr>
        <p:spPr bwMode="auto">
          <a:xfrm>
            <a:off x="1825625" y="444500"/>
            <a:ext cx="5641975" cy="990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800" b="1" u="sng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 IV-BIẾN DỊ</a:t>
            </a:r>
          </a:p>
        </p:txBody>
      </p:sp>
      <p:pic>
        <p:nvPicPr>
          <p:cNvPr id="4100" name="Picture 6"/>
          <p:cNvPicPr>
            <a:picLocks noChangeAspect="1" noChangeArrowheads="1"/>
          </p:cNvPicPr>
          <p:nvPr/>
        </p:nvPicPr>
        <p:blipFill>
          <a:blip r:embed="rId5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00" t="25002" r="17999" b="71873"/>
          <a:stretch>
            <a:fillRect/>
          </a:stretch>
        </p:blipFill>
        <p:spPr bwMode="auto">
          <a:xfrm>
            <a:off x="292100" y="1362075"/>
            <a:ext cx="8534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1" name="Rectangle 7"/>
          <p:cNvSpPr>
            <a:spLocks noChangeArrowheads="1"/>
          </p:cNvSpPr>
          <p:nvPr/>
        </p:nvSpPr>
        <p:spPr bwMode="auto">
          <a:xfrm>
            <a:off x="3549650" y="1600200"/>
            <a:ext cx="1828800" cy="6096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BIẾN DỊ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872" name="Rectangle 8"/>
          <p:cNvSpPr>
            <a:spLocks noChangeArrowheads="1"/>
          </p:cNvSpPr>
          <p:nvPr/>
        </p:nvSpPr>
        <p:spPr bwMode="auto">
          <a:xfrm>
            <a:off x="762000" y="2286000"/>
            <a:ext cx="2514600" cy="6096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folHlink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BIẾN DỊ DI TRUYỀN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873" name="Rectangle 9"/>
          <p:cNvSpPr>
            <a:spLocks noChangeArrowheads="1"/>
          </p:cNvSpPr>
          <p:nvPr/>
        </p:nvSpPr>
        <p:spPr bwMode="auto">
          <a:xfrm>
            <a:off x="6327775" y="3683000"/>
            <a:ext cx="1828800" cy="6096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CC99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 BIẾN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875" name="Rectangle 11"/>
          <p:cNvSpPr>
            <a:spLocks noChangeArrowheads="1"/>
          </p:cNvSpPr>
          <p:nvPr/>
        </p:nvSpPr>
        <p:spPr bwMode="auto">
          <a:xfrm>
            <a:off x="5257800" y="5105400"/>
            <a:ext cx="3200400" cy="49212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ĐỘT BIẾN NHIỄM SẮC THỂ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876" name="Rectangle 12"/>
          <p:cNvSpPr>
            <a:spLocks noChangeArrowheads="1"/>
          </p:cNvSpPr>
          <p:nvPr/>
        </p:nvSpPr>
        <p:spPr bwMode="auto">
          <a:xfrm>
            <a:off x="5791200" y="2273300"/>
            <a:ext cx="2819400" cy="6858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folHlink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BIẾN DỊ KHÔNG DI TRUYỀN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877" name="Rectangle 13"/>
          <p:cNvSpPr>
            <a:spLocks noChangeArrowheads="1"/>
          </p:cNvSpPr>
          <p:nvPr/>
        </p:nvSpPr>
        <p:spPr bwMode="auto">
          <a:xfrm>
            <a:off x="381000" y="3698875"/>
            <a:ext cx="1828800" cy="6096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CC99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BIẾN DỊ TỔ HỢP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878" name="Rectangle 14"/>
          <p:cNvSpPr>
            <a:spLocks noChangeArrowheads="1"/>
          </p:cNvSpPr>
          <p:nvPr/>
        </p:nvSpPr>
        <p:spPr bwMode="auto">
          <a:xfrm>
            <a:off x="1371600" y="5084763"/>
            <a:ext cx="2362200" cy="42862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ĐỘT BIẾN GEN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879" name="Rectangle 15"/>
          <p:cNvSpPr>
            <a:spLocks noChangeArrowheads="1"/>
          </p:cNvSpPr>
          <p:nvPr/>
        </p:nvSpPr>
        <p:spPr bwMode="auto">
          <a:xfrm>
            <a:off x="2971800" y="3714750"/>
            <a:ext cx="1828800" cy="6096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CC99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ĐỘT BIẾN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880" name="Line 16"/>
          <p:cNvSpPr>
            <a:spLocks noChangeShapeType="1"/>
          </p:cNvSpPr>
          <p:nvPr/>
        </p:nvSpPr>
        <p:spPr bwMode="auto">
          <a:xfrm>
            <a:off x="4495800" y="2209800"/>
            <a:ext cx="1295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81" name="Line 17"/>
          <p:cNvSpPr>
            <a:spLocks noChangeShapeType="1"/>
          </p:cNvSpPr>
          <p:nvPr/>
        </p:nvSpPr>
        <p:spPr bwMode="auto">
          <a:xfrm flipH="1">
            <a:off x="3276600" y="2209800"/>
            <a:ext cx="1219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82" name="Line 18"/>
          <p:cNvSpPr>
            <a:spLocks noChangeShapeType="1"/>
          </p:cNvSpPr>
          <p:nvPr/>
        </p:nvSpPr>
        <p:spPr bwMode="auto">
          <a:xfrm>
            <a:off x="7239000" y="2971800"/>
            <a:ext cx="0" cy="701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83" name="Line 19"/>
          <p:cNvSpPr>
            <a:spLocks noChangeShapeType="1"/>
          </p:cNvSpPr>
          <p:nvPr/>
        </p:nvSpPr>
        <p:spPr bwMode="auto">
          <a:xfrm>
            <a:off x="1981200" y="2895600"/>
            <a:ext cx="20574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84" name="Line 20"/>
          <p:cNvSpPr>
            <a:spLocks noChangeShapeType="1"/>
          </p:cNvSpPr>
          <p:nvPr/>
        </p:nvSpPr>
        <p:spPr bwMode="auto">
          <a:xfrm flipH="1">
            <a:off x="1143000" y="2895600"/>
            <a:ext cx="838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87" name="Text Box 23"/>
          <p:cNvSpPr txBox="1">
            <a:spLocks noChangeArrowheads="1"/>
          </p:cNvSpPr>
          <p:nvPr/>
        </p:nvSpPr>
        <p:spPr bwMode="auto">
          <a:xfrm>
            <a:off x="1549400" y="6096000"/>
            <a:ext cx="6096000" cy="457200"/>
          </a:xfrm>
          <a:prstGeom prst="rect">
            <a:avLst/>
          </a:prstGeom>
          <a:gradFill rotWithShape="1">
            <a:gsLst>
              <a:gs pos="0">
                <a:srgbClr val="CCFFCC"/>
              </a:gs>
              <a:gs pos="50000">
                <a:schemeClr val="bg1"/>
              </a:gs>
              <a:gs pos="100000">
                <a:srgbClr val="CCFFCC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quát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</a:t>
            </a:r>
            <a:endParaRPr lang="en-US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888" name="Line 24"/>
          <p:cNvSpPr>
            <a:spLocks noChangeShapeType="1"/>
          </p:cNvSpPr>
          <p:nvPr/>
        </p:nvSpPr>
        <p:spPr bwMode="auto">
          <a:xfrm flipH="1">
            <a:off x="2743200" y="4343400"/>
            <a:ext cx="11430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89" name="Line 25"/>
          <p:cNvSpPr>
            <a:spLocks noChangeShapeType="1"/>
          </p:cNvSpPr>
          <p:nvPr/>
        </p:nvSpPr>
        <p:spPr bwMode="auto">
          <a:xfrm>
            <a:off x="3886200" y="4343400"/>
            <a:ext cx="24384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100"/>
    </mc:Choice>
    <mc:Fallback xmlns="">
      <p:transition spd="slow" advTm="281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36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36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6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6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36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6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36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36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36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36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36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36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36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36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1" grpId="0" animBg="1"/>
      <p:bldP spid="36872" grpId="0" animBg="1"/>
      <p:bldP spid="36873" grpId="0" animBg="1"/>
      <p:bldP spid="36875" grpId="0" animBg="1"/>
      <p:bldP spid="36876" grpId="0" animBg="1"/>
      <p:bldP spid="36877" grpId="0" animBg="1"/>
      <p:bldP spid="36878" grpId="0" animBg="1"/>
      <p:bldP spid="36879" grpId="0" animBg="1"/>
      <p:bldP spid="36880" grpId="0" animBg="1"/>
      <p:bldP spid="36881" grpId="0" animBg="1"/>
      <p:bldP spid="36882" grpId="0" animBg="1"/>
      <p:bldP spid="36883" grpId="0" animBg="1"/>
      <p:bldP spid="36884" grpId="0" animBg="1"/>
      <p:bldP spid="36888" grpId="0" animBg="1"/>
      <p:bldP spid="3688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5" descr="Frames PPT 0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846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2209800" y="1676400"/>
            <a:ext cx="1676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1800"/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2971800" y="3886200"/>
            <a:ext cx="1981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1800"/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1905000" y="685800"/>
            <a:ext cx="2514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1800">
              <a:latin typeface="Times New Roman" panose="02020603050405020304" pitchFamily="18" charset="0"/>
            </a:endParaRPr>
          </a:p>
        </p:txBody>
      </p:sp>
      <p:sp>
        <p:nvSpPr>
          <p:cNvPr id="5127" name="Text Box 8"/>
          <p:cNvSpPr txBox="1">
            <a:spLocks noChangeArrowheads="1"/>
          </p:cNvSpPr>
          <p:nvPr/>
        </p:nvSpPr>
        <p:spPr bwMode="auto">
          <a:xfrm>
            <a:off x="990600" y="2514600"/>
            <a:ext cx="3581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1800">
              <a:latin typeface="Times New Roman" panose="02020603050405020304" pitchFamily="18" charset="0"/>
            </a:endParaRPr>
          </a:p>
        </p:txBody>
      </p:sp>
      <p:sp>
        <p:nvSpPr>
          <p:cNvPr id="5128" name="Text Box 16"/>
          <p:cNvSpPr txBox="1">
            <a:spLocks noChangeArrowheads="1"/>
          </p:cNvSpPr>
          <p:nvPr/>
        </p:nvSpPr>
        <p:spPr bwMode="auto">
          <a:xfrm>
            <a:off x="685800" y="3886200"/>
            <a:ext cx="2590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1800"/>
          </a:p>
        </p:txBody>
      </p:sp>
      <p:sp>
        <p:nvSpPr>
          <p:cNvPr id="11" name="Text Box 23"/>
          <p:cNvSpPr txBox="1">
            <a:spLocks noChangeArrowheads="1"/>
          </p:cNvSpPr>
          <p:nvPr/>
        </p:nvSpPr>
        <p:spPr bwMode="auto">
          <a:xfrm>
            <a:off x="685800" y="3886200"/>
            <a:ext cx="82296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I- ĐỘT BIẾN GEN LÀ GÌ?</a:t>
            </a:r>
          </a:p>
          <a:p>
            <a:pPr eaLnBrk="1" hangingPunct="1">
              <a:spcBef>
                <a:spcPct val="50000"/>
              </a:spcBef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II- NGUYÊN NHÂN PHÁT SINH ĐỘT BIẾN GEN</a:t>
            </a:r>
          </a:p>
          <a:p>
            <a:pPr eaLnBrk="1" hangingPunct="1">
              <a:spcBef>
                <a:spcPct val="50000"/>
              </a:spcBef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III- VAI TRÒ CỦA ĐỘT BIẾN GEN </a:t>
            </a: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2971800" y="347955"/>
            <a:ext cx="3352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3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22 - </a:t>
            </a:r>
            <a:r>
              <a:rPr lang="en-US" altLang="en-US" sz="36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21</a:t>
            </a:r>
          </a:p>
        </p:txBody>
      </p:sp>
      <p:sp>
        <p:nvSpPr>
          <p:cNvPr id="13" name="WordArt 13"/>
          <p:cNvSpPr>
            <a:spLocks noChangeArrowheads="1" noChangeShapeType="1" noTextEdit="1"/>
          </p:cNvSpPr>
          <p:nvPr/>
        </p:nvSpPr>
        <p:spPr bwMode="auto">
          <a:xfrm>
            <a:off x="1562100" y="1439599"/>
            <a:ext cx="6172200" cy="1600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TopLeft"/>
              <a:lightRig rig="legacyFlat3" dir="t"/>
            </a:scene3d>
            <a:sp3d extrusionH="201600" prstMaterial="legacyPlastic">
              <a:extrusionClr>
                <a:schemeClr val="bg1"/>
              </a:extrusionClr>
              <a:contourClr>
                <a:srgbClr val="800000"/>
              </a:contourClr>
            </a:sp3d>
          </a:bodyPr>
          <a:lstStyle/>
          <a:p>
            <a:pPr algn="ctr"/>
            <a:r>
              <a:rPr lang="vi-VN" sz="3600" b="1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800000"/>
                    </a:gs>
                    <a:gs pos="50000">
                      <a:srgbClr val="FF000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ĐỘT BIẾN GEN</a:t>
            </a:r>
            <a:endParaRPr lang="en-US" sz="3600" b="1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800000"/>
                  </a:gs>
                  <a:gs pos="50000">
                    <a:srgbClr val="FF0000"/>
                  </a:gs>
                  <a:gs pos="100000">
                    <a:srgbClr val="800000"/>
                  </a:gs>
                </a:gsLst>
                <a:lin ang="5400000" scaled="1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327896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803"/>
    </mc:Choice>
    <mc:Fallback>
      <p:transition spd="slow" advTm="1880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6"/>
          <p:cNvSpPr>
            <a:spLocks noChangeArrowheads="1"/>
          </p:cNvSpPr>
          <p:nvPr/>
        </p:nvSpPr>
        <p:spPr bwMode="auto">
          <a:xfrm>
            <a:off x="1447800" y="727075"/>
            <a:ext cx="2590800" cy="3810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7911" name="Text Box 23"/>
          <p:cNvSpPr txBox="1">
            <a:spLocks noChangeArrowheads="1"/>
          </p:cNvSpPr>
          <p:nvPr/>
        </p:nvSpPr>
        <p:spPr bwMode="auto">
          <a:xfrm>
            <a:off x="495300" y="381000"/>
            <a:ext cx="52197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I- ĐỘT BIẾN GEN LÀ GÌ?</a:t>
            </a:r>
          </a:p>
        </p:txBody>
      </p:sp>
      <p:sp>
        <p:nvSpPr>
          <p:cNvPr id="37918" name="Line 30"/>
          <p:cNvSpPr>
            <a:spLocks noChangeShapeType="1"/>
          </p:cNvSpPr>
          <p:nvPr/>
        </p:nvSpPr>
        <p:spPr bwMode="auto">
          <a:xfrm>
            <a:off x="1905000" y="3276600"/>
            <a:ext cx="914400" cy="2362200"/>
          </a:xfrm>
          <a:prstGeom prst="line">
            <a:avLst/>
          </a:prstGeom>
          <a:noFill/>
          <a:ln w="19050">
            <a:solidFill>
              <a:srgbClr val="33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19" name="Line 31"/>
          <p:cNvSpPr>
            <a:spLocks noChangeShapeType="1"/>
          </p:cNvSpPr>
          <p:nvPr/>
        </p:nvSpPr>
        <p:spPr bwMode="auto">
          <a:xfrm>
            <a:off x="1371600" y="3581400"/>
            <a:ext cx="0" cy="609600"/>
          </a:xfrm>
          <a:prstGeom prst="line">
            <a:avLst/>
          </a:prstGeom>
          <a:noFill/>
          <a:ln w="19050">
            <a:solidFill>
              <a:srgbClr val="33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20" name="Line 32"/>
          <p:cNvSpPr>
            <a:spLocks noChangeShapeType="1"/>
          </p:cNvSpPr>
          <p:nvPr/>
        </p:nvSpPr>
        <p:spPr bwMode="auto">
          <a:xfrm>
            <a:off x="1981200" y="3048000"/>
            <a:ext cx="762000" cy="0"/>
          </a:xfrm>
          <a:prstGeom prst="line">
            <a:avLst/>
          </a:prstGeom>
          <a:noFill/>
          <a:ln w="19050">
            <a:solidFill>
              <a:srgbClr val="33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1" name="Text Box 33"/>
          <p:cNvSpPr txBox="1">
            <a:spLocks noChangeArrowheads="1"/>
          </p:cNvSpPr>
          <p:nvPr/>
        </p:nvSpPr>
        <p:spPr bwMode="auto">
          <a:xfrm>
            <a:off x="4572000" y="609600"/>
            <a:ext cx="1600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1800"/>
          </a:p>
        </p:txBody>
      </p:sp>
      <p:sp>
        <p:nvSpPr>
          <p:cNvPr id="6152" name="Text Box 35"/>
          <p:cNvSpPr txBox="1">
            <a:spLocks noChangeArrowheads="1"/>
          </p:cNvSpPr>
          <p:nvPr/>
        </p:nvSpPr>
        <p:spPr bwMode="auto">
          <a:xfrm>
            <a:off x="5638800" y="1676400"/>
            <a:ext cx="1447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1800"/>
          </a:p>
        </p:txBody>
      </p:sp>
      <p:sp>
        <p:nvSpPr>
          <p:cNvPr id="37926" name="Oval 38"/>
          <p:cNvSpPr>
            <a:spLocks noChangeArrowheads="1"/>
          </p:cNvSpPr>
          <p:nvPr/>
        </p:nvSpPr>
        <p:spPr bwMode="auto">
          <a:xfrm>
            <a:off x="193675" y="2427288"/>
            <a:ext cx="457200" cy="457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180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37927" name="Oval 39"/>
          <p:cNvSpPr>
            <a:spLocks noChangeArrowheads="1"/>
          </p:cNvSpPr>
          <p:nvPr/>
        </p:nvSpPr>
        <p:spPr bwMode="auto">
          <a:xfrm>
            <a:off x="185738" y="4933950"/>
            <a:ext cx="457200" cy="457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180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37928" name="Oval 40"/>
          <p:cNvSpPr>
            <a:spLocks noChangeArrowheads="1"/>
          </p:cNvSpPr>
          <p:nvPr/>
        </p:nvSpPr>
        <p:spPr bwMode="auto">
          <a:xfrm>
            <a:off x="4267200" y="5257800"/>
            <a:ext cx="457200" cy="457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180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37929" name="Oval 41"/>
          <p:cNvSpPr>
            <a:spLocks noChangeArrowheads="1"/>
          </p:cNvSpPr>
          <p:nvPr/>
        </p:nvSpPr>
        <p:spPr bwMode="auto">
          <a:xfrm>
            <a:off x="4260850" y="2516188"/>
            <a:ext cx="463550" cy="45561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1800">
                <a:solidFill>
                  <a:schemeClr val="bg1"/>
                </a:solidFill>
              </a:rPr>
              <a:t>b</a:t>
            </a:r>
          </a:p>
        </p:txBody>
      </p:sp>
      <p:pic>
        <p:nvPicPr>
          <p:cNvPr id="37930" name="Picture 4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752600"/>
            <a:ext cx="1125538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31" name="Picture 4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905000"/>
            <a:ext cx="1176338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32" name="Picture 4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191000"/>
            <a:ext cx="1158875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33" name="Picture 4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733800"/>
            <a:ext cx="11938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934" name="Text Box 46"/>
          <p:cNvSpPr txBox="1">
            <a:spLocks noChangeArrowheads="1"/>
          </p:cNvSpPr>
          <p:nvPr/>
        </p:nvSpPr>
        <p:spPr bwMode="auto">
          <a:xfrm>
            <a:off x="76200" y="6248400"/>
            <a:ext cx="525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i="1"/>
              <a:t>Hình 21.1. Một số dạng đột biến gen</a:t>
            </a:r>
          </a:p>
        </p:txBody>
      </p:sp>
      <p:sp>
        <p:nvSpPr>
          <p:cNvPr id="37939" name="Text Box 51"/>
          <p:cNvSpPr txBox="1">
            <a:spLocks noChangeArrowheads="1"/>
          </p:cNvSpPr>
          <p:nvPr/>
        </p:nvSpPr>
        <p:spPr bwMode="auto">
          <a:xfrm>
            <a:off x="4953000" y="1981200"/>
            <a:ext cx="41910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a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: gen chưa bị biến đổi</a:t>
            </a:r>
          </a:p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hình b, c, d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: biểu thị một số dạng biến đổi của gen a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01748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954"/>
    </mc:Choice>
    <mc:Fallback xmlns="">
      <p:transition spd="slow" advTm="259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7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7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7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7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37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37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7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37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37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37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37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37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37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1000"/>
                                        <p:tgtEl>
                                          <p:spTgt spid="37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11" grpId="0"/>
      <p:bldP spid="37918" grpId="0" animBg="1"/>
      <p:bldP spid="37919" grpId="0" animBg="1"/>
      <p:bldP spid="37920" grpId="0" animBg="1"/>
      <p:bldP spid="37926" grpId="0" animBg="1"/>
      <p:bldP spid="37927" grpId="0" animBg="1"/>
      <p:bldP spid="37928" grpId="0" animBg="1"/>
      <p:bldP spid="37929" grpId="0" animBg="1"/>
      <p:bldP spid="37934" grpId="0"/>
      <p:bldP spid="3793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4419599" y="974725"/>
            <a:ext cx="389757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800" b="1" dirty="0">
                <a:solidFill>
                  <a:srgbClr val="33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1800" b="1" dirty="0" err="1">
                <a:solidFill>
                  <a:srgbClr val="33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1800" b="1" dirty="0">
                <a:solidFill>
                  <a:srgbClr val="33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ADN ban </a:t>
            </a:r>
            <a:r>
              <a:rPr lang="en-US" sz="1800" b="1" dirty="0" err="1">
                <a:solidFill>
                  <a:srgbClr val="33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1800" b="1" dirty="0">
                <a:solidFill>
                  <a:srgbClr val="33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(a):</a:t>
            </a:r>
          </a:p>
          <a:p>
            <a:pPr eaLnBrk="1" hangingPunct="1"/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…………..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nuclêôtit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55484" name="Group 188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4136208099"/>
              </p:ext>
            </p:extLst>
          </p:nvPr>
        </p:nvGraphicFramePr>
        <p:xfrm>
          <a:off x="3962400" y="2209800"/>
          <a:ext cx="4953000" cy="3657600"/>
        </p:xfrm>
        <a:graphic>
          <a:graphicData uri="http://schemas.openxmlformats.org/drawingml/2006/table">
            <a:tbl>
              <a:tblPr/>
              <a:tblGrid>
                <a:gridCol w="762000"/>
                <a:gridCol w="1066800"/>
                <a:gridCol w="1573161"/>
                <a:gridCol w="1551039"/>
              </a:tblGrid>
              <a:tr h="11888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Đoạn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ADN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cặp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nuclêôtit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Điểm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khác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so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với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đoạn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a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Đặt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tên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dạng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biến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đổi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237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8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8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208" name="Text Box 75"/>
          <p:cNvSpPr txBox="1">
            <a:spLocks noChangeArrowheads="1"/>
          </p:cNvSpPr>
          <p:nvPr/>
        </p:nvSpPr>
        <p:spPr bwMode="auto">
          <a:xfrm>
            <a:off x="-228600" y="2324100"/>
            <a:ext cx="762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sz="1800">
              <a:latin typeface="Times New Roman" panose="02020603050405020304" pitchFamily="18" charset="0"/>
            </a:endParaRPr>
          </a:p>
        </p:txBody>
      </p:sp>
      <p:sp>
        <p:nvSpPr>
          <p:cNvPr id="7209" name="Text Box 76"/>
          <p:cNvSpPr txBox="1">
            <a:spLocks noChangeArrowheads="1"/>
          </p:cNvSpPr>
          <p:nvPr/>
        </p:nvSpPr>
        <p:spPr bwMode="auto">
          <a:xfrm>
            <a:off x="2209800" y="2209800"/>
            <a:ext cx="838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sz="1800">
              <a:latin typeface="Times New Roman" panose="02020603050405020304" pitchFamily="18" charset="0"/>
            </a:endParaRPr>
          </a:p>
        </p:txBody>
      </p:sp>
      <p:sp>
        <p:nvSpPr>
          <p:cNvPr id="7210" name="Text Box 182"/>
          <p:cNvSpPr txBox="1">
            <a:spLocks noChangeArrowheads="1"/>
          </p:cNvSpPr>
          <p:nvPr/>
        </p:nvSpPr>
        <p:spPr bwMode="auto">
          <a:xfrm>
            <a:off x="3124200" y="2133600"/>
            <a:ext cx="1143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1800"/>
          </a:p>
        </p:txBody>
      </p:sp>
      <p:sp>
        <p:nvSpPr>
          <p:cNvPr id="7211" name="Text Box 189"/>
          <p:cNvSpPr txBox="1">
            <a:spLocks noChangeArrowheads="1"/>
          </p:cNvSpPr>
          <p:nvPr/>
        </p:nvSpPr>
        <p:spPr bwMode="auto">
          <a:xfrm>
            <a:off x="304800" y="238125"/>
            <a:ext cx="4648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I- ĐỘT BIẾN GEN LÀ GÌ?</a:t>
            </a:r>
          </a:p>
        </p:txBody>
      </p:sp>
      <p:sp>
        <p:nvSpPr>
          <p:cNvPr id="7212" name="Text Box 202"/>
          <p:cNvSpPr txBox="1">
            <a:spLocks noChangeArrowheads="1"/>
          </p:cNvSpPr>
          <p:nvPr/>
        </p:nvSpPr>
        <p:spPr bwMode="auto">
          <a:xfrm>
            <a:off x="0" y="6035675"/>
            <a:ext cx="4114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i="1"/>
              <a:t>Hình 21.1. Một số dạng đột biến gen</a:t>
            </a:r>
          </a:p>
        </p:txBody>
      </p:sp>
      <p:sp>
        <p:nvSpPr>
          <p:cNvPr id="7213" name="Line 194"/>
          <p:cNvSpPr>
            <a:spLocks noChangeShapeType="1"/>
          </p:cNvSpPr>
          <p:nvPr/>
        </p:nvSpPr>
        <p:spPr bwMode="auto">
          <a:xfrm>
            <a:off x="1524000" y="2971800"/>
            <a:ext cx="685800" cy="2590800"/>
          </a:xfrm>
          <a:prstGeom prst="line">
            <a:avLst/>
          </a:prstGeom>
          <a:noFill/>
          <a:ln w="19050">
            <a:solidFill>
              <a:srgbClr val="33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14" name="Line 195"/>
          <p:cNvSpPr>
            <a:spLocks noChangeShapeType="1"/>
          </p:cNvSpPr>
          <p:nvPr/>
        </p:nvSpPr>
        <p:spPr bwMode="auto">
          <a:xfrm>
            <a:off x="1139825" y="3200400"/>
            <a:ext cx="0" cy="609600"/>
          </a:xfrm>
          <a:prstGeom prst="line">
            <a:avLst/>
          </a:prstGeom>
          <a:noFill/>
          <a:ln w="19050">
            <a:solidFill>
              <a:srgbClr val="33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15" name="Line 196"/>
          <p:cNvSpPr>
            <a:spLocks noChangeShapeType="1"/>
          </p:cNvSpPr>
          <p:nvPr/>
        </p:nvSpPr>
        <p:spPr bwMode="auto">
          <a:xfrm>
            <a:off x="1600200" y="2971800"/>
            <a:ext cx="560388" cy="0"/>
          </a:xfrm>
          <a:prstGeom prst="line">
            <a:avLst/>
          </a:prstGeom>
          <a:noFill/>
          <a:ln w="19050">
            <a:solidFill>
              <a:srgbClr val="33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216" name="Picture 19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0" y="1371600"/>
            <a:ext cx="830263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17" name="Picture 19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4738" y="1371600"/>
            <a:ext cx="86677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18" name="Picture 19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0" y="3810000"/>
            <a:ext cx="854075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19" name="Picture 20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0925" y="3352800"/>
            <a:ext cx="879475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20" name="Oval 203"/>
          <p:cNvSpPr>
            <a:spLocks noChangeArrowheads="1"/>
          </p:cNvSpPr>
          <p:nvPr/>
        </p:nvSpPr>
        <p:spPr bwMode="auto">
          <a:xfrm>
            <a:off x="76200" y="2133600"/>
            <a:ext cx="457200" cy="457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180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7221" name="Oval 204"/>
          <p:cNvSpPr>
            <a:spLocks noChangeArrowheads="1"/>
          </p:cNvSpPr>
          <p:nvPr/>
        </p:nvSpPr>
        <p:spPr bwMode="auto">
          <a:xfrm>
            <a:off x="152400" y="4495800"/>
            <a:ext cx="457200" cy="457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180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7222" name="Oval 205"/>
          <p:cNvSpPr>
            <a:spLocks noChangeArrowheads="1"/>
          </p:cNvSpPr>
          <p:nvPr/>
        </p:nvSpPr>
        <p:spPr bwMode="auto">
          <a:xfrm>
            <a:off x="3276600" y="4191000"/>
            <a:ext cx="457200" cy="457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180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7223" name="Oval 206"/>
          <p:cNvSpPr>
            <a:spLocks noChangeArrowheads="1"/>
          </p:cNvSpPr>
          <p:nvPr/>
        </p:nvSpPr>
        <p:spPr bwMode="auto">
          <a:xfrm>
            <a:off x="3276600" y="1981200"/>
            <a:ext cx="463550" cy="45561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180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55506" name="Text Box 210"/>
          <p:cNvSpPr txBox="1">
            <a:spLocks noChangeArrowheads="1"/>
          </p:cNvSpPr>
          <p:nvPr/>
        </p:nvSpPr>
        <p:spPr bwMode="auto">
          <a:xfrm>
            <a:off x="4419600" y="1676400"/>
            <a:ext cx="403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1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ADN </a:t>
            </a:r>
            <a:r>
              <a:rPr lang="en-US" sz="1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5" name="Oval 20"/>
          <p:cNvSpPr>
            <a:spLocks noChangeArrowheads="1"/>
          </p:cNvSpPr>
          <p:nvPr/>
        </p:nvSpPr>
        <p:spPr bwMode="auto">
          <a:xfrm>
            <a:off x="4953000" y="157162"/>
            <a:ext cx="36576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vi-VN" sz="1800" dirty="0" smtClean="0"/>
              <a:t>Hoàn thành bảng trong 3 phút</a:t>
            </a:r>
            <a:endParaRPr lang="en-US" sz="1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37903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173"/>
    </mc:Choice>
    <mc:Fallback xmlns="">
      <p:transition spd="slow" advTm="36173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4419599" y="974725"/>
            <a:ext cx="389757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800" b="1" dirty="0">
                <a:solidFill>
                  <a:srgbClr val="33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1800" b="1" dirty="0" err="1">
                <a:solidFill>
                  <a:srgbClr val="33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1800" b="1" dirty="0">
                <a:solidFill>
                  <a:srgbClr val="33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ADN ban </a:t>
            </a:r>
            <a:r>
              <a:rPr lang="en-US" sz="1800" b="1" dirty="0" err="1">
                <a:solidFill>
                  <a:srgbClr val="33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1800" b="1" dirty="0">
                <a:solidFill>
                  <a:srgbClr val="33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(a):</a:t>
            </a:r>
          </a:p>
          <a:p>
            <a:pPr eaLnBrk="1" hangingPunct="1"/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…………..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nuclêôtit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55484" name="Group 188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2337341339"/>
              </p:ext>
            </p:extLst>
          </p:nvPr>
        </p:nvGraphicFramePr>
        <p:xfrm>
          <a:off x="3886200" y="2209800"/>
          <a:ext cx="5181600" cy="3427413"/>
        </p:xfrm>
        <a:graphic>
          <a:graphicData uri="http://schemas.openxmlformats.org/drawingml/2006/table">
            <a:tbl>
              <a:tblPr/>
              <a:tblGrid>
                <a:gridCol w="762000"/>
                <a:gridCol w="1143000"/>
                <a:gridCol w="1573161"/>
                <a:gridCol w="1703439"/>
              </a:tblGrid>
              <a:tr h="11888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Đoạn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ADN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cặp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nuclêôtit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Điểm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khác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so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với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đoạn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a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Đặt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tên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dạng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biến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đổi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96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58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430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326" name="Text Box 30"/>
          <p:cNvSpPr txBox="1">
            <a:spLocks noChangeArrowheads="1"/>
          </p:cNvSpPr>
          <p:nvPr/>
        </p:nvSpPr>
        <p:spPr bwMode="auto">
          <a:xfrm>
            <a:off x="5029200" y="3581400"/>
            <a:ext cx="762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55327" name="Text Box 31"/>
          <p:cNvSpPr txBox="1">
            <a:spLocks noChangeArrowheads="1"/>
          </p:cNvSpPr>
          <p:nvPr/>
        </p:nvSpPr>
        <p:spPr bwMode="auto">
          <a:xfrm>
            <a:off x="4953000" y="4191000"/>
            <a:ext cx="762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 b="1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55328" name="Text Box 32"/>
          <p:cNvSpPr txBox="1">
            <a:spLocks noChangeArrowheads="1"/>
          </p:cNvSpPr>
          <p:nvPr/>
        </p:nvSpPr>
        <p:spPr bwMode="auto">
          <a:xfrm>
            <a:off x="4953000" y="4876800"/>
            <a:ext cx="762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 b="1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55329" name="Text Box 33"/>
          <p:cNvSpPr txBox="1">
            <a:spLocks noChangeArrowheads="1"/>
          </p:cNvSpPr>
          <p:nvPr/>
        </p:nvSpPr>
        <p:spPr bwMode="auto">
          <a:xfrm>
            <a:off x="5943600" y="3429000"/>
            <a:ext cx="1219200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b="1" dirty="0" err="1">
                <a:solidFill>
                  <a:srgbClr val="FF0000"/>
                </a:solidFill>
              </a:rPr>
              <a:t>Mất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b="1" dirty="0" err="1">
                <a:solidFill>
                  <a:srgbClr val="FF0000"/>
                </a:solidFill>
              </a:rPr>
              <a:t>cặp</a:t>
            </a:r>
            <a:r>
              <a:rPr lang="en-US" sz="1800" b="1" dirty="0">
                <a:solidFill>
                  <a:srgbClr val="FF0000"/>
                </a:solidFill>
              </a:rPr>
              <a:t>         X – G</a:t>
            </a:r>
          </a:p>
        </p:txBody>
      </p:sp>
      <p:sp>
        <p:nvSpPr>
          <p:cNvPr id="55330" name="Text Box 34"/>
          <p:cNvSpPr txBox="1">
            <a:spLocks noChangeArrowheads="1"/>
          </p:cNvSpPr>
          <p:nvPr/>
        </p:nvSpPr>
        <p:spPr bwMode="auto">
          <a:xfrm>
            <a:off x="7467600" y="3429000"/>
            <a:ext cx="1676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b="1" dirty="0" err="1">
                <a:solidFill>
                  <a:srgbClr val="FF0000"/>
                </a:solidFill>
              </a:rPr>
              <a:t>Mất</a:t>
            </a:r>
            <a:r>
              <a:rPr lang="en-US" sz="1800" b="1" dirty="0">
                <a:solidFill>
                  <a:srgbClr val="FF0000"/>
                </a:solidFill>
              </a:rPr>
              <a:t> 1 </a:t>
            </a:r>
            <a:r>
              <a:rPr lang="en-US" sz="1800" b="1" dirty="0" err="1">
                <a:solidFill>
                  <a:srgbClr val="FF0000"/>
                </a:solidFill>
              </a:rPr>
              <a:t>cặp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b="1" dirty="0" err="1">
                <a:solidFill>
                  <a:srgbClr val="FF0000"/>
                </a:solidFill>
              </a:rPr>
              <a:t>nuclêôtit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55331" name="Text Box 35"/>
          <p:cNvSpPr txBox="1">
            <a:spLocks noChangeArrowheads="1"/>
          </p:cNvSpPr>
          <p:nvPr/>
        </p:nvSpPr>
        <p:spPr bwMode="auto">
          <a:xfrm>
            <a:off x="5867400" y="4083050"/>
            <a:ext cx="1447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 b="1">
                <a:solidFill>
                  <a:srgbClr val="FF0000"/>
                </a:solidFill>
              </a:rPr>
              <a:t>Thêm cặp T –A</a:t>
            </a:r>
            <a:endParaRPr lang="en-US" sz="1800">
              <a:solidFill>
                <a:srgbClr val="FF0000"/>
              </a:solidFill>
            </a:endParaRPr>
          </a:p>
        </p:txBody>
      </p:sp>
      <p:sp>
        <p:nvSpPr>
          <p:cNvPr id="55332" name="Text Box 36"/>
          <p:cNvSpPr txBox="1">
            <a:spLocks noChangeArrowheads="1"/>
          </p:cNvSpPr>
          <p:nvPr/>
        </p:nvSpPr>
        <p:spPr bwMode="auto">
          <a:xfrm>
            <a:off x="7391400" y="4038600"/>
            <a:ext cx="1676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solidFill>
                  <a:srgbClr val="FF0000"/>
                </a:solidFill>
              </a:rPr>
              <a:t> </a:t>
            </a:r>
            <a:r>
              <a:rPr lang="en-US" sz="1800" b="1">
                <a:solidFill>
                  <a:srgbClr val="FF0000"/>
                </a:solidFill>
              </a:rPr>
              <a:t>Thêm  1 cặp nuclêôtit</a:t>
            </a:r>
            <a:r>
              <a:rPr lang="en-US" sz="180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55333" name="Text Box 37"/>
          <p:cNvSpPr txBox="1">
            <a:spLocks noChangeArrowheads="1"/>
          </p:cNvSpPr>
          <p:nvPr/>
        </p:nvSpPr>
        <p:spPr bwMode="auto">
          <a:xfrm>
            <a:off x="5791200" y="4724400"/>
            <a:ext cx="1752600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 b="1">
                <a:solidFill>
                  <a:srgbClr val="FF0000"/>
                </a:solidFill>
              </a:rPr>
              <a:t>Thay cặp </a:t>
            </a:r>
          </a:p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FF0000"/>
                </a:solidFill>
              </a:rPr>
              <a:t>A –T →G – X</a:t>
            </a:r>
            <a:r>
              <a:rPr lang="en-US" sz="180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55334" name="Text Box 38"/>
          <p:cNvSpPr txBox="1">
            <a:spLocks noChangeArrowheads="1"/>
          </p:cNvSpPr>
          <p:nvPr/>
        </p:nvSpPr>
        <p:spPr bwMode="auto">
          <a:xfrm>
            <a:off x="5257800" y="1219200"/>
            <a:ext cx="381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55336" name="Text Box 40"/>
          <p:cNvSpPr txBox="1">
            <a:spLocks noChangeArrowheads="1"/>
          </p:cNvSpPr>
          <p:nvPr/>
        </p:nvSpPr>
        <p:spPr bwMode="auto">
          <a:xfrm>
            <a:off x="7467600" y="4772025"/>
            <a:ext cx="16764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 b="1">
                <a:solidFill>
                  <a:srgbClr val="FF0000"/>
                </a:solidFill>
              </a:rPr>
              <a:t>Thay cặp nu. này bằng cặp nu. khác.</a:t>
            </a:r>
          </a:p>
        </p:txBody>
      </p:sp>
      <p:sp>
        <p:nvSpPr>
          <p:cNvPr id="7208" name="Text Box 75"/>
          <p:cNvSpPr txBox="1">
            <a:spLocks noChangeArrowheads="1"/>
          </p:cNvSpPr>
          <p:nvPr/>
        </p:nvSpPr>
        <p:spPr bwMode="auto">
          <a:xfrm>
            <a:off x="-228600" y="2324100"/>
            <a:ext cx="762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sz="1800">
              <a:latin typeface="Times New Roman" panose="02020603050405020304" pitchFamily="18" charset="0"/>
            </a:endParaRPr>
          </a:p>
        </p:txBody>
      </p:sp>
      <p:sp>
        <p:nvSpPr>
          <p:cNvPr id="7209" name="Text Box 76"/>
          <p:cNvSpPr txBox="1">
            <a:spLocks noChangeArrowheads="1"/>
          </p:cNvSpPr>
          <p:nvPr/>
        </p:nvSpPr>
        <p:spPr bwMode="auto">
          <a:xfrm>
            <a:off x="2209800" y="2209800"/>
            <a:ext cx="838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sz="1800">
              <a:latin typeface="Times New Roman" panose="02020603050405020304" pitchFamily="18" charset="0"/>
            </a:endParaRPr>
          </a:p>
        </p:txBody>
      </p:sp>
      <p:sp>
        <p:nvSpPr>
          <p:cNvPr id="7210" name="Text Box 182"/>
          <p:cNvSpPr txBox="1">
            <a:spLocks noChangeArrowheads="1"/>
          </p:cNvSpPr>
          <p:nvPr/>
        </p:nvSpPr>
        <p:spPr bwMode="auto">
          <a:xfrm>
            <a:off x="3124200" y="2133600"/>
            <a:ext cx="1143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1800"/>
          </a:p>
        </p:txBody>
      </p:sp>
      <p:sp>
        <p:nvSpPr>
          <p:cNvPr id="7211" name="Text Box 189"/>
          <p:cNvSpPr txBox="1">
            <a:spLocks noChangeArrowheads="1"/>
          </p:cNvSpPr>
          <p:nvPr/>
        </p:nvSpPr>
        <p:spPr bwMode="auto">
          <a:xfrm>
            <a:off x="304800" y="238125"/>
            <a:ext cx="4648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I- ĐỘT BIẾN GEN LÀ GÌ?</a:t>
            </a:r>
          </a:p>
        </p:txBody>
      </p:sp>
      <p:sp>
        <p:nvSpPr>
          <p:cNvPr id="7212" name="Text Box 202"/>
          <p:cNvSpPr txBox="1">
            <a:spLocks noChangeArrowheads="1"/>
          </p:cNvSpPr>
          <p:nvPr/>
        </p:nvSpPr>
        <p:spPr bwMode="auto">
          <a:xfrm>
            <a:off x="0" y="6035675"/>
            <a:ext cx="4114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i="1"/>
              <a:t>Hình 21.1. Một số dạng đột biến gen</a:t>
            </a:r>
          </a:p>
        </p:txBody>
      </p:sp>
      <p:sp>
        <p:nvSpPr>
          <p:cNvPr id="7213" name="Line 194"/>
          <p:cNvSpPr>
            <a:spLocks noChangeShapeType="1"/>
          </p:cNvSpPr>
          <p:nvPr/>
        </p:nvSpPr>
        <p:spPr bwMode="auto">
          <a:xfrm>
            <a:off x="1524000" y="2971800"/>
            <a:ext cx="685800" cy="2590800"/>
          </a:xfrm>
          <a:prstGeom prst="line">
            <a:avLst/>
          </a:prstGeom>
          <a:noFill/>
          <a:ln w="19050">
            <a:solidFill>
              <a:srgbClr val="33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14" name="Line 195"/>
          <p:cNvSpPr>
            <a:spLocks noChangeShapeType="1"/>
          </p:cNvSpPr>
          <p:nvPr/>
        </p:nvSpPr>
        <p:spPr bwMode="auto">
          <a:xfrm>
            <a:off x="1139825" y="3200400"/>
            <a:ext cx="0" cy="609600"/>
          </a:xfrm>
          <a:prstGeom prst="line">
            <a:avLst/>
          </a:prstGeom>
          <a:noFill/>
          <a:ln w="19050">
            <a:solidFill>
              <a:srgbClr val="33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15" name="Line 196"/>
          <p:cNvSpPr>
            <a:spLocks noChangeShapeType="1"/>
          </p:cNvSpPr>
          <p:nvPr/>
        </p:nvSpPr>
        <p:spPr bwMode="auto">
          <a:xfrm>
            <a:off x="1600200" y="2971800"/>
            <a:ext cx="560388" cy="0"/>
          </a:xfrm>
          <a:prstGeom prst="line">
            <a:avLst/>
          </a:prstGeom>
          <a:noFill/>
          <a:ln w="19050">
            <a:solidFill>
              <a:srgbClr val="33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216" name="Picture 19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0" y="1371600"/>
            <a:ext cx="830263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17" name="Picture 19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4738" y="1371600"/>
            <a:ext cx="86677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18" name="Picture 19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0" y="3810000"/>
            <a:ext cx="854075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19" name="Picture 20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0925" y="3352800"/>
            <a:ext cx="879475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20" name="Oval 203"/>
          <p:cNvSpPr>
            <a:spLocks noChangeArrowheads="1"/>
          </p:cNvSpPr>
          <p:nvPr/>
        </p:nvSpPr>
        <p:spPr bwMode="auto">
          <a:xfrm>
            <a:off x="76200" y="2133600"/>
            <a:ext cx="457200" cy="457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180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7221" name="Oval 204"/>
          <p:cNvSpPr>
            <a:spLocks noChangeArrowheads="1"/>
          </p:cNvSpPr>
          <p:nvPr/>
        </p:nvSpPr>
        <p:spPr bwMode="auto">
          <a:xfrm>
            <a:off x="152400" y="4495800"/>
            <a:ext cx="457200" cy="457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180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7222" name="Oval 205"/>
          <p:cNvSpPr>
            <a:spLocks noChangeArrowheads="1"/>
          </p:cNvSpPr>
          <p:nvPr/>
        </p:nvSpPr>
        <p:spPr bwMode="auto">
          <a:xfrm>
            <a:off x="3276600" y="4191000"/>
            <a:ext cx="457200" cy="457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180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7223" name="Oval 206"/>
          <p:cNvSpPr>
            <a:spLocks noChangeArrowheads="1"/>
          </p:cNvSpPr>
          <p:nvPr/>
        </p:nvSpPr>
        <p:spPr bwMode="auto">
          <a:xfrm>
            <a:off x="3276600" y="1981200"/>
            <a:ext cx="463550" cy="45561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180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55506" name="Text Box 210"/>
          <p:cNvSpPr txBox="1">
            <a:spLocks noChangeArrowheads="1"/>
          </p:cNvSpPr>
          <p:nvPr/>
        </p:nvSpPr>
        <p:spPr bwMode="auto">
          <a:xfrm>
            <a:off x="4419600" y="1676400"/>
            <a:ext cx="403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1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ADN </a:t>
            </a:r>
            <a:r>
              <a:rPr lang="en-US" sz="1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99411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476"/>
    </mc:Choice>
    <mc:Fallback xmlns="">
      <p:transition spd="slow" advTm="18476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1447800" y="727075"/>
            <a:ext cx="2590800" cy="3810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304800" y="242888"/>
            <a:ext cx="6248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I- ĐỘT BIẾN GEN LÀ GÌ?</a:t>
            </a:r>
          </a:p>
        </p:txBody>
      </p:sp>
      <p:sp>
        <p:nvSpPr>
          <p:cNvPr id="8196" name="Line 4"/>
          <p:cNvSpPr>
            <a:spLocks noChangeShapeType="1"/>
          </p:cNvSpPr>
          <p:nvPr/>
        </p:nvSpPr>
        <p:spPr bwMode="auto">
          <a:xfrm>
            <a:off x="1752600" y="2743200"/>
            <a:ext cx="990600" cy="1981200"/>
          </a:xfrm>
          <a:prstGeom prst="line">
            <a:avLst/>
          </a:prstGeom>
          <a:noFill/>
          <a:ln w="19050">
            <a:solidFill>
              <a:srgbClr val="33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7" name="Line 5"/>
          <p:cNvSpPr>
            <a:spLocks noChangeShapeType="1"/>
          </p:cNvSpPr>
          <p:nvPr/>
        </p:nvSpPr>
        <p:spPr bwMode="auto">
          <a:xfrm>
            <a:off x="1371600" y="3276600"/>
            <a:ext cx="0" cy="609600"/>
          </a:xfrm>
          <a:prstGeom prst="line">
            <a:avLst/>
          </a:prstGeom>
          <a:noFill/>
          <a:ln w="19050">
            <a:solidFill>
              <a:srgbClr val="33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8" name="Line 6"/>
          <p:cNvSpPr>
            <a:spLocks noChangeShapeType="1"/>
          </p:cNvSpPr>
          <p:nvPr/>
        </p:nvSpPr>
        <p:spPr bwMode="auto">
          <a:xfrm>
            <a:off x="1828800" y="2667000"/>
            <a:ext cx="762000" cy="0"/>
          </a:xfrm>
          <a:prstGeom prst="line">
            <a:avLst/>
          </a:prstGeom>
          <a:noFill/>
          <a:ln w="19050">
            <a:solidFill>
              <a:srgbClr val="33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9" name="Text Box 8"/>
          <p:cNvSpPr txBox="1">
            <a:spLocks noChangeArrowheads="1"/>
          </p:cNvSpPr>
          <p:nvPr/>
        </p:nvSpPr>
        <p:spPr bwMode="auto">
          <a:xfrm>
            <a:off x="5638800" y="1676400"/>
            <a:ext cx="1447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1800"/>
          </a:p>
        </p:txBody>
      </p:sp>
      <p:sp>
        <p:nvSpPr>
          <p:cNvPr id="8200" name="Oval 9"/>
          <p:cNvSpPr>
            <a:spLocks noChangeArrowheads="1"/>
          </p:cNvSpPr>
          <p:nvPr/>
        </p:nvSpPr>
        <p:spPr bwMode="auto">
          <a:xfrm>
            <a:off x="152400" y="2209800"/>
            <a:ext cx="457200" cy="457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180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8201" name="Oval 10"/>
          <p:cNvSpPr>
            <a:spLocks noChangeArrowheads="1"/>
          </p:cNvSpPr>
          <p:nvPr/>
        </p:nvSpPr>
        <p:spPr bwMode="auto">
          <a:xfrm>
            <a:off x="152400" y="4876800"/>
            <a:ext cx="457200" cy="457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180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8202" name="Oval 11"/>
          <p:cNvSpPr>
            <a:spLocks noChangeArrowheads="1"/>
          </p:cNvSpPr>
          <p:nvPr/>
        </p:nvSpPr>
        <p:spPr bwMode="auto">
          <a:xfrm>
            <a:off x="2286000" y="4876800"/>
            <a:ext cx="457200" cy="457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180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8203" name="Oval 12"/>
          <p:cNvSpPr>
            <a:spLocks noChangeArrowheads="1"/>
          </p:cNvSpPr>
          <p:nvPr/>
        </p:nvSpPr>
        <p:spPr bwMode="auto">
          <a:xfrm>
            <a:off x="2209800" y="2133600"/>
            <a:ext cx="457200" cy="457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1800">
                <a:solidFill>
                  <a:schemeClr val="bg1"/>
                </a:solidFill>
              </a:rPr>
              <a:t>b</a:t>
            </a:r>
          </a:p>
        </p:txBody>
      </p:sp>
      <p:pic>
        <p:nvPicPr>
          <p:cNvPr id="8204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447800"/>
            <a:ext cx="1125538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5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447800"/>
            <a:ext cx="1176338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6" name="Picture 1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886200"/>
            <a:ext cx="1158875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7" name="Picture 1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8600" y="3657600"/>
            <a:ext cx="11938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8" name="Text Box 17"/>
          <p:cNvSpPr txBox="1">
            <a:spLocks noChangeArrowheads="1"/>
          </p:cNvSpPr>
          <p:nvPr/>
        </p:nvSpPr>
        <p:spPr bwMode="auto">
          <a:xfrm>
            <a:off x="76200" y="6172200"/>
            <a:ext cx="525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i="1"/>
              <a:t>Hình 21.1. Một số dạng đột biến gen</a:t>
            </a:r>
          </a:p>
        </p:txBody>
      </p:sp>
      <p:sp>
        <p:nvSpPr>
          <p:cNvPr id="8211" name="Rectangle 20"/>
          <p:cNvSpPr>
            <a:spLocks noChangeArrowheads="1"/>
          </p:cNvSpPr>
          <p:nvPr/>
        </p:nvSpPr>
        <p:spPr bwMode="auto">
          <a:xfrm>
            <a:off x="4267200" y="990600"/>
            <a:ext cx="4724400" cy="2012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gen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gen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nuclêôtit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4343400" y="3041650"/>
            <a:ext cx="4572000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đột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gen :</a:t>
            </a:r>
          </a:p>
          <a:p>
            <a:pPr eaLnBrk="1" hangingPunct="1">
              <a:lnSpc>
                <a:spcPct val="130000"/>
              </a:lnSpc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+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nuclêôtit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30000"/>
              </a:lnSpc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+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nuclêôtit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30000"/>
              </a:lnSpc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+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nucleôtit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130000"/>
              </a:lnSpc>
            </a:pP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Đột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gen di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8213" name="Rectangle 22"/>
          <p:cNvSpPr>
            <a:spLocks noChangeArrowheads="1"/>
          </p:cNvSpPr>
          <p:nvPr/>
        </p:nvSpPr>
        <p:spPr bwMode="auto">
          <a:xfrm>
            <a:off x="4033838" y="863600"/>
            <a:ext cx="5381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</a:t>
            </a:r>
            <a:endParaRPr lang="en-US" sz="3200" b="1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41802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377"/>
    </mc:Choice>
    <mc:Fallback xmlns="">
      <p:transition spd="slow" advTm="2237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3"/>
          <p:cNvSpPr txBox="1">
            <a:spLocks noChangeArrowheads="1"/>
          </p:cNvSpPr>
          <p:nvPr/>
        </p:nvSpPr>
        <p:spPr bwMode="auto">
          <a:xfrm>
            <a:off x="152400" y="304800"/>
            <a:ext cx="8077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 – NGUYÊN NHÂN PHÁT SINH ĐỘT BIẾN GEN</a:t>
            </a:r>
          </a:p>
        </p:txBody>
      </p:sp>
      <p:sp>
        <p:nvSpPr>
          <p:cNvPr id="61448" name="Text Box 8"/>
          <p:cNvSpPr txBox="1">
            <a:spLocks noChangeArrowheads="1"/>
          </p:cNvSpPr>
          <p:nvPr/>
        </p:nvSpPr>
        <p:spPr bwMode="auto">
          <a:xfrm>
            <a:off x="304800" y="923925"/>
            <a:ext cx="8686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gen.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13215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991"/>
    </mc:Choice>
    <mc:Fallback xmlns="">
      <p:transition spd="slow" advTm="139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1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A25B7014-6CA7-417B-B9CB-CA2907471F7A}"/>
  <p:tag name="ISPRING_RESOURCE_FOLDER" val="C:\Users\SONY\Desktop\BAI GIANG ELEARNING\Bai 21 Dot bien gen\"/>
  <p:tag name="ISPRING_PRESENTATION_PATH" val="C:\Users\SONY\Desktop\BAI GIANG ELEARNING\Bai 21 Dot bien gen.pptx"/>
  <p:tag name="ISPRING_PROJECT_VERSION" val="9.3"/>
  <p:tag name="ISPRING_PROJECT_FOLDER_UPDATED" val="1"/>
  <p:tag name="ISPRING_SCREEN_RECS_UPDATED" val="C:\Users\SONY\Desktop\BAI GIANG ELEARNING\Bai 21 Dot bien gen\"/>
  <p:tag name="ISPRING_WEBLINKS_TARGET" val="_blank"/>
  <p:tag name="ISPRING_WEBLINKS_TARGETMJT" val="_self"/>
  <p:tag name="ISPRING_DEFAULT_PRESENTE_ID" val="{EE4266C7-4F6D-4D2F-BBFE-6972F9052F88}"/>
  <p:tag name="ISPRING_PRESENTER_PHOTO_0" val="png|iVBORw0KGgoAAAANSUhEUgAAAPAAAAFACAYAAACC6PFTAAAAAXNSR0IArs4c6QAAAARnQU1BAACx&#10;jwv8YQUAAAAJcEhZcwAADsMAAA7DAcdvqGQAAP+lSURBVHherL1leB3JmqXrp/tQMaPL5bJdZipz&#10;mZmZWSYZZFmWLckWMzOTZVnMzMxkZihz8cHu0z0z3XPvr3XXF7lT2pLlOnXmzo/1RPLOHRlvrO+L&#10;zJ17QHvyMrRlLENr5jK0Z61AWyFVvBKdRWvQVb4OF6vWo6toHTpT16AjahXaXVei/cQKtJ9ehQ7/&#10;tehI2ojO7I3oyKJSNii1pW1ES8Y6tOSuRQv3bS3gdNZqtOevQ3vRerTlrUFr9mqWIk5nrUVrLsti&#10;7lu4Hi2ZnM9Zh7b89VzOfWVbnk9LKY9HNVdRNeuUWmq4fdlanjO3L+PxSzagPZefkc1jpK5Ga8wK&#10;tAbzO/lQdsvQcWwFOi0ovzXoTFmHjnKef9MmtLduRoeofhM6Kzeho5LTFVQBv1PhBrSW8PjF6/kd&#10;eI6l3L6a25RTBZv5/blNEteFrUGbN+vFbTU67Feiw3wlukxX4qLDWnRFsx4zNuBi3iZcLN6CiyVb&#10;cKl0Ky4WbUZXCY9RtoXHM3xmwxa0t2xGe/MWtNWy5LI2rm8v3YLOAqpwKzpKt6GtZCvaKrahvW4H&#10;2qq3ol2OQXVyeWfBVnRRnYXbqW2c34aOXOo85c7zP87vYU0Fb0JbOo+Rvx0dedzuPI/hyWt5nN/n&#10;MOvRcSPao3jsjO1oz5FtdqAzbyePtQMdOdwvm8uptkxNHflcX7MLXY1U3S5+z524mLYdF2O341LU&#10;Dpbb0JXOZSW70VW1h9+bZfZudMbzmD48t9P8nvv5mVTHYX73I5wXyfQhnqsJz3k329QuXo89PL+D&#10;XEa1Ui1c37x/PZr2rUWT+Xo02m9Ek9dm1PtvQ3XYIVTF26A61Rs1BRForDmPlsZUtDWloa05Ha0t&#10;GWhrzUR7W1YvyTJZZyxZZqzWlt7bGK8zPlZHe7ZSZ0cOujpzX6qLXXn9LjdWZ4coBwPaswhkLht3&#10;DpW9nKBwnurIZwMvWaspk/DGs2EGE2AHrj+6XEHc5sWGmkAI2DA70qnk9aoht6UaICxkRbMTELha&#10;s9m489aivZCw5RIsAt3Gz9AA5rwCmNsS4OYswkoABeA2Atwq01zXQkBbSqlKAZjbVfNzagl5Bfcr&#10;4bZlPAeWHdyvXfaV/ZL5OXLu4TxXd3ZMFsvRcVIAXk2A16OzmA2ljmokOKJqNp4KzlfogLJD4DkJ&#10;vG3sYATg9hICIJALcAUsCWVHJj+bdSEQdwSx7jzZAVqvRtexVei0Zxm5TgHclbuJHaIGrUDcVUgJ&#10;wBWEsoLwVFJ1bKwNBtVQVbKOMJaxZIfRQYg7iggV921jJ9BWTZCqKAGYkHcUc9s8gpzPUokQE97O&#10;LO4fz/UEuE0AtqKCePwkHkvWZXDbOMqTn0GAOwhwux3rI5QAJRKuFAKabhCh7EjmZyZRFwjxeU0d&#10;KfwcgbyIKtiBLkLdFUdoA9mh+FAsO+O4LJXrsnayTnay0+C2IdzXmedhzrrdx8+kOghluynPhZKy&#10;/eBGtO3ldSDACmLRPl7//RvQQuCbWTYdWIemIxQ7pya3zWjy34L6wG2oCTdFdfwZVKX5oKYwEo21&#10;59HcmIKWJsJrBHB/0sFsMZT9qYXH0KUvk337wtvRntML4M7OF2EWgC926fOyXlfv7TSAi+mmpSs1&#10;580jmCWEtJgNPocNXCAWpbDxR7PR+xPsswT4AEE3pXM7c9+YNWhPIZgpLC+ICA2drSWHABO41kqB&#10;iw2b8Eqn0FFgcF/lyNxeAUyJGxcTaOXAnOf+7YRHB7hdOoFSgi0gl9OJxXkFYLpwKx25lc7cRrhl&#10;u44CNr4iAsUOpINO3pHOTug8v0cAYTq9XHNgf0LFDqczj9uVE8oaNhpxVXHwEoGYjaeMEmDpwG2c&#10;Fudty+e6Ipac7yB4HZzvKKZrc5/OPIodWGccYQ2m7Pm5x+jCdqzLSDpw+kZ05VCEsKvYIHYAXeKa&#10;hLezjCDLMem47VUsqwhbuUDJRk94O+m6HQSzPZPrcwhuNgHOoTvzeG2Eup2O257P7bO4PpnnlM5j&#10;itIIZxKPl8htIrjOeTNajxGEUwSCDtUWyeXx3IbwdoRwOyfua8Z6MSXAVtxGgA7jsSP5mdFa2R7B&#10;6TB+PuFuC6J8eRxf1lcwPy+GEMfzXGM5Hc7z9mFpx2Oc4nHtOO3FZQS5I4QK5rEIdrsjz8GC+xPS&#10;drpshwlLceIDXHZASp7HPl4HAVicdw+vO9Ui4rJmrms6RB3bgMZTFL+DwNvI86sL3Y6aSFM6MAFO&#10;9UFdURQBvkAHTkGrAGwE4i+pL6Rtrfo6fXla9zptvdYBtLcLwLp6XLhbhFotE7jbCaaap9pyCH82&#10;o8NstLVINMDOQKYN863UgNZKhphVBLhMg1hgFoDbcwgxnVKBzFC0M57TgVx+lvDuW4JWkyUqJG2L&#10;4LJkgpi8Cm2JhJBqJfDKUcsouqWAKbAKvAJxmzHAlHJjAbmEokMrgA0OLCAL4G0MxduKOV1AsWyp&#10;IMyUHF8cWT6rjdFCO6FtY+guILezA+kQoAlxJ524M4jf6RQd+ATlS5jZ2XRkcTsC3y4OTnjb8lgK&#10;sKUCKuEl4BKWt9GZ2+jMrZxvExVwvcCdy8amQmqCTKglnei8QIiDCe9ZfuZhdha2/KxwAi3pRhpd&#10;mOlGJ0HulDKDyie4hLmTTt4ukUwOy3wql5/B9e0EvyOb4AmYF3ge8dQ5nks8Q3spzzOETGSncoE6&#10;z+1juT6S5xZFRXI+ksvDqFDKm7LhfqYEgBC30mFbZVkAj+1PuXH709xP4KWbtZmxPrh9mxu3Ieyt&#10;HpQLw1Unpkku3JfLWxiqthCaFkse9yz3d+a5c3k7t2u35zEJbvsRLqdDth9mx3eC81YE3obHtKYI&#10;bivXtx7g/nTeNiV+JtVKiNsIr+ayuthxUypc5j5NpgLuRjRaUDxmo+MmNHhtQQM7k3p2NLVhO1AV&#10;ZYrKcz0AN9Ul0YHTjNy3B9QeaeuMwRXHbmbYrauJYXhjQwoa6jU1KsmyHjU1pLGkZLm+Tk3LMk0N&#10;dakGpaGeZX1tKupqUlArqk5BTVUyaqp1GeapAS2VzH9rCHEFHVjcuISSMo8g5xPObDb6FOoc3TeU&#10;cqBLHyS4CuCl7Im5LonwJLEDOE+IqdaUlQSPcAlUhKtdnJUdQns+oS0grOwUFMAEWsLo1izuQ+Al&#10;z23NF4ClAyCUEoLTuVvEoZlHtxZxmtu1sGNpKTZIOolyiu7cqvanxL3pxm10f4G4nfNyjh2B/E6W&#10;PH9z5vs+/C505Y50rifEClzJtxn6t0n+zXnJv1uzOS1AC7wEuYXbtqZxO0YdrYw0ZLqNOXc7Q3EF&#10;eyqPF8vPk/TiBOvmwAp0WLP05WcxjO6IJtjnGCEkUPHcL5bLEgltMvc/x8+J4f4JPA5BVSVz57Yo&#10;KobroqlQnpcfP9eHDdiLDdmH5xLAkmr1pby5zovyoNwoZ8qFy90Igwtlw22PcZ8DrMuDFEPlFoab&#10;rYSwzZbHJ4Rth/mdJDQ1oQhx6xFuc4ISSE9uQDPBb+KyJobhTdy/6Sh1kNOEqZku2HyUQNMJRQJm&#10;mykhlVyVYXArpcojm9FylPD31TER17FsNtPUYra5e7rZjHntcYJqpAZ2APWWm1DHTqHOfhNqGTrX&#10;+G5BTdBWVIVuRTlD6JKQgyiJsUFZkhcq88JRV5VIUJIIXXIPbISqoS6Fy0XJqKtNIkRJhOgCIdJU&#10;U3UB1ZWJqKo4j8pyTRVlCSgvPYeykpfIsK60JB4luorjUVp8TpUlRZqKC+NQzLKoMB6FnC4siENB&#10;fhzy82M15Yk4nxuLPIMGNBUvoZMR4ko6q7gvAW4rIsD5bOCFbHgFVCanCWhHFJe7sPGbLlUu3AMw&#10;gUwihImUAJxMgDO4rIgqI6iFhFM5Lud5PHHgdubE7XTM1hLCSqBVjiyuzbJF9qXTtjFUlrJVDWpR&#10;AnPmKrVegBeQFbC6BHrurxxd9qejS87dnkGgzvEzZSDLgp3PcZ63BzuUKC5jZKFFDdyP36OF+XIr&#10;t21lOtBKh1ZlhgFowtuSyM+N5Hah3EYUzfWJ3C6J25ynCGgb8+uOMzz+QX7eXnYYx1lvDvwsL54P&#10;QW73M5Q+BgVwvwDuF8hzJaDt4QSXZVsIFUSAfAVGfoYzv78j83/bNWg+vQZNFpQlZcN5Gy7ndPMJ&#10;isubT65lQ2d5lDpGma9D83HmhoRT5Yn7NTXKNN24mRA2M3dspvM2HySsBFLK5kOyTNumkTmxErdp&#10;PMwwlRA3HNlAESIpCW49IWwQN1SgEWpzwnyCQFoQQqUtqmwidMoxT3J7pc2GkjByWledQbVKm1DD&#10;UlcV5ytZVpzajHLrLSg7sxWl9ltR7LoNxZ47UOS3AwX+25HjvQNZPoeQFWqFnFhX5KUGorggmlDF&#10;K/AUfKUJSqUETYepqDAWRQWxBInKjyFMMQQoiuBEITcnEjnZmrKzIpBFZWaGa8oIR5Yqw9S0roz0&#10;MGSkhSHdWKnhSEsNo1imaEpNFoUhJSkMyRfCkJQoClW6IDqvK4QAZy1Cc9FSuhgbG8Po9hIJpakc&#10;NjpOd1SwMRZSaZyOpZu4EYBDhNeEENizcUZw+QUDxOdXouU8O4IkHiuVoNKFBdh2gtZO6CQkb5dc&#10;N4PLBGjmrUoCXCqhT+M+dHtx8DYCq8JmCaUJV1sqQWFo3pLAz4hnxMAOpYUdRYuUFzS16krk/hLS&#10;pxMOhv/t8ZyXkWgnnttRdj5HKDvOE+jWAG2UujWM+4XwOJxv8VuOVub7rUwZWgmrAjmdACcTYELf&#10;7LESzWe5nS3F6dYAbhNM+XN7d36uDT/PlJ+1i3W1i3W0n9PHucyKItitp6mTlCX3tZJ57ivL7Pkd&#10;PQkrXbXVnR2FB4F1J5h2BPD4arreKoNWo/HQKjTsX4mGA6sIFOdNOX9oNeepg5RM6zJdQ+DWUusI&#10;GqE7KrCJZJowiiR3FDFkFvAaReaaGqh6Om29+XrUKq1DLR25htPVVBXXVxLUSobGFYS1gnBWUlUE&#10;tJqQVdMdqy03K1WKCFzFqS0oP01ZbUXZaYJntY3ajlLrHdROlNrsQonNbpSc2YOSs7tRrLQHRUp7&#10;UUDl2+5Fnq0Jcu32I8dhH3KcDyDL9QAy3Q8iw+Mg0j0PIpVKcj+ERA8zJPpZ40K4C1LO+SI9JQRZ&#10;BtCyMgkgpYMmYKVyfWpKKFKSQzQlhSA5KRhJF4IIEXU+EInU+QTqXCAS4gNwjlJlnEwHIp6lJn/E&#10;xfojVhSjKSbGT1M0p6P10h/RUX6IiuxRpK4IX0RQeqlrQGPiQrTkLGEIyIamwmcJndnQsgVgglYp&#10;ALMUgGMIMB247SBz4L2L0c4cuD2M8J7jenG4ODZegSWBJUETGNsZDrcLzOfYiAmcgKrCbUKuIGZ4&#10;3E7o2mMpuU0VyXUxFN28TToFOVY0FckGLpAFLEeL/zK0BC1HM9VC+GS6RZYb1Mr5tjACymO1h/NY&#10;AqQTz/skI4197Kz2UgyjW20pR65zZMnOqIXfp8WOJfP8llPLCClLbzp+BGGKolg2+62i262ge3H9&#10;Aeo4z+MUz8GKIpAtx9gZENiWXUsN4jF38/NM+Dl05FZTbseyhaF1yyHKlPscoqQ8yQ6KDivgNjME&#10;VqLrNlkRQLpoI8FtENFV6zkvqju2WpMZp4+vRS3LGi5XkmkuEynoCFsNwas2qKpbGwjbBlQrEUSW&#10;lSwrqPKTG1FGlXJZCbctYVlMKEWFdL9Cyy0ooPJObUPuqR3IPU1Z7USe9W7kEcICAldgS9mZKOXb&#10;7UOe/X7kORxAruMB5DgeRLaTabeyXI5Qxwgi5WaGTKXjhFJkrpROpbmfUEqhkt0tkORhgQueJ5FI&#10;JXhoOuduiVgqxs0SUe6nEel9FlGBzoiJ8EJ8rB9B8ydoIgN0VFwsJYARqugoX0Ik0PggItyb8kJ4&#10;mBfCQnsUSoWEeBpJ5rlcLw3bqO3Utoaye5k3S2P59K8wX5a6ZJlWDmgKX0AXo6NmEcZsQpxNUBky&#10;t6URsBxOFxAC5qgddNf2kOXosCcI+7n9XkJvw338uJy5cVsIgeH6VlWyoXK6LYrHo2u3RVJBbMQh&#10;dL4wgZ7HjtTWtRPWdm7f7sntnbheOggfTtMN1TH9KXeBjFDYEwiqmaF7s80STbZc5kBIznDZaaYD&#10;Ik638jxbuVwgbTnNeTMuZ9jfvH0xWrZzeg9lynXHCOFhTrNTaj7EYxyR+WUEdAmazJajyW4lmhhu&#10;N3lSUjpRFgRY4N1HeAlr0yGWBLNJgDxIEAVQQtlKNcsySq0/zGMdoY7yGCKC10zImszornTYRobA&#10;jXZ0SuauDd50PI/1qHMkeKfXETyCaLGOgK0jcGtRYb4G5SzLzdeijGXpiXUs17MkZASyWJcBtmI6&#10;XzGdr4huV6i0HQVWDDFFdLx8qsCG5RmCR9fLo8PlUjl0uGxCmMVlmaKzJsgkhBn2dDgH0SGkOpgi&#10;xekIkp3MkORshmSX40h2NVdwKdAIVyqBSiVcKZ6WSPY6pZREXfAWWVHWSBT52FBnkOh7Bud9z1K2&#10;SglKdkrxvvaUHeKoGB97pWgqior01hRBhVNh3g4I9XJACMtgXycE+7siJNiDjd8Yuh7wRMHBnpQH&#10;goI8EBjojoCAHvkrucHf3617WWCgbEcFeXIfL03BchxvpZAQH4rAGSTTar4bSJGfkfpbRoX4cT+t&#10;1I8zoNlzAZ2NMMYyJI4lXAxPleIIWAJLumU73bQ9lOvcuI2lwLsYbbspczoxwWrzIGQMrVsJX6sz&#10;AXTjMndOexAckUwTzlZ7bn+WsuMxXLnMk5KQXDoFc64/sBithKn1FKfPahL4Wo4RsAME7OBi5mrU&#10;kcVo2rcITSYLuYzlYc7LOp6XkoJRtqcIYvP+pdyW2iPiPB1YiW6sQD3AUkSAmwh1E8PfRpaN5iwJ&#10;cKMbw1OGxo3udD9HTtNx648tZ77HUmmlpmOrlOpEhLKeUEpZy7KW+WgNVS0ibFW6Tq5nHkfHs6Tj&#10;naLjWdPx7Dah1HEz87ktDBsp5nfF1ltRRBXaEDwqz3o7cqkcQifKottlCWhKJsiwJWQihpeZhC2T&#10;oGU4UnS5dKfDSHM6ijTnY0ij22kyQ6rrcaS6mSPZja4mEmejg11wo7O5n8R5NwskcF7J4zQSPK1w&#10;zssGcVSs1xnEetsilhDFEjBRnIDm50A5It7fCXFUrK4AF6WYADpioJQuiGYZHeSGGEpKNU2QYkI8&#10;EB3sTnkgykiRBkVQ4VyvlYST4IUFuVMy7Y4QQhhMwIJEXKbJCDYjBQZyeaBWigICPLpBDfB3h5+f&#10;G3x83ODt5QIvSkofb1f4+rpxHbf1534Bsq9+TIHYB8FBvv+8grUyJNjvxXUGDWixXkCYCKM3IfYk&#10;WASunWC1e1P+dMQgwuVHOXGdwEtQ2naIi1H7KELcYmUA7Tinj7E8QXHb5hMacC1mlKw7zHyb4LUQ&#10;1BZC2HpMRGBNuT0Bk1CzhZC1EDgF4CGBUUDjtAlBY9m0fzEa+bmNJos0ybyIgDcZ1EhwGwljA/et&#10;o2oPLqNWoJZOWXtoGeoOL1eqPSLickJYQyBrGA6Lqs1WUCsJ2EpUWq9GpcNaVLquQ6UTne8Mnc9y&#10;Nd1vDcos6H50xDILOh9Dy1KGmiUEseTUJmozSk7T9ZjjFTG3ExUStIIzot3IJ2gqh2NYmUdHkzwu&#10;l6FlDkPLbIaVWU6HkEnYMpyPIINhZbrIldC5CmjH6HB0OwJ3gU53gbAligicAo1KcD+lSYGmwZbg&#10;aa2AO+ctOoN4Aic650NXo+LoWHECoI8DAXRAjK8j3c2J7uZIdxM5IZIuFkFF+bkgkm4WSTeKUCJA&#10;BCSS7iWKogNF0c2iQrwRzVAvOqxHMeG+lKFkHhfDEFXmYzktkmXRDF1jDJLpKC5T4j6RBkUwrAzn&#10;8cJ0GcJQzUV1JxVQDW5KmHV4AwMIaYB3n1JTgL8XHdYT/n6a/PzcCagrgXWCu7s9XFzOwsnJBo6O&#10;1nB0kPIMnJ3PwtXVDu5u9vDwcOS2zgpsgVqADgr0VtI+S6Z9uqdflLZOtulPxtsOaDk0H63H6cKn&#10;CNOJRWg9SglUFhQhbD3J+RMsCWLrfk7vInw7CNROuh6nFVSETdRMF2uhmglJMx1M5psJm+Zysp5S&#10;jkgRrBYJWUUMWY3VSDUcJoAs6wmZqI7ztQRdVE1VmS6hWHJ5FcPeyqOiFagkiBXMQyuOrUS52SqU&#10;0gGLGaYWKa1FEfPBYuaDxXS/YoJXTOiKCVwRYSs6vYWg0eVE1tsYWm5nSLmDgO1ErsMuAkbZ7UYu&#10;c7ocO4aXhC+L0GU50OUYTmbS4ZQIXqaA53yU8Jkhg7ClE7Z0QqblbRZIYUiZ4sFw0pOhJAFT8mIo&#10;KSJgidR5Qpbgc7Zb53wInIBG9YSODgquaEIVTeCkjPJ1JmCUrwtLQubPUmCjoghbFGGLFBG4KBEb&#10;tCYCZwAvkuBFMvTTxGmGgmqaMEYyvIskPJHhfgTKnzmipigqJjKgW7GRgYiNCmQ+aRCno3VxfXSk&#10;bM9cU0A1gKvgJdBRzDmVwvi5VATzxXCGvWEMd0MJZagh7NUh7Q2rhLU9CuB37nZR5aiaU+qA9pWf&#10;r4eSr487IXRXLivgOjufgYP9aZw9exLW1uawOm1GHYWNlRnO2JjD1vYk7LlewBbIZR+BXo4jx5WO&#10;QXUORtO/JB1SNS+loXMR6ec6oGXvfDop8+ADCzVA6WqthK5VBqoocctmcUw1ramJ8DXS1eoJqDhc&#10;HYGtF+gIUSMBaqAaj7Kku9UJfOJ0XF9L0Gq5vIaAKdHpauh01ccp81WoMqfbsaygu0luV67yunW9&#10;8rpCqoBul2+xURPzuzy6XT6hy7PapkLLPJsdyJXQkk4neVvGmb1IZ1iZdnYf0m0PMKw8gHQqQ4WV&#10;DCkJm5LLUYrhpLicm0hCSm2gRKBL9hSdpCwJnCUSCV8igROd97JGgoKO7sYcTmBLIGjnCFk83Sye&#10;cIni/BhKEq5Ykb+I4SMhi6GjRROw6AARIQsUuWuAibOxYUYypIskZBGELIKhmSoJVgRDtEiRAbAo&#10;whVFyKLCCJhIQFMlIetWAIEjRBGEyUgxkUEESiSQ6dMGyTYs9W2ioiiWkQZFRwb3I9kmkOsJOWEN&#10;p3OKawqQEQQygiBK2CshcHiwG+WK8CBXhDGcDg10RghDbFEww+5g1l0g6zBAxGl/yo/16M869Gfd&#10;aXmplp9qIjiGUkLfXvKlqxKsl8nHW8Jkuq6nKzzcHRWQAqYdQbU6ZQrLEwdgcdwEJ6iT5vtwyuIg&#10;rE8dho21mQJctnV1tSXEDuo4cky9YxDpAPYnHVIFqhKXE14/lkrcRj/OgAbTRdC0mDK4nnI+hpoK&#10;OA06JQUeQ0txN+Z8ZVQp870y5nUCWjkdrcJStAHlzOvKGE6KSi1lEIVOJ5KBFAkr6XCSzxUStkIJ&#10;K8/uUmFlHpXL0DKHYWUOw8ps+wN0OEMOR6UTuDTHw0ilZOBEDZ4wl0umwyUTOE0nmLudwAUVTlri&#10;HEPJeIaS8R7M2SRvUyJoKpzUnE0TgSNskrtpciRozNdE3fkbczbJ3dhoBDjN0QQ2g5sp2DTQIgmY&#10;ci7CFUW4okIELIODhfoxBPSju0jprxQpbqYcLcAgNnwpFQB62SMdHim7IdMVoSkqPFAdO5yfFx7C&#10;UonTofKZAUqR3EYk20bJPkaKDKek1KcNipDjKgURSm06nOcbYZAsC2cn0VPKoIyP5p7snIIIZRDr&#10;NYg5chDrWpMdZYtARhsB7AQDGIH4s0P0Z+fox2vmw+vn7W4FT3dreLhZw9PNBl4eZ+lyhMTbibmp&#10;C0GRfNSV01qpT8u6XvLWcleBq6964HWBp4czw2IHBbCDgzVsz1rAxpIAm++HhbkJtQ8WJ/bB8uQB&#10;WJ82xRmrozhz5gS3teI+Z1RILceRY/aF2Fj9gdwNrEG+DMd1+bADEg0oo+uVqRFNQy4ntwwYUook&#10;hyux2qLyuGK6W5HAJiOVVK7NbmSLZKSSoWQuw8hc5m55zN1EuQwjc5wPI5vKoiSkzKTDZTKPy6C7&#10;ZbgzpJTbAR49o5QyQqlGKVVIKeGkNd1NRGfzImgqbzuDOC9bJW3QRB84Yd7GxhDjx7yNDUMUTdii&#10;CJrK1dgT6zmbJi2EFGfTQkeGawZpbiaQ6SJoIgNwSgo2HTRxMwGqD1x0KFFUVLBSdFRI93RUr+lg&#10;bkfRsaIoffpF8XhSRgQjgqVIptVyI8gEKgEqlLDKIIqEi9JIZPBFa8ziCGxQbACyXHr6QOZWMlgS&#10;FkrYCHV4mDGEBhC5LIxlGOelDFWlplDuo0uOEcbPls8P5TG10VPmb6znQF4DcVBfdpy+vM4+TCN8&#10;eO39KF+9ZLTj42YOX0pKb3bOXkxFPNhRuzkegYv9ETjbH4WTvTmcHCzg4nwabm5n4elpT0n+6dQt&#10;b29npd7LpOQygvWPpAHsBFcXO+a9dGC7UzhLFz5rfRy2NsfpyGYsj8H+7HE42JrDwe4k4T2tcmSB&#10;XtxbjqMDbCxjgEUKXF/tWgmkfaHVpcPrzWs4QBwumw6XTejUvTiXI0pZBE27F6fdg8sgbBkELZ0V&#10;nMpKT/GQ3E1uBZxGsrc1kn1skOJ7RinZT3QWSX62uEBppR0S/exx3t8eCdS5AEel+AAnbYSSPXIc&#10;YYtlCBlLwGKoWAIWrcT8TIWPmiLE3YwcLsKQr0Wwh4/Q8zPlbAbQdHfTy253E2kNX2v0Bsm8Wi5w&#10;CGi6jOF7UQKeVvaRgk/KEEKnlbJch1CW6TBGGMHZrwznFkFoxfHCOW0sHagQdjiSP/n5uqlG6+Zm&#10;pxxBibmcK0s3VwnxtEYvQAvIMrIZQnc2BtJYss5YwcbTBDWY0KqS4AYF+xJakQav5J6+hNeHna8X&#10;IyMvl+PwdD5KHeG0rsOcF5kqebBNitzZPl3ZVp0ZnTnY7IGt1V6cOb2PMB1mXnqCwGgQy/eRQST5&#10;TsYw6/Pdyz2dFZz9yRjeHogdGRLbs+60ASwnZxuVE7sQalcnK7g5Uy42hrDZjufgwM9h52Fw9L7w&#10;9gewSAFsAPVlAOtSDnyBwCkRuiRClkS4LgTockAiITsvYj4iSmBuco45SlyQG+IYCsUyb4lj/hLH&#10;PEYUz5xGVxzznLgwL8RKScWGeiOG+Y8ajWRIFU3AopmfRRMqTVpepnIzg4vp4aHKtxQgxqVhOtow&#10;L6WaFhnDpS1TziZSIGiSRh9KZ1GNUDVAQyNUjVJrtGHKjQQcbV8dxhdA7SMBTi9/jcKNynB1btr5&#10;9ZQCqJS6E74ocUU550DC4+fvodxHGrU0Ogf7U3CkQzjZUnaWdC86BRuhNDhvNnJpVDJQIuDpIPaA&#10;qQFpPP0yBRLYF+XNXI4Nz8cR3p5n4OlqQTAPw51Rm7vjIU4fVPJ0lulDqtQgPqwAlmUCsNNZE9hb&#10;74LNqZ2wOrmTYes+2J014/c7RXjOEBytQ1KQGuA1lraOpRGwfaUA9njRiUUeHk50VZEj681BE2EV&#10;KWhlBJrgehmF4/0CTPh8CayoP5B1iPuDtlviwLGhHgTLU4MszBvx4T6I0xXhy9JPKTbCXymGYMno&#10;oj7SGC2widhw9EGQWBGBiiUssQQqThQTglhdsSGIiQ3VFNNXYT2K1hStFKoUFUVJGa3BqYWlBhEq&#10;KXWAjKW5XA9MGgxs8Gzs0lilkQUEMtw0kiyTBinrQwRkBU8PcD3H7pnXp43VA+MvS46vf0ZYeM+8&#10;saSz0d1QJIDppS4BTM5dLrg3cz0dYCdHawWtAlmFedbKRdxc7TS3YIOQXt/4u/8ylL+svvXZA/BZ&#10;eLudJJxHFJgasBqsuvuKE/d240ME/QBc7PbBkQ5sc3oHTlsIwCYE+JgCWDoigVQ6Iz10llxX6kDu&#10;2SoQxXn7AqlDaVjWS7227bOulwydgsCroNcGwPS8ulvMu1XubQBbyZDW9BaXC+RyC6tbfYGmA8fE&#10;EDQqjlDFxYUi3qBzhEsUL4oL47reUjARVBkgCZOnShjKhlChDGXlKZEwNUgTwJCUjspGLNsLlLFK&#10;4QYZgapKDVJNhNNoXgdWlZQGTw9EPeoNll72B5TAEBwSoBqoamBGI30yLZLl0hglJAwJFZfTHfFF&#10;9T1+twijlH1h/CVpoPZIogH5fK3sDWt/knOW89cglsYkjUscSBqquAWdSBod56VxS2PRv7cxhP/3&#10;JPUr7uLM/NcWPiqEPqYANQ6fNQnAmrxdDyvJtDi0qz0BPsPw2WqXcmAbq/3KgZ0ZQov7KoCZ4yqA&#10;fQReuX+rwaTBq6kbXF0KYIHQyJ3Vtgb45RjdELqpzk53Qs1NWX+sa5EaNZZRZLkNFCjpA01AGYF+&#10;feTa9XTCvSIoia7YhsJoNuE0qwiyEUFWImMjNMVFIipeFKU0QNwwlpDGxYX3UnyspjgqVmQEnQAl&#10;oWQYPzyYF0eG7v382Gvw4vj4MhTzdeG8NnwvgyghhFxyNgGv211jeRw5VrcIqS4FrLEIZDe0PVL5&#10;ZD+A6tLDzr5A6e6mAdzjvjrA/gEvAiyQa5X+Moh7LwsThzeWEZzqs43Udz5URQZG8OrqA68xxHpp&#10;LN055TtIY9K/U/f3k1sURt9R1z9yXLW9HPMFcZ3RNn0l7cGX7cOHAPt6niLExwnnUfi4HWN5jOUR&#10;+LrL/JFu9cwfVRC7OexnHrwPZ6x3w9pyF3PgQ8p9Pb0c1PGlowikkYiCaCS960TqiOpVf1Kn2nVV&#10;10JdO15D1bbC2PYIT0wEomIjER0XhZj4aMSei6FiEZcgikP8+XicO38O5xITkHDhPM4nJeJ88gWc&#10;T7mAxJQkXEhNwYW0VCSlpyklp6cjJSMDKZmiTKRmZyGFSs3ORmpOjqbcXKTl5SE9P58qQGZhITKo&#10;zKIiZBUVI6uYYjlAckbd5cQBlRRkUnK5sQzbictJbyGuFMDGIEP10uPJcL6MBHp7OzIEcGHv76ou&#10;nFSebC+wCZACbBR7FmNII9nb6GD2VX9wvkw90L4oOQetNECjwNBCaE3GF1sA0CTTxvCKjGH9Z6Uf&#10;w1j6sfsrRZr7Gje8PtLP23C+AqH0+lopy3vCYQ1QTeIOvQDtA50GpACuQ66VQcHiLBrsurR6evHc&#10;dKcJZUcuD18EBjgjwMcGfl4n4O9pruTncZylmZKfxzFKm9bmNfm4ST5MF7bbD1uG0Wes98HF1QoB&#10;hFXcKIHgJKYlU0bAZBCYTAJDWFKzCEsWQcnJRppSDtIJiiiDsGTm5SOTsGQVFCKbsOQQkJziUuRS&#10;eSVlyCstR0F5BVWJgopKFFZUobCymqpBEVVcXWtQHYpr6lFCldY2oLSuEWVKTSir11Te0Ey1oKKx&#10;FRXNbahooprbUdncoVTV0omq1i5Ut1HtF1HTcQm1nZdR23GFZY8GqMYtobAAoMLPnhBUD1V7QtYe&#10;oOSCSMOQHly71ybhikDMHEdCGB+GSnRhaRByEQUe2c8Y2h549WP3FxL/OoDlexhP/2P1A1OYAGMM&#10;j7ZMX28MobG6e22j6W7Jvt3z2nH6d1s6gYCqYJVpfV6bVgD0gsIwzVKmNXEbGcQySOpcl/H3lnMR&#10;hxFFSP2qzpOhGq+FPh3JDjaSEVdUDMO12Ci6T7SS5j4xyn3ilftoznPOyHk010mmBKQUgpSKZAEp&#10;IxWJyecQG8fPDnNFoJ8VgnxOKgV6n2CpKdDnOOfNDeK8twUCCLtALKG2q8NB2DGMdnQwYwfjhbgL&#10;55Cel4uCyioU1xIcgaaewBhAEUgqm1pRRUCqWjpQ3Uq1dSrVKHWhpr2LcFxEHUGpIyh1XZdR33UF&#10;DRevoZFqunxTqfnqTbRcvUXdVmq9dgdt1++i9bpWtt24h3al+2i7eR/ttx6gw6DO299QDzXdeaTp&#10;7mN03XtipKe4SHXde4aL96kHz3Hpm29x6aHoO02PDCU1wLiHfNkF16eNgZFtVKPj/qo3lpBF7vPp&#10;D4FLyd5aemXZVvbpD15jCax62Z+MP1+J56bdUuk5x1+WjCbrLmz4rgqenu+tqQdaLQTWj29UqnOQ&#10;c9KkYOgGgucr30OiDEYbCgY1TSCYjoiimc9okmnDPPObaAnVqBgVrkUhliFbnAJGU7yAcz6WIVsc&#10;EhLjcZ6N93ySKIFwEKAUulDqBSTRiZKpFMKTQnhS6UJpdKF0ulAaw7V0OlBGbjYy6T6ZuXnIUg7E&#10;kiFbdkGBcqDswiLlQrkldCHlQGXIL6MLlYkLVWgOVEEHqqIDVdF5auqU4yiA6hoIUCPKxXEamghR&#10;M9fV0c2KeB5JOJcgEDsiONAKIQGnEex/CiFKpylLBPudQIjfSYT4nkKwL+epQEIs4ba7oynsGUZ7&#10;eNggmvlgOs+7hJ/XePk6OghNxy0NnM47D9F19xH1GJcIx+X7T3HlAfXNM+o5rip9i6uEQ9c1wnHt&#10;0fe4/ljTjSc/4OaTn3Dr6c/UT7jz7I+anov+hDvf/gl3n/8Zd7/VdE/pLwZx+jvDNMv7Mv3dX5Xu&#10;fv9X3PmB+lH0tx790DN998d/08qf/u2lGtA7/NFCoJ4eXXNOXepJGwM8PVBokoau3d6QjkDrDOTW&#10;i6yT7QVAfbRYTRuB+8LIsdreSDJv+Nze0o+tq+cYvfJmNc3PYRogQL0gAYh5f0x8BIGJpMNEEZoo&#10;whJDUAQWgxLj6DTxDNU0YM7rwBiguZBK5yE0Sel0nYwUhm4aOKmG8C0tJ0spneBk5OVQhCefKiA8&#10;SvkM3xjCERwdnpziEoZvDOEEHgnhdHgYxhWJ41RVM2SrQQlDt1IFUB1DtR54KuqbUdXYgmo6UDVD&#10;tZoWUTtq6EK1rZ2oo/vU0X3qGabVGRyogQ5UTzV0XdUc6NJ1pebLN9B8RdxHU+s1cSC6zvV7mvMY&#10;OY64TRcdRnSREF2895iudIfu18bvUITUjATERnsiLPgMQoJtKGuEBLGkggOtFdjBAQK3FUIJdSjh&#10;DvKxgC9DbXfnI3C0OwAfX0ck0O0L2IE0XbmBa49/IBh/URIw7uqNn+U9lg9+/nc8+OPfNf3p7/jm&#10;j//xgh7+SSsf/ek/8eSP/0PpqehP/wPP/vQ/8fxP/wvP/8zyz/8Lzwx6Lsu57JmxuEzf7+kf/yee&#10;cD+Zl+M95LJv/vyfvfSAn/trdJ/nbqwBWj6j5zGGPMpIAvXLHFp/oKAHIgMoBljU4FSsDFgRjjjC&#10;YVAcnSVeARJNMAQSKtFQqmmBRQdGU0IS3UbASRan0XQhNZESt0miy6RoyhTRdVimCkBZVDbdJ5vu&#10;k5NJeAQgrczI00ASiLIIUHZhAaGR3KdQOUVeSQnyRaUEqIwOROVXVCC/kgBVMQciPIXV1SiqYf5T&#10;K6qlExCieuY+9XShBoZxjQzj6D4VTcx3CFFlM0O5VoZyVLWojSC1dzJ8M4RwnaJLDN8EoCsM366i&#10;6ZKEcASIjVTUYgjjtPBNC93ab9yl+9xT7iMSgC7eET3EJQJ0hQAp3X+Cq3Siqw+e4Rod6NpD0be4&#10;Tue5QecR3SQINx7/SPf5CTfpOjfpPqJbdJ5bdJ7bBue5892fcZu6I9CIm1BS3qNz3Pvp33GfwIge&#10;/Cyw/B23v/0jz/EOKhvqkZ2XhnNxPggPsUV4qC3CQs5QZ1UZKkArmK0RSoUFEWICHeRnCR+6sJvr&#10;ETg5HIKfvws7ynQ6fDM7ice4z8999Jf/iYd//Z941EeP//a/eunJv/3XC8t0Pfobt/8r4fzLf1P/&#10;1a3nf/1vPNfLv/5vQynb6PovPDVsK+XTP4sIrir/S0Gs69GfCfJfCPJf/pOlMcgvh/k+O5Ye/R33&#10;WLcD5KdScsNfJPfptAen5VaKYRlD4eBQ3x5oCam4lYRxAlESIUpKu8BwjRClM2QzQJSalUpo0ghN&#10;OkO1TCqLIVo2sglLTkEucgvzkFtUgLziQqqIoFClomKGaYSmrJROU8oQrRxFIkJTRGiKq6tQUlNN&#10;1dBtaug2tXSaOjpNAyoaDGps1NQk4DQRmmalKoGnRZM4gSa6kUDEXEg5ESGqJ0SaA2kQNVwUXaUL&#10;0ZEIU+NlAnWVMF1jTnTtFsV8iO7Scp0l1XqTrkSY2m8/UOogSBLOdd6jIxEicaOL9zVdevCEOc5T&#10;5jNPcZkwXXnEUE4kIdxTQiR6RoieESCBh+BoIjiER0Ix5ToE5/6Pf1ONWPSA+oZ6+OO/4xH1+Ke/&#10;4zFBevzzf9AF/hOP2QikfEI3ECmnENcQ0UGeEoQn1GNp/AYpEIylGnvvxi9gaPpvPPn3/8ZT0b/9&#10;bzUtDniZdVDb0oyc/AzEx8ubLuwRSUWE2XYrPFQDWVdEiA2d2hqBDLV9mRO7ux6Fs+NhBAZ7ICUr&#10;i9e4HZeYL95npyHw9Ya39/k9/puAq51jz3zvbZ78VSDsAfO5SAH7v7V5w/RL9ReREdiEV0qBWJvX&#10;pp8Qcjm/h9LpEGZd3xBuY3fugVtA1spuB3ZwOQNHysn1DJxdbeHspsnFzQ5ung7wkFtDQcxnJZym&#10;y8bQNRMJrDhYHmErrqoiSLUEqQ7lVAXdp5IQVRKgKsJTTXBqCEytiLDUEZb6jg6GaV1o7LqIpq5L&#10;aLp4Gc2XrtBlLlNSXmW4Rl25Rqe5rtR67YZS2/WbSu03bqvevPPWXUrKe+i6fV/THeruA5Z0oLua&#10;Lt2jE7HxXLqv6bIqH7N8YsiL6ErMja4+pDOJKxGi64+ZDyl936Mn3+Pq0x9w7dmPuP7tz7hBV7kh&#10;5Xcsv/uT0s3v/4xbP/wFtxnGKf3EnIYhnCZ9muXPDO/++O/dusewTnRfLtCfGcrxoskF1Ruj3uB6&#10;IOktgUWVhOcZJY3pW6X/xrd/+9/47m9S/j9K33FelvWWrGMjJXDqWAYAtePLfM9n6FIN3mj+l/SA&#10;gBkDnHBOfuvrqBQVYd+tyHC7XkArqAmyhNV+PifhwTzYxfkogkJ91IhydWsXr9+3qoOQDqWnvozh&#10;1MDV6k/7Dv3V5WPqmTGMBun1Zjz9S+q7v6gbaCOJU8u5Pvyrdp2NQdZg7guywZF1gI+fPIwTlkdw&#10;4tRRnLQygyV10uoYLG3MYG1/ErauNnDxdoR3kBdC4kKRkE54C3ORV1HK0KWeOVOngk7g6rh5W8F0&#10;8fY9hm33cZkQXbn3DcM2TVcfPGLY9hg3Hj5hqPaUodoz3Hr8HLeefKvp6XcM1ahn3zFc+576Uen2&#10;c+rbHxm2/YS7hEV07/s/Un+i/oz7hOUBHegBYeku6UYPCIkmOpKeA4kIi5TfsJTQrlusGJFUkJo2&#10;qjit96OkAkUS9kgFG/RAlf8T36iL8b843aMH1H262n263D0e4w4hvav0H7jLY/UnAfgBP9f4YuqN&#10;UW9syt36SK0zlM8JrNZ4Xmxc/U33SCCW4wnIGsw908bL+nyuUu/l3etYyjXQAc4tSMf58/LuKWfm&#10;wi6UE2KiHJWiIx16AR1lcGgJqf19T8HT3YxhtBmCw/yQlpvHCOoirjz8Tl0fzYF1aHvXV7fYEb2w&#10;zCD53t8a6ksH78X6+cfS99OPoetlEEvI/usA7mmLCuBNO9dj864N2LpnE7bv24ydBzdjx6HN2H1k&#10;G/ab78ERK1NYO1vBPcgDIecicD4nDVmEt6SxAbVdXWi7cYtud4/O9YSg/YC73/1MoP6Mhz/9VdPP&#10;f8Wjn//GkO3flJ786d8ZPvyd+g+e+H/iKXueZyJW/DN+ATUv00rMQ4z1bxQr/xkr+jkbxLdS2Ur/&#10;1TPNXlUa7lMuEyfqljSk7galNzjjhqf1viI1zc/Tpffo3ZXKc/yG5/dQxOUCrUgg1kHWpyXkucfQ&#10;9Q7D2dsidii32MHcZKcjbn1dufaf1bwsF4lr66OPkufIhdIvmn4R1bnwM/s2Un1avr9WL1S3u/bo&#10;u7/9vy8u+zdtmZRq2qDn//7/4NnfCa3IALDM6zKGVdTfcqlrDeCHjMQ0gBMT5SVyroiPdWNJxbhw&#10;WoAWmB0UyDrUArKE03LryUsGstzMERrhj4z8fNS2X2L7+17Vj3atpE6MriHbzRPOP2O7UOK5aB2U&#10;fm5afUk7ed6nrnTwjJf9s/pHAKuQWiBmu1HtjO1Lrm1/EOvtQKQAnrJgEqYunIzpS6ZhzqrZWLBh&#10;HhZtmodl2xdh9Z4V2HZ4C46eMYNzgDsC48MRl52K7KpylLe2op7O23brNns/gfcnfMPG+Zgf8pQf&#10;/pygffv3/8Z3ulhR3/Gidus/XtT3uv6Tjcho+XMRjyHlMxH3/1aOwYb0HRuXVvboW4aA37I0bkD9&#10;ihdNb/jG07q6G4BBOsi6BOBv/kZIWeEP/srKFf1Fc8/74rBssALiLeaoN5i3XmcOe+3pT7jy+Edc&#10;fvS9uo93Ue7xPfqOYflPDMn/qEJvgf2uRAoCqvTM0hjZuLTOhSXnH8oFNYyWPhbxQhuf2xOe73PV&#10;mVHcR+vceuDshtSooenzfbdRy6nnrNP+gP01kvqUqEgAriPAeYUZuJAUhHPn3DXFU3GuSvGEOi5G&#10;QNYk0zFRzsqFgwKs4eN5Ah7uJxAeFYjMggJGgZfZBr9XDVr//sbXTcFLULTctAcmBZQMQhHabnDp&#10;vrJcpo2306XX1a+V8b7qHGTaCN7uvNgw/eTPPGcB2QBvL4gNHbgxxAOGTh2GYdOGY8TXozBu3gRM&#10;XjIZU5dPwcy1MzBv02ws27kEO47vhrWHHTwjAxCSFIOkwhzk1VajvK0N9VeuoJMOfOPJd7j/418U&#10;wM/Z4wm8GsCEqnu6Z15X93YGWF8mfbu+UsdhA+kNsDb/jMufGUppRNp8j/o2sr56GcyqgRgkPaUG&#10;sCaBV1xTwL1JZ73x7Gdcf/Ijrj36QTWyK998p0pxjMsyrUD+Fo1X7jCiuY6azmssb6Cq/QoKq5uR&#10;WVSF9PxyZBXLKHcbqlouo+XKPaYTf2Fj+C9+T7ojIX9ImOWCygXWL7oMRj1n+K6D3K8T/5uhNF6m&#10;lhvBq8/TtcWN9fr5RzDr61Ud8vMl1bnMlKq+rQX5RZlISg5B4nlvnE/wojxxniCLEuLdukHWoY6L&#10;cVWDXXKLSUaiPT0sEBEdRIALFcBSnwKw9t0FYrlWco0YtRkA6QXR/wXp9SXqNd9rm9776OeiSwdY&#10;SqU/aVIg8/qJekFsBLBy4C+nD8PwGcMxcuZojJ49DuPnT8TEhRMxaSmdedVUzN0wC+v2r8cxuxNw&#10;8HeFd0wgopgHJxXlIatSc+Lm6zdwmfntne/+SEf4j273fUEGEHvB2Xf+V8r4OGqajeX7v7OhGSCW&#10;EFsa0D9Sf42u7/L+ANZ7eb1yxS11170t4fHzn3H1yQ9sWJLX010JcOPl2wTwEnLL63Ahs1ApOPIc&#10;bB3dscfkIHbt3IvtW7dj6+bt2LxxK9atWY+1q9di3dr12LB+k9LaNeuwYe0GHDt8HI7OXoi9kImG&#10;zpt04f+hUgTJx2UQTC603Kp4Sj2jFMhsKMaN7v9IBFk6ReP6+SV155s6wHcfEOBmFBRnIiU1DEkX&#10;/JUuJHpTXrhw3hOJCR7dIGtQC9BuDKmdEBp8Bn7eFvDyskRETDCyiopQ13UVV1m/95mq6NdDAJZ8&#10;uO+IssgYqP9TSV30t7yv+m6nn0Nf5+0rdd/Y6LbTQxmZ5vcyhlgBPGr2CIycRc0cSYDHYMyccRgz&#10;fxzGLhqHiUu/wterp2PZjmXYab4X5k6n4SQvDjsfjXM5GcgoL0VZSwuarl3XAGYI+JgOJHlqN7QG&#10;0PrO94Wwe9l/vHx993yfY6jlhK7bgfUGZgRjXzD1ebWM+2v5nbaur/q6sNZAtJ7RuDJ1173+7Cdc&#10;kyd4JFy+9xTZdFEHZ0/s2XsQ27bvxtq1G7F69XpqHZYsWY7Fi5di1crVWLp0OZYtW47ly1dixYpV&#10;LFdg5cqVWLWK0yuWq+llS5di0YL5WLpoEebPmYvFC5dgw7rNsD7jhMSMfHTcfsxzlTBbc+VHlITY&#10;TxTI4siGBmwM5T8ruvavhljqTiAmUPeZSly+R4DbW1BYko209AikpgQiJTkQyUkBSEnxR3KyH5II&#10;cxJBFph1Ccgy2BUWags/X0t4e1shMjYU2cXFqL94TT3EISOzPQBrLqzdl9VA0dUDUg9YElr3mu++&#10;x9uzXN9XrTNENTLeInXSs1+P+i43PgfRS8HtMy/S7hu/mAcPGD1vNMbMpWaPxrg5YzBq7hiM5LLR&#10;C8fiqyUEeNV0uvAcrDFZh/2nTWHr4wT/+EjEZ2cwF65EVUcX2m/fZVj4TAH8iC4kg03iwsZO/FJX&#10;7k+88AJkv+teJu6jD2T9mvC4WwIxSzUwpga/+qynjAHWwdXhFXA11/2ruqUk4Mp922t03oKKBpw8&#10;dQYL5y/CokWLsXTZCsxfsAhz5y3APNF80UI1P3v2XMycNadbX8+cjTlz5nG7+Zg1azZmfj0TixYu&#10;IrCLsHDBQiwmwMuXE3yCvZxQL5g/Hwu4/ZYNW+AfGI72q/fZSAjxT8yl5X6w3AMmyHKfV54eUreW&#10;DI3sn5Uebv9TaQhhkrsGl+/dR0N7M4pKs5GeGYm0tGCkpRopjUAT5JQkXyRf8KE7U5xOPM9ogyF1&#10;OMNof7/T8PGxVs8j5JSUoOHSdQPA/9ELYBU+/7k3NL2ApDtroBJyNa1JUpIeSQegrZd5Ddq+pQZ2&#10;7w5AA1YvX5ARpDqoxsAaTz/5o8GBDe5rDPGAsQvHYcKC8ZgwfzzGL5iA0QvGYeR8OjEd+Cs68Oy1&#10;s7Bi1ypsO7ITR2yO44ynI3yiw5GQk4382jpUd3YS4Pvqnqnc0pFH0Z4ydDGG+FeLF/o7GYAygCjS&#10;1+mgGm+vz3dvz8qUslfD6UfG62Vag1fTM0ogNt5eZAyvcSXqg1QyQHVFHr4gvC3X78H6rJMCcMrk&#10;Kfj661mYQc0yglTmBd45c+crWGVan58+YyYmT5lGTcfEr6ZiwsQpnJ6BqVNnYPr0GZg5cyaBn4U5&#10;s2Zh5ozp1AzM5jEWLViA+XPnYNa0qVi3cg1izqXi9rM/4Zuf/wN35VncH/6Gb36iI/9RHtjg9WEj&#10;0e4T93aL3jnciwDrkoEf49HcF2Rcf2z8AvClu/cUwMVl2cjIikJGRigy0o0VgvT0IKSmao6sS0CO&#10;ZxgdEeGAAH8r+PqeRQyNJLe0jADfUOMM4sByXXoDLID0gccISE1yB0Sf/seSh1z6W977M14uY3B1&#10;vQAt9ZidragvvPqtTgXwuHljmfcKvBMJ8lcYQ5hHzCPAC8dj6oppWLN7HfZZmOKEgxXd1xXOQT7w&#10;i43C+dwcFDU0orbrIrrufoPb3/7MhvJv2ii0AeD+JMD1nZdBr2f/zmleaB2kbigN2+vQqm307Yy2&#10;N5YxeDIa292IjKb76qn0poYLIdOyTG1PSWkMsFSc7rwK3mc/q8GoK0++R8u1uzDZfwijR4/GhPGs&#10;V2rylCmEl25KQGfPma8cdzFD56XLVmEZw+XFS5Zh4aIlmjOrbeYpkBcwPP561jwF8eixEzFm7FeE&#10;eTK+YqcwYcJETPpqEqZOJuDjJmDcmLGYOGECZs2cTrefR6eej9nsCPbvO4zcsnr1dJZ6gP5bgvz9&#10;v9OZ5Wksfl82GuMnjfrKGG4FrvE6w7xxhyfgGpfddcdGL/fuBeD69iaUlOUgMztG/Zuf9gdjPZJ/&#10;9UtP19xYQE5lmZzsq0aqIyIcCbA1/Pxs2UFFI6+8Ak1XbuI60xVjgEXyJJnA9pSRiHq0UYEr11gA&#10;7B9CbXttnT79Mmn7GJVy/D6dRV9Qu2UEan/SwTU2DJEOrrQ/LQeeNRai0ZL7zpmAUXPGYzjD6fEL&#10;J2Lp1uXYf9IUFvI+JX9PBMRHIzw5CXFZzH/Lypj/tqLx6nVcuv+EPTx7eobPTwz3dgXiXwL5ZeoF&#10;IxuAWka45T5wr3V9pF8Akd5oRH0BNF7XVwr2Pst06RUplSe3eJTzyv1bBa/cDnrO/PMhTA8fxagR&#10;IzBl6lTMmDkD076ezunpmDqN7jlDnJjhMB1YQBbnXbBwsQJXAF68ZKkq5zHkFof+euYcNS1h91eT&#10;pmLU6HEY9uVIDBk6guUoDB8+EiNGjMLYsePozlMwjZ8pEE/+6ivMnU1XZ448Y+o0zGUIbu/ohqZL&#10;txlKa24sv4h5SDd+9DOvExuMgvgXQP4lPWX9awCz/lTZI73+5LaIPIhz6c5dNArA5TnIzolVf82p&#10;q/uvOg0QiyOnM8ROTwtinuyHc+e8EBnhrAHsb4e48zFMU6rQfPU2biiAe0LoXgDzumvA6bD9Yzj/&#10;odQzzn2PI3C+CG1fkAVQvewriY6kfMF1jeDtBfCwaaMwdOpIDJ8+BmNnf4VJC6Zh+lLmW5uWYvfx&#10;/bCSl3aFBsJfft6WkY6kwkKkFBchu7oaxU1NqLt0RT3ne525390f/oJHf/x3DWIDwH0lQKqSF1XX&#10;U3XhefKyzghEBbVso5fG614iybXUw+jcXjUcXjQdXOPpl6nvs72yvV55+u2h2wRAvz0k8Hbdf8pO&#10;7Dm8/UMx8ssvMWnSJAOMku/OYw47V7mqHkILnOKq4ydOwkSCKeHx9Bmz1TYC86LFS5UTf81txYll&#10;H+kEJn41GePGTyTIYzFy1BiMHjMOwwnwoEGD8fnngzFy5ChMpBtPnTQFM6ax06BTC9Rz6MrTxo/D&#10;Crp+YEgUrn3zncqHJaR+8KPuxrwmbJASVsujhEpGQOuOYjyvppn3PWUOKHXVF15jgOW+dQ/AjSit&#10;yEZuXixyc+S/dntLQO6BWAM5NSUICee8uwH2D7BXP3YpqqpRv4iSjlQG7WSkthe8/UjaSX/L+5MM&#10;/vWWBlgvsd705cY/XuhPL+xrkNS/rkd/etF1XwrwoHFDMXLqWEybPxMLVy/D6q0bsGXfThw6ZQZr&#10;Dyf4RkciLiMDF/LzCW4xUotLkFJUjEyGLrnygwK6cN2lq+rhfXHiW89/wr0fCfKf/4Mw8QsbubEC&#10;l5Wnh6oi/QIbS1/Xr1ipSmpam1cVTcl9WR1SkVxI4/l/VrK/VJxUlIKXDf7Wt39Svf2Vh98qcDvu&#10;PEL7rUfIKqrEAkI3ku77FR1wOh13IgEdQ8i+IlCTGOpOnjxN5bNTp80kkF9jwlcEjODO+HqOglgk&#10;Dj112tdcP0M58CTuM37CVwpgOY4A+/ngIfhiyJd04RFqXqCWzxn8+Rf4+MOPMPDTgRg7Zgy+Zr48&#10;i/nx11MmYd4sltOmYMzIkdi6aRtyiqtVo3v08997QSxurD98/2slt2r6u44ivS6/YYdx5/mPBPiO&#10;ArisMhv5+fHIz2UYbCQdYN2VtT/Jlj/ADsb5BB9ERbog0N8GAYGO6med8gaMNgJ8+9kfef7M73m9&#10;BDRj+IyB/CX1QPoLktt1RsDJAFNfGH+t9GP0ldSVMax9pbdH0YCJs6di7rJFWLVhHbbs3oVdpgdw&#10;4qw1nPx8EBgbh3NZ2ciU14fUN6Cgrh7ZlVXIKC9HRmkZgS5BekUF8mprUd7ahvrLV3HxwSPceP4D&#10;7v/0VwXxY7qxDrKCWSqL8OkPQhgDo0u20eEUUI0rWSRPqgiw3dCyNH70rO9TLH0ln9HvcpFhnd7j&#10;SSXpo8w32UiuyoMXDJcv3n2C9hsPUFTdjPDYRGzZsh2jCa843qxZDH+//prATlXgTpv+NaZSE1Qu&#10;O0GFwF9+ORojRo7FsBFjVDl+/CSMHfcVp8fRXcerfHfS5OlKE9gRCKQCskyP4TE+HzwMH38yCAMH&#10;fo7PPhuMoUO/5DFHYBTBHcYo4OOPPsagzwZh0rhxmPv1NMI8FdOpWQzrBeKp48bDw9MPNx//pBrm&#10;/R80iB/9zOvERiQg9+cgulSux/Ixr9OLvwDqkV63kp/efsa6u30bTQS4nAAXFp5DQX4s8vPkn+81&#10;aRBHE+IoLZw2hNS9AA6wQWCQM86nnEdJbR2vw331E0f5pZW6ZSbqC94/IfVk28vUB7Z/JKnL/pYb&#10;S+pc1zd/7A9ezW116fAqgBevW4nlm9Zhw87t2HPYFIctT8LR2xsh8edwITdfAVvU2ITS5lalvJpa&#10;5cTncnIQmZqKsNRkRDO0Tisp4fpmNN68hctPnzPU/IvKiQXiR4RY7mE9IsCaDMAZXei+0gGVCtWh&#10;/UdgigS8vmVfGW9rPG+8/AV42UDkVoWEzPI0VWVjF0Iiz+HYseMq3xw/bjRdd5KCRAaYpkyZphxY&#10;oBN4Z0soPHseNZ9O+7UKocdOIIwTJzMUnqDBPHy0gnvkKA3i4SO4jLmuhMwqXGbOO4qh88SJXymX&#10;l/x34KefE9aB+OSTT/HJp59hEEPpoV8OI8zD8fHHn1KfYPDgQTy/UTy/KZg7h3n49CmYMHokJgwf&#10;jp2bt6O+/RrkccsHP/4d3/woeTEbMRuW/kN0kf6EkK7HDBX7u26ivnUpkocs5AcqOsCV1TkoLkpA&#10;YUEcIRbFdsOsQRxpcGJNEkYnnvdFdJQrggLPICjERf0WvJSm0sGO9M4zA8DqnHsg7AtnLxmDadjW&#10;eF6Xfi/90R97QHuZjMHsK+NtjPcRPfyZbY6fo0MroOrly+CVtjlg+aa1WLVtIzbt2YX9x81gYWsL&#10;t4AgRCWlIL2kFMWNLShr6URBQzNyq2tU+BzDkDr4fAK8IsLhEuIPD3lVTdoFZFZXofrSJXQ9fIzb&#10;P/4Z9//EXp0nIfD2Vs8F7ivVAIwagXJFw7SxjOHTp/9vSa+ouz9rzzLrv7299+NfVb51PjUbZsdO&#10;YOe2HVi7ZhWBmExgBuPLYUMxnOCMo7uNk5HhcZprSq4r4a8KpdXtIYrOLK46jutHE9ARo8dhKN14&#10;CCEeOmwUvhw+hq46EgM/+wKDBg/F4OFfYvjIEQyVmfuOHqU0cSL3p8OOoPMPHjwYn376KT766CNC&#10;+5ECeuDAQRgyZBhz5EFc/iEGs5w0fjzm0YW/njwJE+jEk8eMxcrFyxAVl4RHPxHgn5hv/UARBnED&#10;GQ19xFBbHumTUqSPjv4addcp6/PW0+9x8fZNNHc0oqo6FyUl5wnxORQVxndDrADOYy6cF4Hc3Ajk&#10;5MjgVoQC+EKiH2Ki3QjwWQSHuiEpPRnl9Y3ovPmNer2NACwwPKHkybS+IIpeBunLJE8WPmI99ILN&#10;EKn0VX9g9ifZXz+GDm5fUPU2qJd9JfAqgBetX4UVdOD14sBHDuOYlRUcvHwQei4BqUUlKKxrQUlj&#10;O7Iqa5gHFzAfzkRI4nkExMfBKzIcjoFecAv3Q3hqItIrK1DZ1YXObx7Rtf7ID/83PPizDO1LEq7p&#10;4V/0Ui5sz4X+JbilAejlPyf5LG1a79mM541L4+V6BckbJgReGRy58uA5AkIjsXPnbqxYtgJrVq/G&#10;5s3s+DZtxOzZMzFs6Of4lPnnsKFDMWzYMHzxxRCGtoMw+IuhnB5KZ/wCnw0azLB3oNKnhOuDDz7C&#10;Rx+KQw6huzK35XaffMaQeNAQNf0Zwf186HB8yDD5nY8+wbt01EFcLqHy8OEMl0eNVrerBOAvGTaL&#10;vviCwBNUgfm9995XpcA96HM6Nd34/XfexdgRXzI3noZpX03EhFGjMIVQT2NH4hsQqh76kHD6/g+G&#10;hqTqrad+RMbXxPgaact6b6PqnaW80ubmk+9w8ZYGcHVtHspK6aBGEGtuLBBHEeJIBbBSTjgyMkK6&#10;AQ4OskVImLt684q8a6vz1kP1Xiod4Mc/G1yvD4wvFa+vuKzutLr0Zcbw/bPqBtUAbV9JR2kMrXqL&#10;iWG6L7TG6gZ43roVmLdqGRauXollG9dh+8H9OO3gBO+wCMSkZSK5oBSpxWVIKihEXGYWwpOS4Bsb&#10;Be+ocAIcBs/IUAQlxCIxPxf59fWovXoNFx89wS35ve7Pf1MurN4/JDIC2Riu/79SjeT/UD03xcV5&#10;Bd6/az+2//4v6hUy93/4N5TVt8PU9JgaEJrF3Faehlq7di02btyIDdS8eXOZV36J+bOnYwbDVIFX&#10;QBo6dBiB1nLTISzlFpCEwno+O5IAysjxSDrhiBEj6bCjMITbDh7yJT4irO+8/wHeZ/k+3fSDTwfi&#10;HcL+zvsf42OGyuKsQwn3kCEC9JfqGEOGDKHrsoP4+GMFrgAr87o7D/p8kHLmt958k8s/oRuPI7zj&#10;MPrLIQR4Ar5mhODuFYj7P7KRfMcGwu8ujUUL7fqv+77qrlejaZG8l+rm4281gDsbUFOXh/JyOmhZ&#10;X4gJcL4GsA5xDgHO7ANwWISXel1SJQHuMgD8iNHDQwM4yg1VBKGHvy8C2gvSX5LhmDqI3fM/vQim&#10;8Xa/Rg94zn3h/EfS4VUAT186HxPmfo0Js6Zj+sK5CmIJpW3dPeBFiIMSEhBMhZxPREBcPNxDg+Ec&#10;5A/XkAB4RhDe8/HafeHyMhQzB66/fp0h9CNc//YHhp9/xT1xYfkBPQE2lgBsfIFFxj+X0hrEi9v8&#10;Q7HnklJ6sBfWGaSv67uNwCuVIreJ5C2E8uBD48Wb2LZ5G+bOmoW1q9dg5fIVWLxoMRYtWoRVK1Zh&#10;9arVzCtnY8QXn2P1isXYtmWdAuIzAvLZZwPpsh/gnXffpeMOxAi6nUA7jGH2sGHDVW476aspmDJZ&#10;C6klZx45Ulx1LCGfgLEMxYcx7x342Wd4j6HxB+KgdO2333lP6Z1336eba3nv54M/V86vgfwFPvzw&#10;Q277Ic/hMwW0hNZyLgK0HO/dd9/Ge++8jZHDhmDiWIb9I4diyrgxmM7PTMrIV6Hyned/USPvkkpI&#10;52ZcV79WupvIK39uPH6uQuiWrkbU1OejvDIFFX0gLixkLlwQ3Q1xN8CZIUi6oAEcEmyH8Egf9Z6z&#10;qqYW9ZpWDeC/d4OhQDKCUB4lNZ7/1WKIawycsb7pZ9kvi+36x96ScYf+IO0lA6wybQyvaMComZMw&#10;Yup4jJg8HhNnTsNsGZHeugGmpyxg5eoKe18fOAb4wzkwgOAGwMHfC/b+nnALCVQOHJKYoABOKy1G&#10;YRMvzJUraL17ly78FDe++5EX/y8MCwwQG0C+3wvoFy/6Pyu9kbxMxtsZb98zLSVdghUiL2lTrxCl&#10;+8qDD4dMzbBo/gJsWr9ROa88HLGEAK9euYrlIixZvBBLly7AzGlfYepX47Bl40rM/XoSBn36Hj77&#10;5H18+MG7+PijD+jIBOmTj/H+++/RDT9T7jlqpOSzdGTmyzK6LK48diyvw4RJKr+VgSopJ9AdhzMH&#10;lk7gPQIsEL/73gfUhwrkN958S8H8Hpd9TFAlhB4+fLiC+dNPP8Ebb7yJd7jdBwRawP7kEzozl3/4&#10;wfvc720MGTQQk8ePwnS2gSmjRmDV0qVounxbRR8axOyI2Xh6IO5df9qy3tLrWCT7yjFuPHpGt7yu&#10;HLi2oQCV1amEOBkVFUkoL01ESfF5FBUxjDYAbAyxAjjJD7Ex7ggJsUdEtJ96rVNVcxu6bj/ieRJg&#10;wiCgiDMq8PjZAq6C11D+knrANVreB8IHEvJyubEkj+27nagvrC/TA3Y83bDqYlt8YRmlgytjM6IB&#10;X04bjyGTRuOLCSPx5VejMXXeTCxcsxTbTffi6NlTsHRxwBkvN9j6uOOstyvs/NzhEOBBBw5UYXRA&#10;fAyi0pKQWJCLjMpyFDQ3qYGs5tt3cPnJM9z64U/8wL/xi2sQC7y9JRe554L31xiM1d82+r6/Rv1v&#10;L/D+u3Je9QZGwtt2/T4sT53GnJmzsGDufKxcsQLr163HJobMmzdtxvr167F2zRr1Q4JlS5cQ5Plq&#10;cGjLhhXYs2M9Zs+YgC8HfYRxIwbjy8Ef4b2338Abr71OaD5SDik5rITYkh/LQxjDhjHEptQy5r7y&#10;cIaA+DlzV3HRoQyPRxHIoQydBzJPlhD7ww8/VuC+9fa7CuI3334Lb9FVBVLpJCQHl3D+E+bcAvBr&#10;r/Ec3nhLObF0JIMGfcptPsZ7b72NQR9/hEljR2LWV+Mxga588MBh3JHBu28J8HfaG0IkQulbf8Yw&#10;91e3esOTlOQ6O/WLN6+jhQDXNeSjqia1G+Ly8iTNhYsZRhfGKIhFOsBZWSFINgAcGuKAyJgA9VZR&#10;eSlh151HuE2A5Z1b8lkC2SPKGE7RN1zfd9k/lEBG55RQV2C9xzaryfD9ZJqfKSA+/PHXQ6vrwQ88&#10;LykJsTzhp0Oq15uxdHiVeD2kHDBkEkO0cUPx0cjBGDxuOCbOmoIFa5Zg5fa12HnUBEdsLXDazU7p&#10;lJstrD0dcNrdDlbu9nRighzqj4Bz0YQ4GfE5GUgqK0RhSyPqrl5Fx/1vcFM92MFcWIVhGrTypV+E&#10;2EjSKAzubLz8ZY2kP8kX7m+5sVTFsJSKk3BZHvyXW0W3nv4RKRl52LNzJzZt2IgtBHYVHVcgXrls&#10;OUPnlQrmtWvWKq1YsYxh9XzMmTENyxfNxs4tq7Fn21os+HoCZn4lt2sGYaiE1Axlxe0+/vA9hrQC&#10;EHNZ5sbiuhPouuPHye2hyZhI55VbUTLiPIJOKrmt5LFSyii3QC63iUSfEXLJdT/4kCEy3ffd99/H&#10;a6+/jt/9/g/4/R/+gLcIp+S90kkI1G+99Q5effVV6nW8zu3eY3gvwL/N7d5lBzB66BcMo8dgHHP4&#10;mIQU9VSQwCG30vqrU/166Nem7/XRG5+M4st70C7evKYB3FhAgNMUxBVVKSijC5eJC5cwFy6K7YZY&#10;d+Hs7DAkJ/sjLtYDYWGOiI6Vt3HkqX9XkBe332RnI6H+PSWBmFAZgfh/BK9hVF7/Dj2S79Xz3aQ9&#10;C4D/DMDd4OolJcfSvoPxZ/UB16BuB/5o7GB8MPIzDBzzBUZOGYfJ86ZjwVo6ytZV2HhgG/afPoLj&#10;jqdwzP6kKk+6WMPM3hJHzpqreRsvB7iE+sD/XATCU88hoTALuU116k0dHXce4MbTH9TtF+XAArGx&#10;BF7DSRpfdJXHGs2/TH33+zXSOo+eaQXvj1qoeF3ehfz4JzR0XIfJ3n1YMG8eNR9zZ8/BQobR2vPF&#10;s7GIy5cumIuVdN4V1MqlC7F88QKsWDwPm1cuwUaG1NvXLMO2NYuxat40bFj0NRZNH4exX3yKYZ98&#10;iI/eeQPvv/06PvrwXYIpt3oEUG3QS1xTwuAPCKLApeet4sTiyDI4JrmuwC/O/BnLQZIjc/vfEdjf&#10;//5V/IGAvvLaK6r8vYD8+1fovG+oY330ER333ffwOud/9/vfE/Lfq3WSp7/zNvPit17HqKGfs9MZ&#10;ggUzZ6Llyl3tRxAEUBqOVnf9d6zG8OrOrBogJftff/jEAHA96unA1bXpCmIBWLlwWSJKS8/RheMU&#10;xDrIArEALL9KUgCHOyEmPgTZRQWobe9Sf0kiz6XrjVs1fIHKAKIxvDJtrIfctv9lGljyqlp1vF8U&#10;68WwfX/SIf1H6jeUpvTvpUs6U/kRjZQDPh5H5/1KnHcqJs/9Gl8vnoMVW9Zg3Z5NWL9/C/ZYHITp&#10;meMwPXscR+1OEN6TOMz5A1ZH1PxJVxtCbA/PKH9EpiUgtVwcuAlNMhp9/5H6baw8I31fD6P7EytJ&#10;pFVeTyVLL6o3CE3/GFj5wtr0ixUhkosqFdVdYYYR15t03asPvkPnjYc4bXUW0yZPVs8Tz5zBOpk+&#10;A1MmTca0aVMwfepkzJ42FXOnT8KSOTOwevFcrKGWse5WLpiFzcsWYOuKRdi/eTVszUzgaL4fJ/ds&#10;wKGNi7Fh4WQsIcjTR9N1B3+KoR+/j0/efRMfv/sWBjJPHvqF3Esexrx4DIYznB5CqD/59FOVswrA&#10;Aq44sWio4XaVQCwjzLL+04GfEtzX8K+//Q1++7vf4xW67Btvvk1HftMA8u8J7e9UKP0hO4kPP/lI&#10;gfvqq6/hlVdewWuvvoL333sHHzEvHvn5pxg98GM4O7vjHnNh9TJ3FUb3uQYviZZ06fV+57s/EeDH&#10;uHjjKgFmB9+Yj5q6dA1ihtGVFRJGE+Cyc3TheCUdZHFiGchKSQlAfJwHwsOdEZcQhtziQvUy/H4B&#10;lvOk9LbUr3jtFTx0WW2ASdqFQXIvnOvkBfUCqPGxuz/DUArksr0xqH2njdV3ffd2akCr5zP6Supf&#10;3q127dnPSvIT1gFDpozE+NmTMIPgzlg0B3NXLMRKArx+z2as2b0Bmw5uxfZje7DLfB92n9iPfacO&#10;Ye/JAzhgfRhmDpYMp20ZSrvQgcOQkJeB3NoaVHd1oeP2ffWC8tu8cOLA8tJxgfW+3FoizN1As+y3&#10;cin5MbqEQaqypKKMGkS39GUvAdZY+pNG3WIlyk/rbtN95Z1Vl+88VfdCR48ZDfk1kfwccKSAQucb&#10;+tlAhsGfYRQhmzp2BGYyzFwwZQJWsuNby6hly/I52L9xKUFdhpO718Ph2E74nD6EQFsz+Fgdhqfl&#10;Qdgc2IwDGxZh27JZWD59AmaNGYrxgz/GyIEfYtC7b+DTN1/F5x+8j2EMd0d/+SXGMYQeO2YsRo8a&#10;pVxav0X03nvvqbLnfq8MUGlO/T7L379CWAnkH155Tel15r1/+AMhJdyy7g8E9Te/+y1efe1V5s/v&#10;qNFqceYP+NnvEuiPebyBH7yD4Z+9j3nTJ6OisZMQ/031+NKQ9HuVcntJXqynbjMZgDWWXu8yviAv&#10;exCAu25cQSsBbiDAtfUZCuDqaobSMiJdkYiysgTlwroTi8SFBWD5aWF8nCfCI11w7nwE8kqL1L9Y&#10;XLz/tBfAIvlcBdYvSaAxgNo9bQSilAKw8XGNjy/hrkyr7Q3Hkem+knbWa777815cJ+esh9HGnyfw&#10;CrBdD75F290naGOnJS9EHCC/RBo/l66yfD7mrVyERWuXYTndQ3LgpVtWYNUOuvHeDVizdz02HNyC&#10;7WZ7sNuCIJ82xWG6srWnHTwi/BCblYycqkpUtrej9eZtAkF45R3OdF8VQvMEdHB7AUyg5XWj/Vaw&#10;QboT6w1Cl2pIfdR3G7WdHIPwGlfeNz9w2fc85nd/UyPO8gdW2QUVWLZoKUYRGHlIYhgdcDhD3KGD&#10;PmHo+xHG0DWnDv8cc8YOw+LJo7GWHd/2RTNwdOMSnN6zEs6mG+BtvhMRZ00R62yGJM+TSPY6hUR3&#10;S5xztUS0kwXczHfB9sB6nNq9CntWzsK2RVOxktdgztgvMP6LDzHmsw/w5Ud0wdf/gPcI2gd0548k&#10;Z/5YRpc/V4NeUsrTVgKbul0k4Tah+0QemyT8cstIIH31dQLM8ncMkwXeVyT35bLX33yD8wy1CfPv&#10;fvc75djizConls7hg48wjJ3BKIb8E4d/BhcXN+XCErbJS+lVyMjroYWlMlhkGHWVkpKHE2QgSd2W&#10;MzTy22x8mgMT4C4C3FSAuoYs1NZloLaGEFcxF664QBc+/wLEArAMZKXSgc/FeyIiyg0JF6LUP3jI&#10;X9BcMgCsXpjPdqYavbQtvQ0xRepuT5zubm96WzCSDpI+LQ+1GIMkkjbVPS3HM+zzSzI+dl/p61Tn&#10;wXbaF2D5TuK47feeovrSTVR2XkXNxRtovn4fA8bN/QpTF8/E4vXLsHTDCobPq7F6+zos37Zaae2e&#10;jdiwbwu2me7C3hMHccj6GMwdT+OUqy1Oe9jCJcQLoUmxSGVvWNHWRnhv0Xnl9To/86Jrjx/eNzhw&#10;/wBrFar+CkSv5D5STkx1h9r8cn230WWcs6iK4Hx35RgqS8ErTxvRfe9+qz1tJT+xM9l3EEMJ7aBP&#10;B7Ixv4Z33nwTn7zzNr5kOPn1uJFYSGiXTBqN1TPGY8eSqTiyfg5s96xA4MntiLXbhzTX48j1OYV8&#10;fyuUBJ2lzqAs2BalwWdRGmqHvCBbXJCXsZ3djyDrvfC22AXP4ztgs3slzDcvwMFVM7Fh1hismDIc&#10;M0cMxIiP3qQzv4qP334V7735Cj78QLsFpcLqTz/BBx99iLfeekvpbZ7nO+++g3feeUe7TUQAP/hQ&#10;uwf92huva8ASZl2v8fvJYNdrAjbXvcJlEkYL0JIzv888eehnn2D0kE+xY8M6dN58qO4JyzurpVFJ&#10;Z6nnlQKxdr9Ue7ih5wEHzVEk1LzznCHfN49w6eYVtBHgxuYCNDRko6EuE3U1GaiRMLoqSbmwQKyD&#10;LKG0hNECcFpqEOIJcGS0O84nx6Cwskz97c3lB2xv3xlex2to9HL9uwE2krQzTZw3RGQ6SC+Tfsze&#10;kmP1bKPa1T841i+t717HYxq7vsAr71m79PB71F+7i7yGFmSUVyGnsg4lTe0YMHv1AsxZw7B56xps&#10;3b8T2w7sxsa927Bh7xbsPGICE4sjOGR1HCccbWDt7oSzXm7qIQ7f2Ej4x0UiXP5oLD8H+XXMay5f&#10;VX9XIv+mIK/XEXj18Lk/eF9YJhXLk9YruW/l99LL1nP5fR5D5S7qWC9W1gO6yQPCK7mv3CaRkVZ3&#10;Lz98wgb/5huEVu6lfvYpvmADnjxyCGaPG4GFE0dgxbTR2LlwKsw3zIfzgTUIsdyJZMfDyPc5iZpQ&#10;W7TFuKEzzh2d8R7oSvDBpURfdJ33RhsbXX20C2qjXFAR6YRs31NIdjuO805HcJ77x54xQZjlDgSe&#10;2ALHvUtxdsdinGDnsHn2aMwa/inGMcQe/iHd9rU/4I3XXsEbBE8Gnt4irO++9y7eZEfzxluaxGEl&#10;15UBKXFndcuIobGsE5Bf1cNoCbP/8AflynL7SYdfOgMB+9XXXuf0Gxg88ANMHvUF880K9Wy0cmGD&#10;y0l990DcA7IGs0hr1PI2kB6Ar6K9qx5NLYUMo3PQUJ+FuloCXJOKKgPAOsS6E4sLawAHI/6cF6Ji&#10;PJGYKr8FLlf/VyV/E6r+vlOuvbQ1lgpeKam+baRX++rTPvqDTJ5M6wFXkxhA3+109Q2L/2nxnOQ2&#10;kdSzpC3yrrVOdlKVXdeQVlqJqNQ0cpeM87l5GDB37SIs27oaWw/uxL4Th7Hf/AhMzA5hj9lBmJ+1&#10;wkknOwWtT2QEAuPi1DPQYUmJiM1MR3x2Jg9Yon5mWN3ZhbZbd9W7seRf6CR0Vn+4JeoH4JdJr1xj&#10;dVe+0bxx2Xe6Wy9UjlQ6nZfgqkcF6b7ym9j03BKMGvYlfk/3kRDyM4anwwd/hmnjh2PeVyOwdPIo&#10;bJ3/FY5vmAcnk1XwP7YZiU6mdFhrNEQ5oD3OBVcTvHAr2R930wNxh7qZGojb6cFUkJruSvTGRQLd&#10;ft4LDQJzuCMq6Mz5nieQ52mObHeG3AQ67sw+RFvtQYj5dvgwJD+xcQFB/oph9jjMGDmYofw7GPLJ&#10;+/jskw/x6qt/UE76hgBMvcbQWMJjCYX/QDjldpE4rAD+FoEWQCXslvUCs2wr+wjQEmYL/LJcYH+L&#10;km0HDRqIIQPfh6eXr3rH1C1GK3ourNe7SADu9QAEpY3ksr65nQbwQ+XAHRfr0dxahMamHDTWZxsA&#10;TmEunIzKygsvQCwAy62kdAE4wRvRsV5ISiPYNZVounytG2DVMRtffzk/UT9to/cyaRd6G3mZS/J7&#10;GIsGcJ8pmJTSlvQ2JfNiDv0f4x+p57NV6E5ubrGurzz5EY03H6CgsQXxWdk0z2h4hIeSxXgMmL9u&#10;ETaYbMHuY/tx4PRxuq05Dpwyw5EzJ2Hv6wn34CD4RUchNiOTTpuPxLx8JBcVKaWWFKOooQG1Fy8R&#10;3juQN1PKPzTcofuq3FfBa1A/sPaVliv3ruj/X5LKkEpmZXQv+56fI/B+91fVwFou38bX06bjdTb2&#10;D95/D8O/+IK53+cY9+VgTBoxCGtmTcCBVbNhtWMpvI5uQJTNXmR4mKOCjtsR54ZrF7xwO9UPd1MC&#10;8TA7FI+yQ/A4NwxP2OCeFESxjMCj3HDcIsxXCfiNtCBcS/JDF125lY7cQjVFONDBbVAWeBqFvpbI&#10;dD6KHFczZDgdRewpE/gf2YxTGxdix8JpWDBxJCYOHYiJQ3iOwwYz3P9IPZQhP1z4gyEEFnAFUh1k&#10;Wa7nxG8KnHRccd1uV+ZyWS+htA6xdq+Yx1EPn7yHBbNnorbtEiOrv6p88zYbl9SncSRkDK92K0bW&#10;S4Onm7BdXH/4EJeNAG5uykUjw+h6yYNrUxXA4sLGEOsuLL9QSk8LQQIBjo3zRUpGIkprq9Fy5br6&#10;e1T58+wH/BztLSNGbcBILwNZW25QN0wy/eL20knIE2oaxJoJyC1IuVcupYypaHBz3z4w62mcgN/z&#10;OcYy7GeYlrTgGuFtv/sYZZ2XkVxSipDz5+ESFgi7AE+4hQZiwIKNS7Dl4A7sPX4A+08eVRALvDZe&#10;zvCLikRUcqr67W9aWSlj7wqklpUjXVRSpt7Kod6Lde0auuSWkbxW5zvdfQVgCWu0MLqvNGj7LDM0&#10;CtEvXYhfI9lfq2jDtBxbSjZAaYTylNFjhoT29s54k6HpRx++j9FyC2foUAz84F188cnb2DCf4fKW&#10;xXDYvxbBlrsZ8h5Ggf9puq4zOuLdcDvFD/fSAvBNVhDBDcXTvHCl5wWReKoUgWf5EXicF4ZvckJx&#10;LzMEdzODcT8jELeSfHD1vCduJPviUoIHj+fCENwJzZF2aIm0Rz3duczvFHLdjiLd6RCiLbfDde8K&#10;HN84H1vmTsLs0YMxZdhnmDRsEEH+HGO/HKIG3D4gbK9IiCzgKni1UsJqVVLiynq4rfJfA7h6fqye&#10;6DJALpJ7zJ9++jGsbM7gFp1U3koiT1ZJveoA94ZX3JdgyDrWvxrBln9z/OYbAnyZANehpa0ITc15&#10;aGIYXV+fidq6HoCNIRYXFoDlXnAGAT5/3gdx8X5IzUxCWV0NWq7eUP9tfJ8dsnbNX2w3/YH7f6qe&#10;z2CnxDYkzw6of9v4Rv7dX94F/sduJ+4G2QjQnmlNxutVW1XzdF+Bl8dru/UQNQyds6trEZ2eAZ+Y&#10;KNgGesDCwxanvOwxYObquVi9awO2m+5m2EwXtjwGM7tTsPfzRBAt+lx2DtLLCWtlBS7QdeNycxFH&#10;oBPyc9WP+EuamtBw5ap6M+W1x98y//2hO4RWABtc+F4fWBWwxg6sAOtdSf1dDH29+vfBftYZLzc+&#10;jtpHSsIr/6crA1fyxJXJ7r0YTnDlt7yDBw7Eh+++zRD6XayaMwWma+bBwWQ1wqz2I8PTAlURjmhN&#10;8MSVJF+GxgF4QCAf54QR3mCWIfi2MArfEtxviyLxrJAOnB+OZ4T4CfWIrvyYED/MDsI3mUG4n+5P&#10;BeB+mj/u0MFvJHvj+gVPXE90w6U4dhDRzmgOt0clIS71sUCmoykSrHcj+Og6OO5chOPrZ6uwfsG4&#10;LzHpi08w/vOPtXvLdORBDK8/+fhDuq08rPE7/JaurAanfvd7/Pa3v1VSI9IEWUJn3Z1fNbixAC3L&#10;xYllcOxtht8yYDZt2mQUVtepuwLSeKVOBVDdxXrBawBYruk9Rj13DABfuXUZnQrgYjS15qOJLqzy&#10;4Lq07jDaGGI9jJZ7wfJqnUSmIecSApGenYKK+jq0XrvVC2A5H+P2oJ+L8bK+Uuf5K9TdjjgtJiDv&#10;AG+/84gGdlep/fYjXH7wrXLjboD7nI9I+zwNVCU1rcP7d3Vs6RhaCW8Fo57M8irEZ2YhMCEeLuH+&#10;OOlph4O2jJZtzeW1shMxc9VcLN++Ro04bzm0gw5sDgc/d/hERyA85QISC/OQUJCP0NRk+CfGwSch&#10;Gv4XYhGTlYos+aOzzjY0376FLuY4Vx8/oxN/3wtiFUpT3eASshecWW3TU0H69K/Rr95e3Fee62Xj&#10;E1eQnwnOn7MAw4YOY5j4Ad549TW8T8eZOmEUNi2aDvv96xF59hDSCG91pAPaCK+EwXczQvCA0Irr&#10;PpFwOVfcN4wAR+K7IkLM8rlSFJ4WCsDhyoUf5YbgYY7sF4yHdO2HWcGEORAPMgiyAlpCcR/cSHTH&#10;5XMuuEiQ2yLsURtwGmUMrXPcjiDRdg9CT2xG8IktcNm3EmbrZmLznPFYPGEovhr8IUZ8/B6GUgM/&#10;+QDvviO3hbRR6tcI5W9/95tugH/3298piAVUuY0kebDKnykdYIH5dUIst6kGDf4cXw4fCouTJ1l/&#10;8g/9rEPWp3SKqlHq0BpLGqoCmHXOjv3Ggwe4dOMiOrtqNQduyVN5sABcX5/WHUb3DaUFYPmZYVZG&#10;uPpJYUJiEDJz09Q//bddF4C/7wZYP59fKznP/pb3J+O2dJORSOf9p+r/rEqbOqhOVHZcRcuNBwo+&#10;+c76tv0dR5vWSn07zYF57Kc/q86gov0y0kvLEZGSAm+yKM573NUa+84ew87TB7CLGjB0yjAIxDNW&#10;zsastfOwYNtSmJw6CFtfZ7iG+sI3LgyBSfEENg5uUUFwCvOFY5g3XCL9CHI4YvPSkFVfjrKLLWi4&#10;dR0d3zzA1SdPeRJ04u8k1BIxJ1bSQusesDW4pVTLBLA+ki+ml7r6zv9qyTF5oVV4wrBny9adeOUP&#10;r+JtNvB332Go+PY7mDRmONbMnwGL7asQQXhTvU6gghC1n/Og8/ox3w2i8xJAQiuuK9IBfkrHlfD5&#10;W0IrpeiZuDDDaAFdthV4ewDWJABLeS/VB3eSPXGbuprgiq4YB1ykWsLOoinMFuV+FshzP4IUhtQJ&#10;tvsQeXon/I6shd3OhTi5eQ62L56MZVNGYNrwgRj+2Uf45D06p7gnU4L3GVq/+RbD5D/8VoXTv/nN&#10;b5TEofVBLGM31pf91uDgkg/LaPawIZ8h9nwy5I0X6mXxbHACTV941b1WcR8FMCOep99pAF/vQkdX&#10;DXPgQjQ35zKEzkZDQyYBTlcAv8yF5WeG8m6sCxf8cP5CCLLyMtSfyLddv40bjw0AG87FOBX7v6We&#10;NqSFzpfVH9LdQkFdE1NKppalZUijU5bRMTvuyJ0Y+f9qvZ323167jyvt0iB54u3ig+eouXgdmWXV&#10;iExJVb+5t/C0hcmZIwrc7Zb7sNXCBFtO7MWAzyZ9gWEzRmLsgomYuHQypq2bgfWHN+O40ykFsWOI&#10;JxxDvWAb7A4rXwdY+tjipI8NbALtCbE3ApIjEV+QivTqAhR31KPuxmW03b+Hy4+e4MbT79VbKsWN&#10;5VG6HpgNpQFcY7j1L2IsaSjqXcZGy/pWRn/LXpDhWBI+X777FIsWLMKnn3yCIV98QQ1WP6lbMW8q&#10;Ni+eDU/z3UhxN0dJ8BkF7zXmu1cv+OJuWiABpJMSQnHPR3TRx5xWEFPPCLIGrZYPK7DFfQ3gyj66&#10;xHUF3ntpdN5UX9y64IGbDKFvJ3ngxnlXXBUXjnFES4g1WkLPojHICjVBp1HqewIF3seR5mKKeDsT&#10;BJqvh9v+ZbDfsxQnNs3D5vkTsGbWaEwb8Qk+/+BtfPzhO8xj38E774oby73f1xXE//qv/6qBLK5M&#10;UHU31mH+vQxsGWCWJ7fkXvGndHfz4+aQH8tLZyj1auzCxo1eLafklqL8gfu1e3dx8WoH2jur0NyS&#10;j2bmv42NWQQ4Q4XQOsDGEAvAyoEJsITQFy74IzEpFNn5mahi+tZ+4w4B/qEbYCXD+Yj0a9/rvIz0&#10;q9cZjiPtR15h23nvCSpau5hGliIqMwPhaWmIZWqZXSs/5LmDy+xUZMT+Ze1Vl75eJB2D/FF5A/fP&#10;q2lUA8c+0ZGw9LDDLqtDCtztlvux7aQJAd5LgPdgwCeTBuML+XfCuWO1v1NZMRnzty/EZrNtMLEx&#10;xUF7MxxyOIoDDoepIzjgeARH3cxg4XsKZ0Md4BbnDf/kUETkxCOpIht5TZUov9SOpjsSUj/ClcfP&#10;1Q8abj77ST0XfYO5kMyL1L/vG+BWAFMyLctuPf8jS4JuCNd0iHX1rRh92niZ8byMPstFlmPJvd+G&#10;rhtYvnw5xowZiZEjvsS4EUOxjHnvwhkTYbp5Bc45H0NJoA0ao5xxlXnXjRR/OqKzcskHBE9C3bsp&#10;3vjG4J4C5xODG3dL5sV1xWl1cLm9lHKM+wRXpDmvlwJXg9cN1xNccJ0AXxYHDj6F1lArNAVZojHY&#10;CvVUQ6g1QbZAtvsxJDkdQITlFngeXA5nk6UwY368d+kkbFs4EQvGf44xQz7Apx8R4Lclp33dAPKb&#10;6l6yOKv+NJZALKBKKQ91aM9OayCrwS3u8+WwIdi5azuB/ImNWguPpWM0bvi6eq7Bn7j9cwJ8mwC3&#10;obW9grlvDt03iwBr7qsD3NeFux1YQmhx4CR/XEgOR05BFqqbm9Bx8y5uMheVa6ufi/65fdXfufW3&#10;3ni6e1seV44v7fEq4Wy9eR8lja24UFgIv/Pn4BUfg8iMDKRXVqOy66p63PEa27sM9sl+ejvUpZYZ&#10;zlkkbVreM95y8wGKG9twPjdf3SayZSq757Qptp7YR3D3E2DNgQViBfCnBHjI18Mxav44jFsyQQH8&#10;9fqZWLhjEZYfWIlVpmuw5vAabDTfgC2nd2AXQ7f9zkdw2P04TvhYwibEFk7RLvA674vQ9GicK0pD&#10;Zl0pSjpbUHvtKppu3ULL7TtovXsfbfceoOXOPaW2uw/Qfu8bQs4vypxZnFp+eijTF795iq77T3Dp&#10;4XOG49+rHk+AlsozBli/WCoMN0x3V47RvJIs434SosggQ0BYFL6aNAlDBg/CyGGDMXPKWMycNArL&#10;Z0+G7cHNSHO3QF2YPTrOueHyeQ9cjBeo3AitgOapQl0B+L4C2k9BKZAKrEriuDq4Ai0lbqtKcV4D&#10;wPfovHKsWxfclcSBr51zxuVYB1wRSRgdcRYd4TZoC7OhE1uhmY7cEGKFcjpxoac5sjyO4oLDfkRZ&#10;7YLnoVWw27UUh9fOxO5lU7Fx9mjMm/AFvhz4Lt59kyD+4V/w6msaoPIjBrlHLL9MEkB1gFVOLKPW&#10;hlD7t1wmLizby/PS48YMQ2p2PuT/h/V6Nm7w3equd3bGAvDd2+i60orWtnI1+izwivsKwL8EcW+A&#10;AwhwBHKKclDd2mIA+EetTVC9AO4zztK9/CXSz7vvtN6eRGIqFx88Qx1D3PzaesTl5sAjLgJOEYHw&#10;TzyHxKJiFDa3oZbhdRfDbIn2jPfXP0ufl/MWU5E2LseVEWfJe0MTL8ApyBcHzx7HVrM92HrcBNsI&#10;8XYLOrCFhNB7sdl8FwZ8PHEQBk8bpgAev+QrTFo5BVPXTMeM9bMwe8tczN+5AIv2LMHyQ6ux4eQ2&#10;7Dhrgj0OB7HP6TAOuR7FMYZyJwMsYBt+Fu7xXghk7xidk4ikslyCXI7cphoUtNSjmJVd3NaCguZG&#10;qklNl3V0oPryZfXj/zYC3nr3HoG/g5or17n8qiobGCK13hXQn6qeT1xcd2T9ghlXzEtFB77L/aRC&#10;L917huMnT2PSpK8wYfQIhs4jMXUCy7FDsXbhNPid3IccT0vUh9mhK8GdALvjKnUz0V2FtjpsAt69&#10;VG/loAKiDqZIB1XCZAmRZb0Gqzc7AC9VatOeynE1MWyOd1LwXoqxRyfBvRxtr9QZeRbtEWcUwC2h&#10;p9HMsi5YBrdOoJjKYlR0wf4AQk5uhvO+FTi9dSGOrKMTr5iGFVNHYubIwWpw6x1C/Oqrv2XY/Bv8&#10;y7/8C/6FYbSAKyGzDF4JyL97Rct9xX3l1pMMekmYLU793rvvYPjQgXDz9CTA/6v7GuhhtNS1KkWG&#10;qEduLd56/AzXJCojwG3t5WiWhzgIsDHEdXU9EL8IcJz6H6ULSYFISolEbnEualpbux3YuFOXDt14&#10;vEWlZr8S4hdkaF8iaXfS/tpufYOy5nbmvaUISUmCc0QQbIO84RoVgoiMdKSWV7C9d7Jdf0ND6mmv&#10;+jmKdHAlVxbnlR9k1F++icK6ZiTk5MI3OgpmTlaMhPdg05HdhHgvthHi7eb7sIXTm8x2Y8OxnRjw&#10;wbhPMXAye2j21GMWTsCEZV9hyuppmL7ua3y9YSbmbpuH+XTjJXtXYNWR9dhoud0I4kM46HoYRzyP&#10;4ITvMVgztHOMcoHHOT+G1WEIzYhDVM4FxOanIi4/HTF56YjISkZkdgqnM3CeFyGtuoxAN6CotUnB&#10;nddYj6zaKubUFciorkJuXT2KWlpRefEKGnmxZORP/siqG2JDhfRb+cYyhM86wEfNTmD6jGmYNGEc&#10;Rg/7XGn88M+xfeVcBFruRbEfIYlyRGecCy4xnL16zpXO6KLc8XqCq4JN3PIO81bRvSRv5ciatPBa&#10;KyU8FlA1cG+wIxBJvtsdKsvx4515bCdci3PCVbrupUhbdIafQRchFrUR2LYwa7RF2KA13JoAn0Zj&#10;yGnUBFqiMsASBV7Hkepsitize+F7dANDaUK8ZT5M187ChrkTMW/8EEwY8imGfPq++i3ym2+8gtdf&#10;f1UbkSaYv/nX36icWKblwQ+5X6yvkzD7nXfexnvvvYPPBn2KceNG4LSNjYJW0hFV/8bX4EfNYVRY&#10;q+r9Z9x8zA74zk1cVACXKYD1EPplLqwAru4P4CjkleShpo0A37qnnj+QjkSXgkN+3MDcW5cOspyf&#10;3mZ0GS/TvkPvZfIdJHKT20bikvWXbjBHrVO3U30SYmAb6IWz/h5wiQyiC8cjNjsb2XUNdGGmDPef&#10;K0h1gI0ly+VP8eQfPhq5bUFtg3pQKuwCO4VgX+w6eRDrDm7DBtOd2HR4F7Yc1UDeckyg3oWNhwnw&#10;h+MHYtDUoQR4FEYtGIOJyydh+toZDKO/xsyNMzFn62zM2zEfi/csxapDa7Du+GZss9mDPezt9zke&#10;xAHXQzjkfogQm+Ko12GY+5kTZBs6sgNcYjwUzB7nAuAW7w+XWF/Yh3vAPsITLtF+8DwXjKDUOETn&#10;CtCpLFMRnnmBy+LhnxRDN49HWHoy4vJymFtUKpBrr97kF36mHijoWyHGF6HnYmiSiyDbqAvx6Duc&#10;PG2tHHjkl8Mw6OMPMPSzjzFhxGAc3LgUscz3a8Ns0Rhuh6YIW1wiuFcImLijLgFYubFAnOiBuxc8&#10;lZvKCLIqqVtcJrrJ9bokDNckg1RyTIbLcY64RJe9FGWHK+K4LCVsvkiIu+i8neK8BLWFwArAouYw&#10;5sQhp9DA/Lia60p95HHMI0h0OIAom10IOL5RQSwPfuxeOUs9UTZ7wpcYNehDfPERIX7rNbwtA1oM&#10;i/XHLfWRaQFXRp57Rqv/ldu8okbqP/9iECZNHo+z9vasS0lrtI60F8BS34aGL+vkKawbj57gyp0b&#10;uHi5mSF0qXoK62UA93XhivJEBXCGACx/Bp4ajfzSAgLcRoDvE+Afu8/jroDL6VsyjkLJnRBRtxMb&#10;2sivlXZM5qdPf1SgNd24h+KWdiQVlyj3dY8Jg5W3K+UCu2BvOIUHIvBCItJKK1DZfgWtdGt5y0vP&#10;+WnOK5K/6JF/+Whl3lvVflENiIVyX4+IYJx0t2XYvJfw7lCg6uVmQizwyrzAPUDc94sZX2LEvFFq&#10;EGvK6qmYtWkW5myZiXnbZmH+9llYsGsulu1fgjVHVjMX3oitp7Zh19k92OdyAAfdDuAQZUqIpTzo&#10;dhCmHodxjI5wws8SloFWsAw6RbBP4CjDbcmdTRnumbqbM/w+Rdid4BztC/e4QLjFBii4TwU64qSf&#10;Pc4EusAxzIeVFIrglAs4X1iIgqZmNF67o8Jp9ZYIQ6X0V/ndDUmkKo4AM4fpuvMQ+w8cVP/oN3L4&#10;lxj6+acY/MkHmDZ2GCx2r0W690k0R9qjLdoR7bFOuEhXNAZYd83rBhcWiJVUaO2hSlkuIfd1uu01&#10;5tFX4sVlNV2WY0ZLmExwRVGEN5LhujgupeBVslWlLFM5MJ23XUoC3EKAmwmwQFwbZIFKfws1Op3l&#10;fpQQMx8mxN7H1sPWZBX2rZmLTfOnYMmM8ZgydgiGffIePiC8b7z2e7xOeOWRS5XzGrmuSN7WocJn&#10;Avyv//ov3Oa36k2WQ1hfJ0+fZn3KeII2LqGH0gpgQ52rayONVQB++BhXbl9HlzHATVlU7zDaGOJu&#10;gCs0gDOzIui+wUhJj0VBeSFq29vQ2QdgBS87FrlPK9JB1s6xp22oc5Nlhvn+pG8jbUZAa7x6B+Ud&#10;F5FRVYXQtBS4RYfCPsQXFu72OOZkA0sPJ5zx94TPuRgk0EkLGA7X0a277sltVRqO0TlqALNTuPuI&#10;jn4dhQ2NSMjNhV9cJM74uagHNbafMKHb7tZ0VHNdAXf9oe1Ye2Cr0gDJf4fOGq7cV8LnrzdMxzxC&#10;u3DXHLruXCw2mYsl++bTfZdgg9kabDm5EdtPb8GuMzux19EEB1z2EUYBmPC67sc+Z8ppP/Y70Z1d&#10;DhFmU+XOpu4yv4/r9hH+vQzDRSbYTSc/7GYBcx8bHPe2wSEXc+yxM8Vu28PY52AOU2dLmLmfgW2w&#10;l2GQoAgl7AHb2GtJ7iCVK43IeLS674VQDUqvOOZGNe2XsW7dOvX/RePHjsZQhoVffj4QcyaPgf3R&#10;rSgMJCQErDPWBR0xTuikK14huJKbSggtzivwqjDaAPHNbmi1XFYLj2VASvJaGZRyUrDq8HYR2osG&#10;cC+zs9BB7Qyz0RRqjQ4Jm+mw7XTedobM3WE0pfLgEHY0BFgPpSvYSSonlgc+HPYh3GoH3Jj2nNy5&#10;FFsWTsGcr0Zi1qSRmDxqKAZ+JL9ikmemtUcrBWKBVoBVo88C8Ct/6P6JoUD8+9/9Bm+//hoGD/wY&#10;FqdOq7q/9exnVeqNUxxQd0F1XQjTrSff4/qDh7h86xo6LzehrU1CaB1gzYVfFkoLxJUVF9Q7ozOz&#10;NYBTM+INALd3A6yeRZbrSwks2h0PGRjVBkDvsvPWgezbPl4mfXvZv/PeY1R1XEZOLUPn3BzlvGcD&#10;PGDt4wJz1zM44ngap71clAMHJCYgJisLKWXlKG5qR/ON+7j8zXfqvLrPkfUm95Kbrt0mvAyd8/MQ&#10;lnQe7pEBOO5yGrtOHVCDVZuPM2ymtpnvVeGzQNwL4OFzRmLk/NEYu3g8Jq/iRd7yNRbsnE1w52HF&#10;oUVYfYSh8+ElWHd0BTaZr8VWy03YYbUVu89sx177PdjvbMIQej/dd78CdK/jPsJngp22LO0IsvPB&#10;bpfW1hNcusNWK8b01KZTO7Hl1C5ss+IJWrHHYf659RR12oQ6wM7iEHZaMTx3Og2HUH86cRLSystR&#10;yZ6wheGM/Jj7yqNvleQNIPI3p3LhVKPSL5b0vJxWDY7hVEltC9asWYOZs2fhq/FjMHbkUIxkDrx4&#10;2nj4nDJBSehZtMiTV3TgVoazXdF2DHeZn6r818UAqAFcg9P2uK4GsITIkjNfidPgFWh119WnBeIO&#10;AZehsg6wgjjUhvAS2OCTaKXaQiypUwrg1lC5pXQKzVzeROdtpBo4XR94khBboIpOXOR5HJkupki0&#10;3we/E5txdt8KHNo4D/OmjMKE4QMxevAn+OKzj9Rtpdde+4OCWPJckbiwcSgtMOu3lP7wym/xwft0&#10;4MEDcZoOLI3wKtMRqXPJD0USGcky+ffGK3Qt0eV7j3Dx9m10XbuIjosNBLgELc25aG7O7oZYB1kg&#10;1kGuq6ULE2IFcJExwHHILytAdWsr2m/eYUr0vconpcOQUkJTcTcJe2ValungvAxgHVZ9Wm1viPAU&#10;wHcfo7ylU/2hX3BKIuyDfWDpaQ9ztzMwc7HGKS8nOIUGwPdcLIKTLiAiPR3nCwqR10AXvnwL7bcf&#10;0sWlffK8KMml5ZaRhM7ppaXqf7e96OhnAl1xyM5cu8+rRprpvgrgPd0AS+gsUgBL2Dxu8QSV+85Y&#10;P4PuS3j3zsdKOu7ao8ux6cQabD6xVsG7yXwdHXgTodqKXTY7sMd2F0wc9xBMcWITmDjtVaH1Nmv2&#10;GtT2M3sJMV2Xrrxfue8e7HXYg+0EeNMpxvSW25lT80TMtmHNMRF7FjOGCOZcf5Inb7mPQMuN6wPY&#10;a3UEFh72cIsKRWRmOtIqK1DY3Izqrkuov3oddVT9tRto5gVtu/0Al1hBasSaF0G/SHKBb7BHLq5u&#10;xrZt2zF/4QJMnjgWY0d8geFDB2HFrCmIdjyGyjDJfe2UC7dLPhprj6sJhPe8Bq9Aqo9E69LB1UeU&#10;decVgI2h7aTjdjI0ViXVIaGzKPwsOkKseyBWTmxFkE+hI0wcmE5sUCuBFoBbpKQagk6iMVhKS4bT&#10;dGJCXOBxDGmMgqKsd8L50Boc37oYa+dOxpTRg9QtpYHvvYn33n1NQfnKq/I2jtcUqN33fw1uLCPV&#10;+uCWwP7Ou29i4KcfYvu2TWi+cpPO8q0KL7tY3/JwQxsbasvNb1TjbKXztLKTbb1+C61Xr6DtYiva&#10;OmrQ2lqsAG5pyekFcV8n1l1Y7gVrAEcy/w1RIXReSb66jdR247bqLBS0T35S+aZ0IAK1TMtjjcbO&#10;p4P6UhnA1XNniezExTsIsDy4kVxYhIDz8Tgb6I5jzqdh6ngSR52tYO3rpkajvc9FKweWBzsSCgqQ&#10;W9+I6s4raLp6m/nwA3Ucgbnhyg0erxO5NbUqdA5k2O3AKFMeldxN09p4nPku4RVtOk6zM+M08189&#10;9xV4V+/bjAHivHL/V8LnGetmYP6OuVi6bxHWHF6O9cdWKXC3WKwnyBvUveCN5pt48C104m3YYb0d&#10;u+x2Yw8h3k0wd55lT0FwN53eqeDczFIGvHbbyai1iNP2sg1j+ZMC7hasZsi60pQ6zBM6vJ2Ov525&#10;9g5sYI+z+SRDCGqrxQHsOHkQJjbHYOnlAI/YMISlJyG+IBupFaXIqKlAZm2lGr3Ob2pgntLBCmK+&#10;xfxCXEFe1i63FWTgS9yioqEdu3btweyZszB1wjiMGTEEY4Z/gU2LZyPJi64W5YCmcAJMsCR3vSz5&#10;r7ivwXkFWHngogdebWRZC5vFeQVe1+6QWUpxWwG2naCKOghxF0PnLnYUmjQX1tUVRoiZ73ZFWLO0&#10;6oHX4MgCrwKY8wJxI8PpJoGZTl0doIXS4sIJdnvhbbYRJ3Ysx5YlMzB74lCMGPw+Pnjz9+qW0ltv&#10;vKpCY3FcgVSFzoZ8WA+flRPLbaZXf4+333kTY8YMx6KFs5CUmYmrD5+igx1m2837aLl+Dw10m7qu&#10;a0r1nVTXFTRcvIzGrg40tdejua2C4BZQGsA6xH1B1iE2BjiLACelhCA5LUbdRqpoalS/B5Y/mJfb&#10;MCJxSvmBgXQmlx48J8zf9wJYQWwUThtLy+m1h4huSu4s0yxvPvtR/Q90Jd1S/h/bPz6W4bM7jjid&#10;woEzZgyfT8GKobRjWADbZgT8L5yjA6chPi8PaRU0msZm7nsJtVIvF6+hoq0D+bW1SC0pQXxWJoKZ&#10;GsojyieYKu6zPopNZnTZI9uw/uh2bDTbqeb1/FcPnQXeVSabMGD0QjoQIR6/dKIawJqzdRaWmCzE&#10;KtPlWEuA1x9fg00EWJx3E8Ox9cc2M5zeyF5hK5dtZ5i7nY66E9sJ5TaGxJtP84MI9/oT2wghT4Ag&#10;b7UW193D0FmDd9MpQsrjrDq8BcsPbWGHsQnLD24mxNu4TNN6hg2bLEyoffwshtbH6cbm+7DH+ggs&#10;ve3hEuEHn3PhCEqJRUhaPEKpsPTz6laVQF3S3KTeENJ+i2H2g6dsaBLS8SIzl6llDmxucVK9bXLS&#10;eHHgIRhPFzZZuwAZCmBHtEQ7oYPQyeOMl2IdFZi3CK3c+5WnpjRp93JvXfAixJ4q55XbTcaDVT3h&#10;s4TLtgpe3X1VHsx1lwzufJnSR6HlNpICOcKGJUEOZ05s5MRtAnPYKebCmgs3SUgtpQxqMZQu9zuO&#10;HPfDzIX3IoT1fXLXcmxcOBnzJw3HqMEf4JP3XsObr/1eveHjlVe0HFcGqvTQWQH9Ww3mf5Vlv/ut&#10;em76VbrwlKmTsGXLOvXnYh3Xb6Dp0mU0dF1WL5irbGlHKcPGMkqVbLwVTU2oaa5HfXMVmlrKFMCt&#10;LXl04pdD3OPCAnASChXAUcqBk9OikZmfgcKqClQ2t6hOounyTTReusnO4gbqL15H05XbapykiyAL&#10;xHqIrY2XvOjEOrzyxKB0+pcZVVxkuxFJpyCdkzim/DtngADsrznwXrbHA7bHYeFuB/sgbzWw5ZcY&#10;h5DUJA3inGz1d7zitAV0Y/l73lTOxzNHDktOgHd8GM4EuOCQwwnsZN4rwK4z3YK1hzZTLA9SAu3+&#10;LVhjkIC7cu9GpQEyeDVm0XgVQgvAcuto0e5FDKGXY83R1dhwYj1dcAu1mcBuZTi9TTnwJnMN4C0E&#10;VLSVIfE2K8br4r4WWxkGb6G2YgOnN8t2zHWl3MT91x4lrAc3YcX+TVjCk1i8Z4OCeAVPduWhrVhF&#10;F15HgDec2EuQ97I32oP1ppxnucXcBPvOHmVvxbDF3x62wc6wD3WFXbAM47vCPSYA4emJSC4uQF5t&#10;DXu+DgVyI0PshivXUEs3KK5thNWZs5gzezamTfoKk8aMxKSRw2C+YyWKgqxQH8FQN47hMp1V3FVy&#10;XxldlltD8tCGfp9Xu7/rRbDlYQx3XOU+lwn/lVgt79XdVw+fu+js2uCVQKu5sy7l9NzvCre/Sukg&#10;izoJb7cTE+IOlh3hhJlqo5QbG5y4iaF0TeAJlPubId/jEC7Y70Eor4/tgdXYu2omlkwdjbFDPsKn&#10;7zP/Zfj8u98yPP79bwwQa/eCe0mWEW558EPWv/nma5gwcRy2b9+IcLpGY1sLauiE1ZT8uED+cDu/&#10;sppiNFSlqaSmChX1lahtLENjM/Pf1iICnE+ANYj7gmzswhJGV1Ymo7D4HLJyopCSGooLKZFIzUpC&#10;bkkhimtq2EG0MJzuUJ1HRVMb1Y6ati7CfA0tV++of26QkFqcWAe5L8QCsAzISYQm8LYz3G1kilDb&#10;dRWVbRcVvIUNjbjAsDiQea4dATYjwLtPm2IXQ15Tewuc8naEY6gvXCODVJTolxiLiJRkxDFSSaQb&#10;n6fiBNykRPjEh8Mp3Idt2AmmDseZJu7FBkkhBdwDIkandFkd1OVkRMo1XLaOEK/jeikHjJo/Rjnw&#10;VyskB56OWZu/xvyd8wnUMnXbaL2EzIRwk8UWbDsl2kptYx4sEnC3Y5slHfjULs4z72VpDLmxNtB1&#10;1x6h8xLeZTyZJbvXY9GOdVi4bS0W71iPZTzJVTyp9Uck/t/LcH0P1h3bhbWmO/mFdmK93MxmIr/r&#10;FHPqs6b84kcZvlAsD9mZUodh6WkDtwgfhCbHID43FWmlhcitZkOqq1VhSy4bVHJuDiwsLTF//jx8&#10;PW0qJo8brQC23r0GVYS3Jd4DVy544i5hVc8rp/oaoNUeyuh1b5fgXj9H5xUAo53RGcqcmRDLr4gU&#10;uAS2i2Unl3VFaroYRbC57eUYGeTSwm3ZX0JvueXUPS+hO93/crQGsro/HMnQOpKOHCVhuDWBlpFp&#10;gVkb4BIHrmNOXOZzFPluh5DuuB+RvE52B1bg0Po5WEyAxw390ADw7xgqE1xCLLeI5EUAEjILqCr3&#10;/RcB+F/xLwaA5SmtDz/6QP1J28KF8xDNhlpZW43KuhpUNdSiqr4GJdWVKKwoR2E5xfCxqKoSZUxt&#10;qhoq0dBcTgcuJcCFaGstQBshbvsHEIsLV1ZpAGfnRNOBw5CYHIFkRltZBTkorKxESV0DSuluRTV1&#10;KKyuZVnLCKAJVYS68eJVtF2/iyv3njIflmfyXwRYpmWZuK+49UU6ruT3VQx15XVR8if3aaWlSCK8&#10;0emp6laPQ4AbzJn7ymjxVkaJu61McdjhpPqt7ilvB9j4uxBkf4bH2iuowpMvIORCAgLORam/47X2&#10;d+S2Z5g/W2C3zX7ywTYuaeSBTQpcPUReQSaECwF4E3NfkxMmOGZzGCdsaWJ2RzUHHrt4HB14IgGe&#10;htlbvla3kRbsmoflB2Qga42CeBNdWIXL1juw+8wO7Dm7kyExZbUDOxg2b7Pcge0nOW/J6RN0XAtd&#10;21S52VygZgh+ZBPWHNrEk9uonRwhXrpLJNMbGCJsVTesZcRNnv/cdGwPnZdhOeHdxCR+G5fvoDOb&#10;nNqH/Vb7WO7F3pO7sevELmo3TM8ewWlWjHOIO3zjgxHGEDuGFzs+Kxmx7LVj0y8gICoE+w6aqH8Y&#10;nDN7JqZPmoCvJ4xRr4Sti3ZFW7wXrqf642F2CJ7kheFxbji+yQxWb9+QJ6punPcgtO50WoJmkAAp&#10;cHaEO1AMlw1qD+vJe9vDbblMBrHEhZ24Pd2XEF+VV/MYnrXWbz3pkhD+SpxsxxA7lq4cY09XlxBc&#10;7g2fRnPQCYJsw2NbM6Q+rQazapgDl/keQ6GHKTIc9yLh7C64H12HA+vmYs6ELzHuiw/w+Qev4903&#10;ZdRZQuOesFmAfod5rvqxv4xAG97WIeVbb7+lfi886IsvMHHsGIQG+6GsqhgVteUorS5DWU05iipK&#10;kM9OM6+kSL32tbiyAmV1VahurEJjSyWaWxlCtxWitY0AC8SthLgtT8kY4hcALiHAudFISQsnwOFI&#10;SktAem4mcktLkFdRhYKqGlWKJAIorq1XzlzfeVH96P8iXfi63Mp58hNzWy2U1uHVAZYBziuPvkMn&#10;3VdeGF/AziCloBDnsjMRwZA46Hws/OIj4EEwz/o64bDdCey2JMAnmCIS4r2nD+OgrTmOMjc+4WbN&#10;vNgBrmE+8IwKhFd0MPcLgEOQO8Nta5g6Hsd++yPYyTa8xWI3U1O6LwFew1RSXFYHeLniYx3W7duC&#10;g/wsG5eT8PCzRUCoM4LCnWUQaywmLBuPyasJ8IYpdODphFgfjV7AXHgZw9i12HR6M7YR3J22u7Db&#10;bid22+/CTinPEBzr3dhpuRs7CPBOSgDeSmC3WzCsttyKraKTO7CFzryFufNGsy3YwDB6HWFed1hi&#10;/U1a2HCQ4TbddquAytB5B3sbkTz/uVPyX/P92GNBnTSh9lD8XIK78zg/9yg7kMPbsdtsD46dNcNp&#10;hthn/exYYY5wCnKCK0NslyA3uLDnPGV3Clu3b8LSpUuxgC48c7r8CmkSYuyPojHGDa1xnrjPxvJD&#10;RRJ+ZuOR8llhPB7lROJBRjAd2IcwudJh6bgCbYQjQTrDMJYKOYtWg9S8Wmaj1Bp6hpLHIm2VOun2&#10;Ar3Af4UQX4pxVce9SpjFia8l0N0pmRdXlodJ5Kmty3Hi7nTjaFvlxF0sOwh0W7iNcmAJoUu8DiPf&#10;dT/S7HYR4B3wZyd8bPN8rJw5Fl8N+wgfv/k7lQO/9jpd1whgcdrfEeJX5Z1ahPWNt9/s/qG/6P0P&#10;P8LAzwdjCsPocwkxdMYslJTno6i8ECUVDGnLC1BQkofcohxCXECAy1BeW4FqOnBjaxVa2ivQ2s4Q&#10;ut0AsdKLAIsLqzCaAFdUpxDgBAIcQ4AjkJgUoQGcl4UcdhQ5ZRUKYHFfkcArDiwA13V0MYy+qaC8&#10;ev8Zbj6We8YawGqU+TsBWBttlgEreTlAx427qGhuRWphEfPUc/AntF7RgXAjjE5BHrAlvOYMn02s&#10;D2PP6YNs8/tUO911km2T4bSAfdzRUm1z0t2GUaEdbOjKp73scNzlFMNtc+bNR7HH+gCj1V00tu00&#10;NqaWzH0FYOPwWQBeRoC3H90FKycL+AQ5ICrWk51YAOsiGAMmLB+LSSvHYxoB/no9Ad7EMHrTDMzZ&#10;+rV6AktGpFcfWYWNlhuw1WabBrDDboPohA4MZ+WxyjP7sc+abiggE1wBdbPoBHNlhuBbJQ+mEwvI&#10;4tbbJGdW4fcOFV6vP8aQm73QTobNu+iwe1gpJgxPTKwOUabqnyAOWh/BQYYPB6wO8nNYYRZ7sOP4&#10;Luw4xhCe8G49xE7jyA468l5W4mGYOR3FcWdTpROOx3CcIccxHmOfKV19wzoDwHMxe8ZULJ83A6le&#10;1gyfvXApJRjPK1KpNDwvT8HzsmQ8K72AJwXxeJAVidtcf4nbddKtG4POos7PCrU+p1Drdxp18s6s&#10;QGs0BoislJrUvExbq+nmIBs0E+zmEFu0hNoTPLo23bgjUn7/64Yu6lKcOy4neOHqeW9cTfTBtfMi&#10;mfdk6YkrDN2vnCfwzM8vx8uAGx2eEMsz0sqBvY8gz2UfMh32IIkQh1huxuldi7Fr6WTMHD0QX37y&#10;Ft5+jaAyD/49ATbOf+UXSeo3wiwVxG+J876p/hHxiyHD8NY772Ht2lXIzElDjgwmleahmPBWVJeg&#10;nI5cXJqPguJcBXVZTQXD5yrUNVejub0GbZ1VhLdYA5hqo9r7QCzSw+iGBjowAS4qPY+c3FikpEey&#10;8Wo5cB6dvlhy7PoGVBK4qhbmvyxluobhr/xzoQbwdfXAxxV5BJcA3xF4CavxrSKR3K2QXzZ13X6A&#10;au6fXlzMsDcWrsxVzzIktvF1hLW3HU64WuHg2WPYx7Yo2mW5H9vZZndY0FgI9GG6sJmd/JfYSRx1&#10;tGCaRzG8PsL5Q3bH6dLHlPbYHMSmEzuwwUwDeJ0atBIjkzBaG6jSAF6PvUwpnb3PIDLag3UQgoKi&#10;OJSWJmDAuMUjMWnZGExbPh5fr/oK09ZMwvT1vMibpqlQetGehVh5aAXWm61TA1ly62i3rdzPPYDd&#10;jgexx/EQDjgRLHuWZ/Zh3+k92Gmxky4r+e4GrD+6iSe4WUG6hc68zXI7djH03s2wbo8tOwE6+I7T&#10;zHkZam9nLr3v9F7sP21CYA/igN0RHHI0w2H2PEedThBIc5izPM6k/4A1wWZIsVfyD7r1Trr2DubO&#10;u8x2c/ke7LfZi0NnTWBqa8IKpZhnHGLYve8ood+9lQ1wNQFegoXz5mA2HXjrykUoj3JHW4I/7hLU&#10;i+nRKGUunRvoikxfB+QEOiPDxw5ZfvYoDSW4UZ5oiXIjMHao87VCpddJVHieQLnHCVSyrPI6gRpv&#10;C4JtwfWWSrXy/mjvk6j1FdAJvZR+hDvQFo0h9mgJd0JrhDNLR7Szc7jISODqeV/cSA3A3UyG8bmR&#10;eJgfhQcs7+eE4Va6P64ne+EyQe6IskUrHbgu0AKVfseVAxe4H0CO8z6k2u1GtPVWuB5ciaPMg1dP&#10;H42xn72Dge8yDzaE0HLbSP2IgWGzug9MyS+S1G+BX3lVwTti5Gh8Ia8f+vBjmB0/guy8FGTlZ6Kg&#10;rAAllcXMhctQWVOKUsJcQiculWX11YS3Fo1t9Wjtqkd7VzXaOkoowttRpNTOkLq9PV/J2Il1F5Z/&#10;MNQBTs2IpPvGMHxOZY5divKGBoLbitr2TvVHZzVSElp164pqljsRNySE/gbXvnmO209/wl0CfI+S&#10;shteAVpc+MkPalvZv6C2BvHZqfCJDYYt24Gl11mYuVqqQad9NjSVs0cVwAKuACwSmPdZm+KQrRlM&#10;CaupvQasCZfJ9ofszNS8OPAuhs+bT+ykcRFiufNiSiOjBGItxdQAFu1jO/cMsEfCBX/kF8aq22uN&#10;jekYMGbOEIxfOAKTlo7FFIbSU5ZPwJRVAvFUzN02kwAvUCPS65gLbzqxUbnmTnkEkuDudGLv43AY&#10;+515YgKx7QHmpSYMp5mvEth1Zsx3j23EGrONWE8n3ky33XqaYfjZ3eqesDy1tYcuvstObjMxHLbe&#10;xS+6Fwds9uGgnSkOOvK4LgTX0xonvKwYiljhtIcVTrpY4ogdK4GubGJ5ELvM+ZnMl3eYsQdkZco5&#10;HCC0Bx32sQPYxwonyDzng5IvM5fevnML1q1bg2XLlmDxAuaFMybj2M71aE0KRFdqGEqjvBDlYIHg&#10;MycQYGUOhyMmOL6NveDqpdizagmOrF+GMzvXwY9un2x/GIXuJ1HqcRIl7gxdXc1Q6noMpW5mKHc/&#10;jkoPcwJNSUmVexynzFHGdWVqGwtU+NrQNW1R7XcWVQF2qGd+0xDhiuYYLzTHeqE93g+XLgTiVkY4&#10;7mYLvNGEOAr3s8NwJyMQN1K80RFtjxr/kyj34Wd7H0WxpykK3A4g19kEGUx3Es9sQ9DxdTi5ZT42&#10;zx2LOWMHY8jHb+PdN+RF8Nrzz+rerzyNJdBSr73xJt6W/0r6VHPezwYNZgj9ofqj8sOmJkhKjUYG&#10;QcovySXARSivJlCEtozTSlUldN8aAlyHpo4GtF1sMABcShX3AMyQur29oBfExgBXK4ATkZNHgDOj&#10;kJIRjzR+bgHzbQVwa5sCV1xTyjrmvQKg/GtD85VrCuCu2/fowE9w89EPuCNPZlH3nosIMEuB+C4h&#10;vvX0B1y+9xBNBL+Ex04uykNYSrz68z5r5rSHHU7QOQ+p91HtZXSoh9A6wPLElAC9m9GjrN9PwPcw&#10;YtxmwXZuxUiV83s5v1OeNGQKuMmsB15xYNGaA+K+G7rhXb57A/YzPPcOdFA/5igqPcd6yWBHl4UB&#10;o+d8iTHzRmDcglH4ivnwZAWxPNQxnQDPwuLdAjDzYLM1dMlN2GK5jaE0T5SAbWNYusuJbuhqAVPX&#10;4/xy7GUI367Tu1W4LA9rrDvBsMCc+S5LefpK7gOrhz/Ugx0m3RDvPEvRmWXfvdYm2GdLh3U4ioOu&#10;DEXUa3xscdr7LGzYC1q6nCbAx3HoDHs2S1MNXkr9ARvzYxPuf8B+Pw677MdRutBRN5aO+2HKczM5&#10;RqfexZ5u/VqsWrVC/S3o3OmT4X7iAK7nxyM/1IXT++BzyhRe5odwdu92nDHZBvPtG7BtMVMK5n7L&#10;JozG0nEjMW/4YKybNg4n1sxH+LGtSLc1RbHzMcoURc5HCDNhosoMpczL8nxHU+Q7HEKe/UFk2R1C&#10;prM8dGGBTH7XNJeTOGdvhqBT++HPXjfS9jjOu57GBTdLpDGEKiHcVVEeqI/RXrB3O90P15K80BXn&#10;grqgU4T2IDuUgyjyONQNcLajCZKZ+kSd3gTPA6twaOUULJj4OcZ8/j4+fOd1vPG6OK/+Awbt1bPy&#10;2tkPPvgYH370Md33E7z3/oeQPxIfOHAQPh74GSOY5QiJ8EV8UizS8tLphgS2ppwhdCkqGEZXVhWh&#10;srYMNY3VqG8RgBvRfqkRHRdr0N5ZRhV3S2BuVyD3dmGRhNECcLECOA5pmdFITo9n/puGfAJcWl+v&#10;Queatk6qXcFcxbKytRXlLU2qFKCbCHLbzdvovPsAlx88UW+yvM1w+e6znwnxzwRakzjw5fsP0Xj5&#10;CkobGpHKPD4qPREBCRFwDfNm+GwNE0PYLKBKKbBuJ6DyzPLGI9ux6SjbuQ6ybKceRtqjgN3G6HAb&#10;08zNjFI3H9+htu8JnTcreFft24AVe9dTWrnSZAMOsTPwC3bChZQglDB0lh+BtLZmY8CImUMwavaX&#10;GDd/NCYtmYCpyydhGi/wzPVfY962eVi8ZxFWHpSnshhCn9jED95KEPdg45nD2ORghu3OJ7DP7RQO&#10;0imP0IUP28kTU/uw7fQubFHiiZ5imMDQWcod6qeIdEJH5s9O+1nKDxp2YxdD6l2Eezf3EYD3njVl&#10;js3Owe00jvvaw4Khq5WPPc56O8CSlSh/cXrI6hjz3UPq95FbqR0EeJelPOxBF7aj8zIHPOpxAGaE&#10;2MyFINvuxwHmEhJCr6cDryHA8t++i2ZNQ5I3Q9CUMATS1f2ZJ/sRYMeD2+BwYDtBNkEQOwtffpbj&#10;vm04u2sDTm5aCtOV87Dx6/HY/PVYmC6dDt8Da5HONCLP4SAKGKEUMEIppIpYL1Lmc1ke6yeb55Fm&#10;vQeJzH+CD22C2561sNu2EsfYEexePAObZk3GmmkTsXrqeGyZPwNHNq6E1a6NcD66E0EM3cKYy8e4&#10;mCPbxwb1YQ4M5R3Ve6rrgqw1gAmvQCw5sMqDCe+FE5sRe3orwsw2wNVkCfasmIgpoz7B4I/fwltv&#10;iPP+QY08y9NX6l3SdGCZf+31N+jE2n8Jy1+5DP5iiHLkZSsWwpWOFJZAR8zPIkzFKK+rZAhdpgCu&#10;qCxEdV05apuq0dBah2Y6cMelBnReqqMLVxDcEoN6QG5nWN3eIQD3QNzYlK3+Q7i4LBG5+RJCRzGE&#10;jkV6PjuNqjKUGRxYQmjJeUsbG1FYV4u82gpk8zxya0tRyE6kvK0FtRcvqneYt9y4gfbbd3GRTisP&#10;91x79Jz6FlcfPsOVB4/Qces2ajs7UNxYizTm99EZiQhKjIJ3TBDOMA+WMFjcVXfdPUzldrHT3yK3&#10;PA0PX2xiOidAC8Ti0LuYvonrCsAC8laLXdh6Qu6s7Oh23/XyAIeEzwrgdapcScmtpaNnDyMgzAXJ&#10;acEoLU/sAXjsvC8ZQo+m+9J5l32F6SunYeaaGZi7YRYWEOCluxdh1f7ltPm12MqQeLs5HZih6BYm&#10;8RsZZm5icr7b6ST2O56gAx9hsm6K/bYHmSvvVs887zxDsAjtNjZYkTyRtdtO4KXLUiYCsv0e7KMr&#10;72NovZ8Qy2DYLp7wduYPJm7WOObnhBN+jrBm5dn6OOGUqw2O2BDgU0ex03y/um8st5jkttNOAZgh&#10;tAlD5gN09iN0XzPPgzBjwz5mfwAH2FPuJMAb6MCrVy1TAK9bMh81CQGojPFBnLMl4vl9EpwtEM2c&#10;JYZOn8LQPT/UESXhLsjzt0Wyy3HmlPsQYLYVXgfXw2HHclhtXgynbUsRa74F6fyOuQRViS6ru20O&#10;wc1k9CJKObUb/iZrYLdpEU6un48jy2dh7ZRRWDV5JLbMY04+byrWT5+IVZPGYuvc6dizZC4OrFgA&#10;a4ZU/gzB/Njr+7HxhLNM5fkU+1gy9z1J52Xu6yrhswBsghynvchy2I0M1q+4cLzVNgQylD7F6GrJ&#10;tCEYPug9fPzem3iFYbSMRIsL62+jlCevJC+WQS25lfTJwE8xZNhQDPp8EObOYcdifgBhSXFILcxV&#10;AJdVE17mwBV0XwFY8uGqugq6cBUa2ui8XXUK4I6uKnR2lbMspUqUlBN3Sl5cgFYRAW4mwA0EWP6C&#10;VAOYn8UcODGVnQbz7xzm3vlV5QrYMoJbXF+HLObFaWV5SCnOxoWCVJwvSEFyaSaya4tR2FSDsja6&#10;cmc7ai9dUu8zb7lxE22376Djzl2037mDlps3UXfpIoqbapFTXYTU4kxEZ55D0IUIeMcGws7PGYft&#10;LXCAHbqAu1tuH1kcVNrFtihGov1+d6cyFj2c3iMhtw23t6Ijk58dlmyH8nI6s13KhTdQUgrMKoQ2&#10;Wc88mO5LgNcc2ozj9scQGOHG9CEUZRUXmF5kaQBPWzWRjsucd+VUTFsxDTNWTsfsdTMxb+NsLNo6&#10;H8t2LMLqPcuwzmQVNrGx7jTbrmJ4E8K7Rx4low67WuEY89LjjmY44XQMZmpQaz9z0P3MQQ/iALVf&#10;3uBBgEy4fD/D2UMuB7kfw1yRM0Nc6hhD6iNnduOQjGbT4XfYm2Ofuw3MCLAFdcbfCfZ+LrByPYvD&#10;BNjE8jC2Ht3LL8gvfpjhiPxuUkIXwrGbHcc+5tambMTH6EhmbocIMM+FAO/YtYUAr8aalUsh/6p/&#10;cOt6XM6JQW2CP3KDXVAU7IjCQHsUhTqhMsoNDfHeaLngzxzZH43xHigNsEGWy1EkWO1BjMU2RJht&#10;RuiRTQg6tB5RxzYgxWoHss7uR87ZA8iWkuBmn92HrDMmSGcnJko8uR3ee1fCZccyOFK2m5fgzKbF&#10;cNy9Gk771sOVF9Ht0Da4sDc/u3MNzuxaC4uNy3GYrm+zczV8+D092Gu7cVsv9txBZtuQ7cqw3ctM&#10;AZzveqCXC+e58vMJczo7zHNndsLddAU2L5iAccMG4uP338Bbr2v/4KCeezYMYInkn/7fff899Y+I&#10;Az/7HJ9/MZgAf445s6bjqMUhNUqblEdASvK0PJgSeMsq8lFSUYBiCa1rS1DTVI6WjiqG0NWEuBKd&#10;FysJbm+IO7rEiTWIWxhKtxDi/4+uv4xuK8u7vdF0VVd1MUNSSYUqzMxMhjhmZkbZllEMlmQLLMki&#10;S2aZGeLE4aS4qqu6mpn5efqBg+977rif7p13ru1Ud587zvvhP/a2LEvb0v6tOefaa6/1NcCLEsDM&#10;vuMCYB/6aKPD04MIU4mHFqYwemOOdneawI4gONkH32gQrkE33EMd6Bj1ITjTi/4boxi5O4fxB4uY&#10;fiRuhnlAoD/E7c9owb/4NqEWczt/jAW6htHbM3ytQQQnuuEa8KCty4EWXyua6ADLv17kvq6ExdhY&#10;V4qCerGqCc97VlZ1gQSvuPyZw9+LTi2RffPFLbJ0ljnM0AJocdkpTVwupfCIea/EGIfEskxJjaNy&#10;YyUVjiTEAmAZ2XIFWjA87mFMCeOjjybpUqaw4mLKKZxNOIGT147hRMxxnI07hfMJZ6S6mHQOV1Jo&#10;odMu4VpmJJLz45BTnib58QptLWrNzVBQGXVOHXQONfTWZuhp67TWBqit9dDYG6G2if0GgseyPy5H&#10;AzS0e2oXy1kHjUMOrb0amtYKqFtK0WwoQ72xGtVUPjnts8JtgqrDBAPLwhxicBjR3KJAg74B1cpq&#10;lNRT+Wl7S0Q1laKC2bmKWbTaWA55ayUabDI0tMpQq6tAKT+0rOwUJCRcRdzVy4i4cArq8lz8nBnr&#10;wyE37g+48LDXgoehFjzqMmKJxzjXUoZJHWFkzQp14zEuttLC6orQx4jQTYg7KxIQrExAV1Ui+mtT&#10;McZGaIJ2WkArSqjuGMEdZkQYZJToIugdRVdpoWPQURwLX0kiQpVp6Gbr3EfwR/UVmGlrwKy9iY2J&#10;EuOWBvRpq+Cpy0crW2oTv1RLISHnF63KiIQu+yoCbLhu2KqxwOObY4N1s62cMNMBEGCRh2dFrzTB&#10;HmRksVVeRUn8SRzbvRGb1r6JV6R7g8VUOy9KNvq5F5eXX3nltVfx9qq38eZbb0kKvGbdu3hv82ac&#10;oQJXVufDEexAaLgPQ9MjmLk+hflFUZOYuzGJWe7P0YIu3qUaP1jA+x/doLreopWmAhPiz77g/rdv&#10;/hPAC1IJiD9+DPD7HxLgBwR4KYwpAjw8RniHvQgN+tA51InO4RCCY70StIHxbnhHgmjvd8IYNELt&#10;VULfqYOpywwbG2DXiAf+yW7C3IfQ7ACBHkf45hSG2diM0TVM3LuOMYIbXhQ3IvQSfjesvW0wdRqh&#10;79BDaWeMMzWhkq6zpKkChfUlKKcTrWgqQ3ljKcpY5Qo6wwaqM+NWBkEu4vPKlFUoVBBwcVVFzPJK&#10;Cy56pbNEByyfk1dbLKl3ZmUegc6lgqcjIjsWEVmirlGRE1CtrYSbAI+Oe6XLah9/PIVPP53GioTc&#10;SERnXJJgvZBIxSWwkakXEZVyCRFJhDf5EmJTI5CYeRVZxUkopK+vYE5sorU1tutg91ng7bIj0GVj&#10;tbIsCIQs8Iuicvl7WNz6etoQ6LXCL6rPhs5+BzoHuB1oQ7C/FaE+E/9WB19ABY9PjXavBm20rG1+&#10;ExzdDrh6nQj0d6Ar7EOo38PnOuEPOuDm+9tcBrQ5+Vw2JG1UUGuHATbmBZtPB0engSeZAVavFi22&#10;ZjTRlpeUUKHT45ESH4lrV86i01iP390Zwef8gr+cCeHTYTtuWGvQWRgNW/pZtGWcQ2vGeVgZJ6zZ&#10;F2HOOIvW1NNwF0QizKjQx3wfKI+Dv/QaIUxEX00qRuqylqGlnf4a3tH6LFrnTPRVJqGz+BoChNfH&#10;aBIsT0RvbToGG3MxRrs9Z6rEbTZwH/Ak/KjHgo96zSwLHvD/uOlWY9JSh0G2yKH6PDgrU9FG+E0F&#10;sTDlXcUQHY64E+m6RYzEYu6m0xHwfj2wY5rWepxuJ9iYBjn/pwtHt2LvjvV4442XpVkon5fmv3oV&#10;L4lrvy8S6FdfwUuEeOU7q7By1Wpa6Pewc/cubN+4FolXz7JBtcIZIsRhKvFIP0YmwhidGsI4lXF8&#10;bhwThHqOlnbx9jTu3J/Bgw/mqa43aZdv41MC/CkB/vT/ALBkpQnxBx9O4d7XAM8JCx1AT7iD2bsd&#10;7d022HnuWUV126mSVlhCrdD59WhyNaLOIeO2AUqPikC3oI3nnS3sIswOWPvtcLIhEDOpukZ88Iyx&#10;MZjugW8iCPeIG+3D7bD0EtyAUhKaJls9altqUGOUE+AqQlsMeVMBdHoZWgxVMLDBVdJ9NulkqBTX&#10;eqnIYmRWqbgmTMWWOl1Zohe7lO41X3TA8jn5FJ+iRmZquplsWSGyGEuSSzOl3ufLGWKIcYzUI12t&#10;XgZ4bMInAfzJJ9PLAGeXJiAp/yquZUXhKlU2hhWfRbucE4P4jCgkZcUgPTcBuYUpKKXcV8uL0MwD&#10;MlEZnT4z4XSgl2ANivGptDbL5UWYNTjqp2cPSB/6MD+gkbEgRvkBjU6GMDbVxQrxy+7E+HQnJqb8&#10;mJj0YGy0HcNDdvT1W9HVa0NowIlefsDhiRDG2XLOzA9ihtZmmi3o1Ew//yF+qfwShkc6MSSykdiy&#10;FR4aCTDw8zhGPbRcbnT32dkwUMFblWhsKENZUTpyM+ORmRiNWz0O/IoK/B0ex1cTHtw0V8KaeBIG&#10;RojG5LPIPL0Tl3dtxPnt63BhxzrEH9mGqqtH0Bi9B02Re+Eh6P5SqmhxDPwEs0eWJCmtgPbrzCsB&#10;TLUOy1Ik9Q3y+QEqsI/PFwo+0JCBUVUuYRPXb0sxqcnDuDKHW6H6RVTPMmmNpLvuJtzzKLHU3oRp&#10;swxD2mJ0U+39NRnwy9LQxYZgzlTGLFzG/CuUt0iCd8lavgywLg9T+gL0q3KgFVMGn91PgDdg04bV&#10;ePXlV6SOKzFf9Ner/r/GevPtt/H6W29KnVc7duzE3n17sGX1KkSe3AuVRQWz08J85oAn4EKw10+F&#10;7OX3NcScOo7huUmMzU9genEcCzfHmI+ncP/hPK3xIjPuEhX5BoFdts///wB/8ukcVXuaAI/hhgRw&#10;DxuIELoHOuAMWmHyGKBzqdFsb6bLImSOJijdKjQ5m1Fnr0U1HV0tPzO5rU56TOvTw9BJJ0cQ9AED&#10;jJ0tMFFoDGwoTV0mSaVFtfVZ0NrD33UqYfLWQ++ogtJcjhpNiWRlZVRSNeNYwJCLKUs6rtszMe8o&#10;RF9rCWw8dxS6SkmZCxvLaber6QgJsEr0EVWhXFtD9yqX1jUq4O+LGQVLmqslFc6tob0mxKllWf8A&#10;OO0qrpK/Wv6tJ2DC+FSAkWKY8M7gs89msCK/PAXpxXFILYpHanEC0tiaZ5cnI68qFbls3fNomQur&#10;slBWm4cqene5shzalnq0OjRUPzOCXe0YCHslgEbHCOZYF0ZHWdyO0dJMTPQSzOWanBIX4/ulmp4Z&#10;WIZwVmSbPszO9mCO6jcz6ccUbYJYSnKQFmZoxE/ouzBJWGcXhpiFxpmzppizWLcmcYM/Ly6O4vr1&#10;USxcH8H8wjC3w5jjc5ch78M4bdPQsB9d3e1wu1vQoq+DXJaP0sI0VBak4XPm35/Pd+H70wF8GFDD&#10;n3MeKgJ8Yc9mbF/9Ns7u30erfRFvPv8iXvrW83ju6Wfx0pNP4NzW1ag8tx2y01vhyLyIjrxIePKj&#10;JECH5MzBtM4i/4qS8i+zcVj0BpcvwxsoZJXEoqc6Gf3yVKp5KpzZF6C5egia+OMwZ15Ae8lVtBdH&#10;w1oQAVvORbiyzqK77BqmCfWitRrzrdWYYlQY0xdjUJmPweZsjLEhmKbyzrcU47q5FLesFVhqE1AX&#10;LV9WogIPsoEw8zgTLx/Dnm3r8d66lVi18m28RrUVE9yJEhC/zceWVydcha1bN2Lb9m3YuWM7tq15&#10;B1cOb0MNT1SlSQ1dqw7GNuF87HRYQXQPM59OTxPgOYzMTRPiMUzxu5mnPb15awJ37lGNHy3gg4+X&#10;LyP9M8D/DLEA+O7Dcdy4NcLvf5CNfZgNOq1yrwfWgB0tjFTKdj2a6QZVbgJNR6bxGgmyRgK6mRGk&#10;ydYIBffVTlpqWmG9Rwc93Z3BZ0RLwEyghdIS4pAJdoqGla6nLaSH3d8En7cGXe1FCLTmwWrIg5qf&#10;q4oxqt+eh594L+K/ul7Df3O/hf/i24Kfu49h2pqG9jY51BY2KiYllDZabyuPz6pl3NRJN0GoHC1o&#10;5OfVYNai0axDfYuGFrlJKrGQfmlTtQRyNtU4szIf+YRbbWlCoLuN53MQ9+lIPiW8n38+ixWFhDWr&#10;LIHynYx8nnQlVIsKRR4qWeXNuahSFUCuL+HBlEPBPNnEFkZtkcNiU6HdZUQgYEVfnwfhMNWWmWR4&#10;OMgKYUR09RPksbHux9WD8XGCPNEn1eQkQZ7ql6CWwJ7qxfQkQR0PYGLUh5GhDgwNevmaAYyMhtgA&#10;EHIq7yJzy23asb8XW3QB8hJPiptL/KLZyt8k1Nd5oojnz8yw5ebrjwx3oqfbCS9ztJn2v5n2Rlaa&#10;BY28GL+4PYSfUnm/O+TAPL8gY9xRXN6xEQdXv4vcqCuwmvRoNWqxd8MGrH3lFbzy3DN4lXbz6RUr&#10;sH/Vq5Bd2EUl3gc7IXZlX0GQqjooT8O0Mg/zGlpYdSGm+XmONYjLOYnoJLxeAXtuBHyEOFgWi87S&#10;q1BfPYimqINQJJ5C8aX9iD+8Hee3rcXJDSup/muQeHwLqqL2ofHybjRf3sW/vYJJNRXVWIwpUynt&#10;cQnBLZbgnWspwlJrGW4zB98mwDfMJVg0E2ja6hn+flSfj3Zm9dSoUzi8dwveW/8O3n7rNdbrhFes&#10;DyzmyXpRUuCN69dh95aN2L19Ew7uWZ5DexcV+/LhraiqLUCdph4NukY0GZqgt7fAHmDECYcxODuH&#10;8RtLGL++gNGZMarnAN1XL5V0UFLj23en8fAD0WElgBXg/gPkrwH+4OMZ3H80haU7zNQ3JjC5MInh&#10;2Qn0jA0hMNiPjv4+6QZ7a08n7Gw4nP0h2Hq9aGXEsgRsMPvaYPBQcd0EloCbvGapzH4LzDx32xjD&#10;WoM2WKjoVlrwdgLs7Kaz7NFjpKsJn3XH41d9Z/CdYAzm3KkIdmQylmViInQRP7K/jD80rsBf5Cvw&#10;XxUr8L9aV+Bn7Xsw5lOhw9/GBsbJ+BdYrh5Rfr5+J61/EPZQALZOP6ysNr8XZk+HVGLNX7XdjMYW&#10;NRqNdIsGBZrZENh43vYPujF3vRcPH41L6isBXFAah5yKeBTUpaFcnY86YxlbhHLIDaWoNRBcSyma&#10;beXQuKug89RA66qBzi6H2a6Ew2mAx9uKzk4HQiEXurpoVbs96O5Zrh5+kD29vr9XXx/tVX8A/QMB&#10;At9J2x2kytLufl2DfGyAtpeWvL/XJQHXxertFRY9IDUC09ODmJtjSz4/goWFZdVdWBDKu7yV9ueH&#10;+byw1GCIvxljAxBmbg7yC3PaqRTaWjTLlwF26urw+7vD+PWsD18NtmGwJhmmtAjoizOhyYiDMikK&#10;TmU9gl4H4i9exIYXn8F7rz2Hja8+j7UvPYvzB/ci6/ReaOOOwJZ2lgp6Gb78aIRr0jBH+3uT1neJ&#10;Nc/9yaYc9FclwF8QBTdBd+dchksU941xx6Cl6pad2YPLu7fi5P49WElL+8JzhOlZwvTUN/HKk9/A&#10;5lefw8Udq1F+cRdqz22CKe4Qeqviab9pt0VHmzZfKmGdl/jd3W4txx0BsKl4GWKCvkDgx2mjPQ3p&#10;yEs4jyMHtuLdNSulRdDeevNVqu1beI0N1WvMv2/xse2b1+HIri04sOU9VKVchJoubevqV3Hx0BaU&#10;V+dBToDrtcyc2gaoW/Vo87rh6w/TQi9g8uZtAnwd4ckRZtcuRhk/41U3HRUbYza49x/NEFLa5c/+&#10;ob5f1zLAs3jw/hxu3ZvH3K15TC8t8jWXMHb9BsKzC+ibmkPPxIy0DG735KR0723nyBC8gz2EOwhX&#10;b4DAeODg+WkPOpmZue12EyYPnD1euHp8fI4fbp6XngE/OsMenmvtuDVsxk/7s/DfO1/Cfw2uw8+H&#10;0/FoqorRoBiWwWj4gntx3fA6JvOfQjjhCTzKeAK/qlyBX7eswwNm51EKWe9oP3onRtA3Oc7jnOR2&#10;uXonJtA9No7u0THWOLpGRhEaFjUCf3iQx9UFW6ADVq8TrR4bP08rGxQXG7+g1BfwwQeTErzf/vYc&#10;AS6JQYEsAWXNWZAzeyltMqnqLYSYLXaDrQQKVyl0gUoYgzVo8RPejkbYaFGcbiPcHjPcHW3ooHVy&#10;e9rh4pt+XW6fS9o6vbSuPic8frdUvs4OBEJedHaxuA1yG+r2IRhiy93J5/GAXS4T2p0taG/ne7jN&#10;8LFFC4ba0dPTgd4+LxsDL/r7/Rjgh97f76ONZ+ZlgxBmIyAeE88LhZxS4xL02+DrMMPp0MHc0gg1&#10;s0c9LXRFYToGbFr8y70h/GExiF/OeAixFV+OOPEVM/n9fgcG+Xx3VTGcdVVQF+Uh4sBOnN4sVPEd&#10;xBzZh/LEKCQc2or6iAME9wqcVGHRQSUuFd2g1bpnleG+rQZ3WqsIdD6tdTJCJdfgzroER/oZqdqz&#10;zsNMy563911cO7gHNZUVMJpacGjLTrzxzLfw4rPP4jWq/pvPPI13X3sFO95dhX1vv4zMQ++h4co+&#10;mBKOMHtfwSAt+ISaID/OvssAl+Eu8+8t7t+ylOGm6NwiwNMsD3N3UdIlnD68U5pad9Vbb+CN11/G&#10;mndWYuO61Xhn1RtYvep1bObvDm3biONb1qIu7hS6mjNx4cBGnN6zASVVuZAT3HpdE0FugKrVgFav&#10;RwJ4cOY6Jm7cxtjCdQyMDSPU18nvvAM9hGVkvI9qMsI8N4VHH85INzYI1RX1NcCffj7HnDyHBx+I&#10;QSI3sHD3Fmbv3MfcvYeYufMAk7fuY2LpPsZv3sPYzTsYuX4TQ/MLtO4zBEWo9DDhCCM41Ldcg73c&#10;9qBTFHN653AfAiMDCI4OoGt0iFCFpeP6bNyG/xyOxn/zv4yfUmFvKvfznKpC8LoOlpESZuYIzIYi&#10;8F37EdyRv84G+Cl0pa7AvaIV+KJ5NT7rU+O2EJalGUzfuYHZe3ex8OABFu4/xOzd+5i5fQ/Tt+5g&#10;comNm3AoN25hfHG5RhYWpePvGRuVjtk/0I0AG6L+0W7MzA/QtYxIw0wFvF98MY8V8rp0NChzoCC8&#10;WkcdWjoaKOP10LTXQtVeBZWL6uspY+CvhLmrmrajBlZfIy2CHj7mBwGW1+8gmITV14F2nxftft9y&#10;BfxwcOvw/eNnZydbulAIvu4ultiG4BfbriA6AvxbN1scqxFGowJ6XT10VEijvh6WliZYLQo4rGq0&#10;2zTcspgp7I+r3a6Hi7C72g3SvvidrVWNVpMCZkMjTHr+X3wtVVMF6qvyISvOQGlOMu73teM/Hg7i&#10;z7e78edb3fj9jQDtdDs+7VTjA78KH3QZcD9gwIJDjVFTPSaYRcIaGfoUFehtLoW7OBHa1Euov7yf&#10;2fQqesoTMCzPkEZc3WdGFdPofB5Q4aOOJiyZyzChyERfdRJ8RdFwElxX9jkq8Xnk71iJ5O3rUZce&#10;j26PlY6hE+mxCXjnqW/gvZeewaaXn8VqqvDlE0eRFXkeh999GzsJ95U1L6L63BaYkg/DW3gZYTYQ&#10;U5pcLDD/3iK8d2ih79kqJJCXqMIC4Bkq9YRYEK0xE4UJ53Dx+H5s27QOa1a+jlVU4He5Xf/OG1i/&#10;+k1pJYcdfK/L+zYj+sBmpB/ajl5ZPEpijuH4tjUoqsxGLQGWE+BaqrCyzSgB7B0QFlqo5R2MEqr+&#10;0RF0EuBAqANdVMVB5thZZuI79yZpo6fxkbgjiYr7vwM8/xjgRdx6dBvX7z/A/P33MXf/Q0zdeURo&#10;72F0ka9//TZP/CXmbSr99Cz6hdKNC3UbkgD+34uwjvRL2+7RQYTGh1jD6Bkf4d+NYJHR7vcDKfgf&#10;3hX4lYUK23QSysZzqPOdRcPABVT4TsDYfhIfuS/hX80b8JPmFzBS8SpGalZhSbMS99q24mFXHu7O&#10;+Wn7p3Dz0V0sfSiGdH6C2x99Ik0xdOPRB1h8KEaMEeh7D9goPWKDJOp9TN26S6BvYmRugQ5mGuGp&#10;cQxMDGNsWtyRNYJ7D8alHui/A9xqkcFqq0V7RzNcAR3cPGGdIULhV6PN14xWfz3aOuWwhuSwddXR&#10;htSjI6hhS2qmLXZQCdmi0hYF6e39lH5Pby88ff1SefsG0NHLnNLbx8eXf/azZQ4OsmWkZeiiZQgN&#10;iRpGkNbB190Np8eFVjHDn7YeygY6gnoG+IYS6JpKYVCWw6SphEUng1krQ4umCi1qGYwss7YarQa5&#10;VGYtnQJtsrDKepVMUlxVQxkUdcWor8yBrCiN8CagltufLfbh3x+G8a/3eglwl7Qg94+G2/AZ4X3A&#10;Bu2GoQyzYiBGfQ4mWEOydPSJa7Z50QjmX8VAVTKBKMWkMp/2OA7TqgIs6Ipxm6CIpVHEjB1i5g4x&#10;K8d9qvEc7e2ogq/TmI1wXQb6qxPQlngc1Sf2wJIdC3thMnrZ0HSz4XE01SHx5HFc2bsT1w7vQ9aF&#10;s2jKSYc2Nw2qzGuoS7iEnKPbUHx8M+ovbIM15Tj6auKlEVhLlhKqfwX/hyo8ZIl9AfFNNiLCQote&#10;6m5lLkpTLuDyyYPYs2Mz1gtw334N2959E1veeR2b3n4J21e9gqObViH55C6kHd+OlN3r4Eo5Bk1u&#10;JI5sXonC8gwJ3Fq9AtXcKlrFtXov7eggBudvYGrpLgG+jj4BcC8barqsEPOgBPD8EBVlAg/fnyKo&#10;s9Jlo39WYZGLP/xkngDfIMB3cF064d/HxK2HCM/dpGJOUaWEUo0ycw9R9Qek86+DguDqCsDZ5Yer&#10;248OZs8ONh5uNoqiOkQNBOEJB+EN85ho7f1hKh23swMO/CJ0FT+07sQSBSzEHG0M1KE6uB0FoRWo&#10;6HgK7eY1uNm4Bl/KX8BC7SvoaDyI/rZIhJ2H4LO/C49jP4IeRqVuGQJTXkzcvcnjvoe5u0J577JR&#10;u4WJRSrv4k26kxsYXaBzYA3/UyMUnprFILfDMzMYnmb2nxWX0kZx/+EEPvl0Bl9+Oc9awAq/jzB2&#10;6tkqWtA3aGc50D1go90R129b4CXM3i4NOkIKqbwhDYI9ZuZYJ32+HyPDzJdD3egO05KEw/ATyMCI&#10;yCETf6/AsPh5nFZlAl380HsmZtE7OUebM/v36h2fJsRDbBwCsDLE69RyNFTnoKEqA02yLChqsqGt&#10;z4WhuRAtqiJWsbSvby6AkVujgo8pimFWl8KsqSDYtKGqchgUpdA0FkEpz+NrZRHeZJRmX0NucgTa&#10;2Cj8xydT+M/3h/C3+/2EuE9apPv7EnAqfOJpxgOrHDcNMsyqSjFel4dwRRr6S5MJcRL3kzFcnYaR&#10;2nSMyNMw1pAl3YV0p7UCHzhk+EGP7vEKhDZ8r9cAsUzokqkE07pCVjGVsohqnYrh+gwstlbT2lay&#10;IeD7qCsx06bEvNOIRZ8Vsx0WTNBVTLTrMd9hwK2AETdcSkybyjFMtR0iiP31abTQ6ZhQZuGOrRwf&#10;uKqlubLErJXv80R8YK+S8vCNlhLctlZiqa0SA/y72uxIaVnVI/t3YtOat7B1zRvYt/5tHFi/CjtW&#10;vYrd77yGqANbUJ1wFrIrB5Gzdx0s0dvhr0nA+d0bUVCaTvUlwNom1AgFtprR6vMzgw5LJ6U4Ycdo&#10;C/uY+YJ93XRafoTY2A+N9koA33oMsOis+t8BFqOyFqjMC3j44U3cfl8A/AhTtx+xYVii/R2DM9gl&#10;NRYmtxsmZzta2m0wOFqhs7ZIZXCY0eKywCRmxfDb0RpwoLWzHW3Bdli7nBSk5UzsEJm4m9ugAz1s&#10;aO/4kzBuj4XNWQtLsAUqTyWq/PsgD38TbT3PotO6Gj2KDfCotqG6fi1yanei0XABes0unmfPo772&#10;BRhr34KveSuspii4B93om53CABW1f2qK57rIwGMIMfsGKWKdrIBUoiEaJkfDUj4emJymCs9iZHYa&#10;U/OiJ34MDx5N4DNGi+985/oywH29VmZKGyF0YmTMgyFWeLiD5ZbuPezus1Jh26i4LbTMOmbWFv5s&#10;Y+b0YFhcdx2iPyfAXeF+BKiknWPTtCRzCBHKICs0OY/QxAK6JhfQPXUdPdOL6J25gb65JdZN/mM3&#10;0S/2+XiQoHeEutBms0DdVIXakmRUFwqlTEIDoVHJ0qCVZ0HPfKlrzCLQohc5E5raDFYm9HVZMDXn&#10;wUK4Wwi0obGAz8mDWp6DZlkG5HyN8pxrKEqLREbsOUx5DfifX8zhPz8Yxt8eDOBvd/vwZ2ZhsaLg&#10;l0E1FbQZ79vkuGOU4bqmHHNsDKbr8zFWk4mhihSM8ngmaZeneTzz6kLcNJZLefdDfvFfdSrx63EH&#10;fju9vMyomPhOLJXy0FaN221VuEEFnNcVYbI5ByOMMcO1adJ14kE2CKJhGKlOxVRTrtSLfV1fyOeX&#10;0BJXUEFLqeK5mFFnY1abI902eM9RjffFSg3eBmlKHXFz/+eP58wS82WJubIeEuJ7BFt0aN2xEWC+&#10;VliZB3l2BCLPHJYA3rlhFfa+twoHN72Dk9s34Nimd3Fpz3vIu3wYpvxrUMQdR+GB92CO3IHu2muI&#10;PLQNRSVsYPVNaNQ3o5Gxx+BshSMkRkiNSooiAJ6g0gzyxO0eZN7s70bPYA+z5vJlwVt3xwnwJD74&#10;aPr/QYEJ8AcCYJEjH0p5t2diDu1dPdDabJDrVahS16NSWYtqpRw1Yr+5GlXKajYsDWgwNqHB3Iim&#10;NgVUDi3U4nIT45DGqYXWrYNOXHriVlxe0ro00DlKYXdegsJ2DBn6A0hRH0ZS03Fk6rejqXctXEP7&#10;GB+PwmQ9iEbLXmSo1iK2bgOK6/fDlPcmPBkvQJf5HGypz2MudxXmq3eg3ZgOg7cFlpCbDYYftqAf&#10;1qCPDUoHLP4OmL3LZfJ0oMXtgs0fYPYdpK0fl1R4bH5OGuW2dFs0dpP4nPb5KwIsIF7RH2brMOAm&#10;wIR3xEdr42eJARF+aSHl3n4nAW9HsKsVXp9Ryr3BEBW6qx3dUi9xBxWZb9jXQysyjAAVVkDbJcCd&#10;IriE9uvqnr6BHsLbOyvgvYX+eVG30cetALlrdIpq301Lb5Esb11RPGrzrqEqNwbyojioqlIJKi2k&#10;AJYnu4YnvpInukKWAnVNGnR1mWjhSW9RFHCbB0NDjgS8klA0lCWitjAWZVlRBDgC2XHn8fGYD//z&#10;8xla6EH87V4//oP173cI8fVO/ILK+YNuI77tVeFRWx1u6yuxSHWfa8zHtDxbqqm6HMzxfa4T3ruW&#10;KoLSCLGG0VeE51dDbfjTvJ8VkFbr/8WIFT/s0ePTDjEjRx0eOWpxt40Ng17csVSIWVpwAexkfTZG&#10;awhyZTIbiUT0Fcegt+gqFZ92vSxGquGaREw3Z/BvC3CXyvqBu06CVky181WPBl92q/GlmHYnKCaQ&#10;F2sp1UuK/KhdhvtCiQnxEtU4rM5HbdYVRJ89jOP7d+HgtnU4tWsdzux8Fydpj2MJb+rRLaiJOYIA&#10;P0N94mmUHNwMc9Ru9MoTcIHPlVVkwdymQZtDD5vLBHfQTQXpY56cwtj1JanDZuIGreHsDPrHqCxD&#10;/ehn/hydDEvX6v+PAEsZmArMrQD4ARX41mOAx27eRWhskjnbT3jVyK8pRnpFDtLKs6TplsR45Awe&#10;U0ZFJgrkBShqLEaeuD+8OR9l2jKU68pRTOdToi1CpaEcNS1VqGqphLytHrX2WpRZM1Fqu4J0w15c&#10;U67n9gCK2+JQZWcDFjoMY/9RaDtPQ9a6DzmN7yFduRfltiRoTEnwF+9Cf9qbaE15AZorT2Aw4hnc&#10;SVuD3vorqBerl+hKUMWIJzc1S1PtVBsapP1qQ6M0QV6Vpg6V6jo0mQ2wBToZDYZppWeWAV4Ul9Im&#10;8OgD0YE1j6++uk6IFwXAAfSFBaxizt0gK/S4gtJjff3iUpBb6gH2B6xSp5U/YJfK67fC47XD5Xeh&#10;vZOZo5v5d3AMgdFplrgNiypMNf66QhMCbAH14mOYb1KNWYRXqHKIdlt0cNmsJmibmFkJXRPBrSu8&#10;RgWOh1qWSnjToZenw0i7qmepua+meukJr6kpG63NuWjjl2VhbjUr8qjItN1USCWBqC2IQXlGJIqS&#10;L6M0NQo/uUloPxzFvxHav93qkeD9t1vd+BcC/IcZD3492o4f9VnwbY8aHztopy21uEmIl3gi3DVW&#10;4Y6hAnd5AnxgF1O9KiDW8f0+lfsXAyb8adaDf7nRhX+90Y0/LwTwm/F2/LjPiO/4mqU5n0UmFhb9&#10;oZ0K30pFbCnHgrYYc8oCzNFFTDcImHMwzgZohPCMsqGaZIM105iJBXUublGRH1J5P/M1EVwVLboW&#10;PxwQq0aI1SO0+D7rKwGygDggFgavXQaY1l4o8A1LGQGmAmcuA3xy3y6c3rsFyad24uKWVTj77stI&#10;3bsWKQfWQ3ZpN0I1qWjPikDTyR3wpx2DpyQaR9e/zhhThGDAgp5uMXrOzfOmCyOTI5gQcyFTfWfv&#10;3MMkAR6Zm8PAxCh6R8MIjw9hbFrMNDnMDLwMsBiwIcY+f62+n33xD4DvE+AlZuD5+w8weuO2BLCF&#10;Nl2ob4G8BOlV4kaAzOU7g2oKkFyWxkpBliwbefJ8ZNakI5vnRyHPiQI2lNl0b9miA48/l9Ktidtg&#10;6+yNkLvlKHfkotSSikJDMrKNF1HiuoLGnjw0hTJR03EU9R370eg+gmLDLqTW70CBMQLKQAVM7aVw&#10;159Hd9kuWFPfQuOFb8Ia8TLCyZtpt5NhdJWixJCDAlUhihnvihnvSljlOhmKlGJ6nlI2NKXIF+MT&#10;GEXMHR0IDA5iQAC8MIfZxUkJ4PcJ8BcCYKqvqBW9w73oG2Fx288aGGXrKR4b7EKvKAZ9ce2uq8eP&#10;YLdX6kXsDHloqT3wBpYvEdl9Llh9Xtg6Q3D1hun5R9FBkD1Dk/ANT8E3Mg2/KEIdINSd4wSbMIv6&#10;2l53MRcL/+/2+9HWqoe+sQTq8kRWPBQsZWUS9ATV1JCJVoLapsiFmdsW/mwQ8HJraRaP57Hy0UoQ&#10;rPyw2pSFMBNiLb/EuuI4CeD8+POoy0/E7+4N4y+3e/CvS934G7fLAPfgbzdC+CuV8w9THfjNqBM/&#10;C7dRjVvwpZjuhiB/ZGvCp06FVJ8RbjHH8/dCOvyox4CfMz//gZb5X/ga/357AP9+qw9/YYPwuyk3&#10;fkkVFhD/kHlYTBQvZpsUc0WL+bEesRG4a6nGHTYIS7oy3BD3ECuLMct8P09HcYNwL1Gt75kr8Mgq&#10;I/xUev79D3p1+OlgC34+bGbeNnFrkn7+Ub94D60E95fBZkmF36cK36MC37SU4npLMQbFdf+MK7h8&#10;bC9OH9qDM/u3Iu3cPkTuXIPL61+VAM45sgkNl/ZihM/tZGPaFnUAw5XRKLl0ADveeRmeNjkGutow&#10;MtCOMTq48Yk+TM9PYl4sfXNX9LAS4Ju3MEoVCU+OoZ/wDk4OY3xmGAuLI7h9TwDMDPxPCiwA/vyL&#10;5Z5okYEf0EILgOfu3cfI4hIBnoC1sxPNFgPtsxzFTRUEtQgFYu60uiKkl6citzwZFdVZkNfmoqo6&#10;HaV0aCV0ZPlsGLPFpBGMPrl0O4WMWUKVG9upii458g3p0gwuFZZi5LadR6n3Iup7MlHpjUV+23ZU&#10;O/eiyXsM1e2HUGI9gUpnNGpdqWiwJUPfEoGWuqOQJb+NtGvPoyZ/N4yV5+FxlMDTXwOlswBVxmJU&#10;6atQQwGoNcnQYBET38mlCfCqtCyNnNZcB2vAh87BYUaPaUzOzWB+YQy3b4/hA35WX34xj+9+tUAV&#10;nmcGnhhmWB7hBztMizMkXXAf4IfcS5vTx9ayZ7gPobDIuMsV7A+hs48lJq3u9sPV6YXd74GV4FkD&#10;QbR398FJ/+4ijBLEg1RVguz9GuTHEEsgSzA/VuixGfj6h+D0eNBq1sBI66OvSoKhmsXW3ygX8GbA&#10;wpazTYDKEsB+Xa2KHKov4VXlw6plqQpgI7xtPPmFCgt73VCWhMqsq8iOOQ1VWTr+8mgCfyRof74e&#10;pFJ2UXmD+NsiVZPbf5nrxF9nO/HHSS9+N+7Gb8ec+MWQHT/ta8MPu0z4YbcZP+ptxU8GrPhJH4Hp&#10;1uOXYQuf78RfFvxsCHrxX+4N4T/vhiWY/zjnxW8n2/GLUSt+SoX+ei0lMXXslyGtNEOlNFulu5mK&#10;TthsdWwsGvGwlfnVIseH3P/I1QgxKbxY/UFMKP9zvtYvR22sNlYrfjPWhl9x+wvC/OPwY4C7BcBs&#10;bAjwh8zCAuDrLUWY1eejX5GNegIccWQPTh/cgdP7tiL59F4k0TbHbn8H6fvWIvfwBjRe2oMhfsZd&#10;ZdcQzDmNblkc3n31Bax540X4rHXoExOt9VgxOtSB8XExXn0KC7duY166RCIAXloGeGpMOr+Gpkcx&#10;MTeChRujuHOPtvD/CPB1fMZ9cRnp/geLWHywhMnbSwjP08WNjaGdTk3nbIOqVYtmkxq1elpSAlCr&#10;qkaNPE+KW3ZZErrktLZ1qdDXpKBOTnvM2COmIc5iTBGzmhbUC4Cr0MCGuaKtCqnyeEKeg7LWbBS0&#10;X0QtlVfZxzzdyZ/tB1DRcRjVnnOQOS+gwhGJYhsjmfkCylrOosZM4Jv243z2UzhZ+C0kN+xFvuIs&#10;muxJcPRlw9yVhiZnIdQd9dCxAdZ1NEPvVjGXq6CwalBvUqKOpbZb4Ax2oo8WenxyArP83G7ODeL+&#10;rSF8TLfyHQL8ve9elyBeMbowA1Ejouan+UFzOzeN4elJjLCG+MfiOtTABMHmVrSgonrHBtE1PEDo&#10;uuHuJrj8QO2hLlavBLA7PEIlHv87vP8MsAStUGBu/w4wH/f0D8JOgC38QlqaitFCeE21SbA0pFF1&#10;qbBNWRLArdx+DXEbwbUq8/5eNiqFVct9DQGmAgslNhJgDQFuZKssAM66Km4hTMcfqcC/nQsQLA/+&#10;MNmBP097CW2A8BJoqTrxlxk/i9tpKrIAeaQdv6Uq/37EyX0Hfj1IiPrN+PVQK/5I5f3rjJeNQYjg&#10;9uO/3R/Gf7k7iH+73Yu/0kb/YcqFX4/Z8cvhNqq6GT/pb6Eai4XSzPihmG2yx4TvUel/wO33uf2+&#10;mGA+KFZ8EAuDm/CTcCt+xmz9C0L76wmH1CBINWFn2Qiwla9PmB8DLGz1d0Ji+lkqsFfMGV2NJVrn&#10;66YizPAz6uVnKU85j8jDO3D2wDZcOLgT6RcOIu/yQSQS3ox9a1B9eiusaWcR5mfeVRqFYXkiUmij&#10;V6xYgY2rXuVnXY6AS42QR4/eLiuGhkKY4Dkzs3hTGnQhMvDfAZ5eBnh4ZoyqIm7SH8ed+5NSrvvg&#10;42l88pkAeI7Webk++Xwajz6awK2Hk5i8NYGhG9PonZviucKGvqcTJpfodTazTFC36aDgya/XN8Cp&#10;KMdEXQbel0fiy6bL+EyTiJF6OjhZMqprmI0JbnZVFnJlOShuKEaFVsYM3IR8ZuOYoqsoaMpFeVsu&#10;Kj05UPY2Q0u3VOdldrZFI9t8CdmGWOTRYhca01DQkoA8/WUUtVxEc0csqmwXENO4GifKv4GzVa8j&#10;om490vS7qdwnoQhchqE3F7YRBXyTLfCOG2Hr08Ac1EPrMaLJpkW9WQWdzQxfJ93M4ABujo/gzkgP&#10;3h/x4rPrXfji0Qi+x8/lB1/O4/tfzmHFxI15iJq8KYa9LZf4efzGHMavz2JinkUJH52b/HuN8EMU&#10;sA9z20ewO4fEdV8qb3cP7F0C4CGq7z/g/Wfl/RreEG3z19VFGx2irfZQgW0eLyxmLVWzFCaqblt9&#10;OmzNWbArqbI84QTAVkJrE8BK21w4CKtdLKXJ/VZCbebzLYTWRhW2UoWFAove6gZa8qqsaOTEnoW2&#10;MhO/uzOIXxG4X4278Euq658kgDvxr/Mh/G0uJEH8t/ku7jMXz9BWT3fiXwjyXye8+NOIG39kRv7d&#10;YBt+O2TDn2mR/zrnw78udhLePvz3h8P4Hw9H8d8fjPDnAfyVqv7HaTctuV2CWNQvJJBNkrX+9biT&#10;Kkq7PuzAL9gw/GKYv+cxie2veXy/YwPze5ZoaET9cdqDP/I9RaPwhyk2KJN25mw2JiMWyUL/oE/M&#10;Ia2S4BWrNnzIDHzfzuxrFjN25EuDPUL8fGviTyHiwGac37MJVw7tRPzJXSi7dhKll/Yjb/9aqCP2&#10;Y1TJLK7KwWBdMky50Xj92afx1DdW4D0CrKGitellsBpr0G5TobPTif6hMEZnF6RrwP9PAE/Nj0lD&#10;Ke9+DTAV+MOPJ5l5J/HBJxO4+/4AbjwIYe6uD2M3vQgv9KBvYRjds6PSMEkHY5zZaYWJZXHb0dLe&#10;BmObEW3aJkw2l+Hbjan4UhmF7xij8JUxDneb4+CoSEAtc3GxjDZazDFeW4qCxiqUq2tpbeuRUpuN&#10;qIJrKGwqooUuQ7WrDMb+ZmiCNSg2pyJTH48sXQaytFRxOpgik1gXOxtFxgTm53iYwxl8PpXdcBxH&#10;8p7BsYKXkaQ5jJL2WFQ4EyBzxaHBR0fZVw7HuBZtI0poe2RoDJSyZGhmHFM5DLC2WzDUYccDnwPf&#10;Dtnx/ZAGP/dW4hcDCvz4ZhA/eTSEn70/jJ/wvFoh5jMaoeUZE7Auzkvb0YVZaTuyMI2RWf6ONTIz&#10;wQ9+nD9PSlOoSM8n6AJiMd4zMEho+8XcQQMEdwx+WuKAUNiJfwJW6oleRM/sDbakS+h5XKITq3tq&#10;AT5mZ4cvwAxshEVVibbGbLQ357BFzYNdQdWlCn+df1v5mJVbB8FtJ8CibNwXdlrkYZOAneCKPGxq&#10;yoGGGbihNAFVOZEoTDoPHVvg39wJ41fTPvyMKvqzsBV/puL+baEb/7pAaFn/xv1/m2cmJsD/Oktr&#10;Taj/Nkt7TVv9l1HCw7/5/UAr/jDWjj/PdNB+L8P7Px+N4v/+cAL/9wcT3B+nEg/iX27SRs96CJqT&#10;eZjqLaCbdeN30+2PISSYrN9/XXQFv5/owJ+m2FiwYfnzjI9OYLn+OkdXMOvjY4R4xs3nOwkvYaeV&#10;/smgifCK1RzE5O9iMbVGfOCswUOnTLqxQWTfGV0exgikuzwe5VFHEHlgEy7t3YyrR3ch7vhO5DLf&#10;ioxbfmKLNFZb3Fs8pcnDhL4AZ7avxRNU3289sQIb3noJ8tIkNDNnNtXmQdlcida2Fvi7ugjqDMEV&#10;nVj3pYnXRxeWAR6cGuU5NP4PgB9MSQC/z8/r4YejWLzXjZ5pPUy9RdB2p6NjXI6+aSPttwfjS8yD&#10;d27DNzQAo6sNjToFFAY19K0m6C1m1Cka0VhVgO76FCxormHRHINFWwJuWzMwrUyBvSoNdTVFyK+t&#10;RFp9I9JVRqSrzcjR6FGiaUZcRY60SmYexSFXQxD1CYQqDVpvJEpNJ5BlSEKBpQRFrSUotBSxClHc&#10;Wg5ZeyGUoWTo+pMIYjIydCdxpvRZXKlZg0JrAnR9TVD3KiDrKCX0SSgz5aDCpUQuK9qUh2jjBSRZ&#10;DyPTHk8Fb4C5Vcdjr8MPzUX4obMEP+kqxm89sfhjRwp+G1ZQBEz4Xb8Gf3DXYEXPWBi944PMJeMS&#10;qMMENcyMIu7lFK1l/8RyLu6jZRY9iCIfh/klDBFkAbEEMGW+c2gI3nCYyjtMcGcQmr6OrplFqXrm&#10;bkrVO7/EVvQ2Bhbv/qNu3JNKXFYKjk7BJWw4M4CVtsZBQN3MtG7C6eAJJxT3a9ssWWfW1wALFbYq&#10;8wm26IVmLm6kCgvLzWqpz4BGloqGknjI8qJQknaR2Tobv17qx69nAvgZle+33P7bzT5C20tQmYdn&#10;glRcUbTPU53486Qff50iOBOEZpB2tacFP3Y34nuOOvyYFuhPhO4/lrqpvEP4Xx9N4v9FRflfH07i&#10;/3qfAD8Yxr/f7sGf5n0SvL+h4v5iUAyW11FljfjDzHJu/jOh/IuAkyWgXYaVWVzK43z/x/UXUXQO&#10;f2L9fpKqPk7FZh4WKyeKXC0uJ4lFyaWJ3sVaScy9d0XPs7kU88YCTIrJ3tnA2WgXSyL2IebAe4g7&#10;sg1JzL9RB7cg4cQOFJ3fB19ZknQ/8gQ/45vWKtjK4vHaUyvw7FNP4IVvPYGNb7+E2uIENPKzlLNB&#10;rK8rgbFFB09nkOcNYfsngEfo4sRQxfDUCAEWFloAPIF7D8S8V8sA33t/iNGtBXZ/FvNhCpSBNHhG&#10;GzAwqWdc02JgrgcTd5fo1kagbNUjs4hqmJ+B8lqqaF014gojEFG0DaXqw9ASOFfLKXS3xaG/rRhu&#10;RQFzcQ4q5RXIatYgXuNAXEsnYkzdiDcFkWFy40p9E86LdamV0YhsPIvz9aeQY45GU0c8auyxKLLS&#10;WrurUOGuRqm1GAV83UJXA2S+Ssi9VHcXLXTbNSSpd+Cq8k3EKDYT5qtUchkagk2QdVah0pvL/FyB&#10;Cp8FOXQR1zwtSHDWI9dbgvJQHkroltR0E/NOFT5rz8RH/kTc7U/Fw1CMtP95Twm+7C3HV1TuH3aU&#10;YYWnLwhfXwhdQ33oI5w9YqzocL8Eq3gsGO6Rtp39XfD3BhHiz+I5/VTdYWZlAbIAODg8DD9V2CuG&#10;tk3O0eoIaJcVtm/hFvqu35FKQBsmsIM370sVZg0t3Zce76Jae0UnmMsKu7EW7QJebSE69EVws5zc&#10;d6ipxqpctKupviynNp9FCy2yL59vUxNm7ttp+6y00uYG2hpaRU11Mpp4AlYXRKMi6wr0lRn4Ce3x&#10;L5mBf7MQwp9u9OCvi8yqVNq/ENY/jRFU2uTfDzlplamEY1TIYSd+xSz6U78a3+eH/ompDO8by/G7&#10;URf+fbEL/+3eAP6HUF8qr4BXUmAC/F/uhvHvhPsvAmABm1hfWCz+3dGID820e45q5mrhAGjh5+kC&#10;5oV1p9KLPC5l8scAcyspL+H+IxXp1yPCirdL16zFcqeiY0yspPhlkF9+oBkfeerxUKza31Yh9Twv&#10;moT6iuVW0tFdlwpLfiSKr+xFwpGNyDi1Q6rYo9uRHXEImozzGGpIR58sETP8TG+76nB8y2o8T+v8&#10;4tNP4vmnvoFta15BfXkyVPX5aKQKK5rKqR4GeEMhSYGnl+5hVlwHXryBwRmeJzynRA1ODUsZWCjw&#10;vYcCXlGTePDBCG4sunFj0oSpCQ38EzL4p2TwjsqgC6VCEaTLGmmDc7hDmt4mozgFadnJKK+RQaaq&#10;RlL9CcSoViFO/y7im9civ2IzVPI4aOnmqmtLkF+SjVx5LQGz44qxB1fs4zjjnME59zyuuidxSO/A&#10;EZ47kborOKeJRmJbFqo765mBdWgK6lDoVqKEUaSusxYydwUBzkM+1bfcnQaZPQ4qPl/XkoQS3Wmk&#10;6M8iWR2J+IZYpCkzmZ9LUN1VhKaBNKj6s6EeakYtv/OckQ7kDnjRxHPLOqHm41o+L4hAXwdudOdh&#10;MngeXT2n4PCegtV5mdk4FaFQEkZHK3F9uA4rrD4nWzwXXEGPNMzN2+WDhyV6mN18zBVwo4MlLhc5&#10;6MudfL63JyBBHqZqD1KxhYWWboUiwD5xW9TU/LI1FgM0qLj9BLefgIoSaiugHVx6sAwxt8NibOui&#10;mAV/no1EP9x8H7upHnaNALcYHmMJvC1lrFJ4WorgoZVzafNY+ejgCenmz+2EWMrChNypK+TP+cuq&#10;LUGcDkNtClSVVIviOMjzYmih0/AjKu1vqLq/v96FPy1SIWmb/0R4BbS/6bcTVht+zfpdn9hnXg0Z&#10;8QNPM76w1eIDHtNtNhi/HnLgf94dxP+4F2bmHcH/eF/k3uX8K5T3P+/04z/ENeabVHWqrLjE9Bta&#10;XamYgb/vU+EW3cIjXQF+Svh+P047znwrOtAEvH+hhf4XNjIC3j/PsGF5bKn/QIB/NWzDL1li1UQx&#10;3vp7PWKJUg0+9yskeB85qx8rb4nU8yzmx5pUM8s2pcEni4c+8yKKL+9FyslNyDy1BVXRB1HB/FsQ&#10;eRQ1Vw/DQ/s8WJuKe+01KIs6iJeeXIGXn3oSrzzzTbxIgHesfgmqWp60yjKomTt1mlrY7GYEursJ&#10;6SwBZga+JcZCLxDoMQpBvyQGYTq+vwMsLPSH08u90My/H38whA9u+zB7vQWBuQo4J3NgGUhBrecy&#10;yp2J0HQ1wMR83+SSI1uWgsyCNFQ3ylGtr8a12v2Iqt6IWG4jS/bieNQmpGYnoKKuEvlVxUgrzkaG&#10;vA5X9X4caxvDoY4b2Bl4gINd7+N8cAnbHB5EOYpobTOR4y1Dbb8WFjoux2QXFH1OJLU1IMmUzTyb&#10;hVpvEUrMccjTH0Sl9Qhq22iVrWVotZWhycbftRUi15CLDHUGMoQdN2Sh1JkJWSAGFZ6jKHYdQgkb&#10;paQuBeICrYS2FXa6DctINVS9TgwP2vH5YCKj0Jt44FmPHus+1Gj3IlO5DQXmXTD1J6NrjApsclpg&#10;cbWizdkKG5VPQOrosMHhtvLnNlj4hVhsJqmMzKamNiPaCXHnQDdVeBQDzDW93IZGlhXYPzLGnHsd&#10;vQtU3uvL8P6zZRbq+zXAQ49r+PZDDN64jx7m4E5maLfHARsBtmlL4TIQXmMZfOYK+JjFAlSSgLmY&#10;qpwPl4Y5jirsJsQCWpeu6HEVswr5eAGcGublpnSqcCq0siQoyxPRVBIHPS31D2Y68dsbBJjw/p6A&#10;/G7aTyCd+Dk/zB959fix34ifdQrFNeLHXi2+096Ijy1VeGQoxS0q/Ledjfif9wbx32/34z9v9uC/&#10;MVP/17sDhLYP/3m7F3+7LiCkFSaQf6W6/oX7f5x0EUIXIXVLl5x+S4g/sVZjnMd1n43PjwJq/Gqw&#10;Fb8f43OYtUX9hTn9z49LXNb6/XgHbbNLGmgiOrp+PGCRLkeJdYbFwuEfe5qYe8VaTVVS7l00lUg3&#10;MMywoRujGvQ3psNXnQBN+jkCvAu5F7ZDxX1XaTQU6eeRdZH5N/Ig+moSMU/bXR13Cu+88DRWv/w8&#10;3nzuGbz+zNN47emnsG/da9ArCmEx1sGkr4PZrISrw4EufofDs/MSvOK2OTGII8xzRMAbGhRjDQYw&#10;IQ3Of6zAHy2vi/TZZ1P44MMhjM62oHUgD62jObCP5UDfHQu1PxPWIQs6Jvww02nUOPOQQ6ubUxeP&#10;Sl0pCgjKiZxNOJO2C2myKOTWJeFi8hlcTb+KzLIcpJdl4mpuFJJkRbhs9GOvcw67gu9jc+/n2D/w&#10;bVzoWcQlrwo13aVo7KlGdbAQdX3M12NBKPudKGyvQxTfL0K+CcmKnYQ2CuUtF1Gg2IMG42nI9JE8&#10;nhiU6NNRai5AvjkLmYZopOsvIJMZN9cSIVW2+RxSjQeRbDqIDNtFRLYk4nhTMmKVsVT1S2jpO4uR&#10;3kw6tAz81951+L96VuBv7nfwZdsx9LSeRrXlBCrs59AykAj7cBJWaBmYDbQ9epMWRrOGoLawCGqr&#10;FmareFwDta4ZOqMKGoMSGr1Cgl3YaXEpqX9ylNabCjxCBWYODoxQkWeuo/+x8oZvCGgf2+avSwB8&#10;8x/wjtx5hCE+1se/CwyE4SLAVgLcpi1GOxW4g+rraa1CoK0aIWaxYCvVmGriJsAdmjza7GUbLdTa&#10;a6RKE3qPQewz+xBi0QFmrl9WYQ1VWFF6DeryJHyXmfZ3twbw68Vu/HLcg1+OOPGTPit+SGC/36HF&#10;9zo0+J5bRXCb8W1bPeGV4aG+BHcI2i26g5916/HvBPPPE+34w5iNNtdDSAmrKAL6+1G7BOivaW9/&#10;NWDCr1m/5Mn3O1rev854pJ7r31E9hZWeqc3ERGUSG4cS/MCrxC96TPjNENV/hK9NYP/I+j1t/O9G&#10;mXl5nL8cduDnbKV/MtDG3CuWOtXj27T2ErwuWmd7La1z5WPrzOxrKJLUd1SZhb7HACvTzqAsYg9q&#10;44+ioyoO3vIoKJNPoSbpLBozLiLMxq82/gRWPv8MNq98G5vffgPvvvYSVr30DN556Tkc3rwKZm0V&#10;2m1a2K0auFxmdIZ86Oe5MDa/SPt8/+8AD4yNEODeZQUeC0sKfPMWbfMjqq90J9IcPv1sGkv3u6Ht&#10;TkRW23qq3Dkouq+iznMBjZ54tA6paKFbUectRT4BKnHEotKVgRp3PtIJ1/G03biSc5oZOBONNhlq&#10;jVXIq8lESnkcogtP4VzOBsRUnkGkQY9DrmkcCj7Asd5PcHngE0SGRpHSqUbzsAGacC3KXFRubw0t&#10;tAkVAQOKfQpk0CLHqU4goXk3Ks3HUGM5C5k6GmpDOioVV3C5fCcuVe7ElYpdiKrdjcTmzUhUvEuI&#10;N6LUvg/5rXuQ1kKH40hETTAP5Z40JPD1rjbuRkbrPuR6XoFy6HnMj+7Ej0Mn8cvgBp6Pb+OntvX4&#10;lXIPPrGcg88TCUNPKj+HDJgHorBCpVdCqVOgWVUPhUoOQ4sSemMz1Fo5oW2GQl2H2rpyNDTXor6p&#10;GnWNVTBa9OgIedH9OAuLS0mh4SF0hgfZwoqBIDMYmrmBobmbGKGNHmEGHrkutre5FcUvlZZ59MYD&#10;jC09xNjt9zHMrQDYT4Db2YqbjXKY1cy8VFO3pRJeqpS3VUaIZehsrSSgtNfCQrPcGgLM8vC5fsIe&#10;oNX2tiwD7CHoTuZma0MmzDUpzL6JBDgWCqrwdya8+N3tMH7BDPzTYReVzE4la8V3/QZ85VYzmzbj&#10;M1sDPmmV44OWKjw0lGGJefAm3+uesQJfdjThp7SsP6Lq/SigINAa/KLPINVP+PiPeUJ839vE16rn&#10;a9Xgc55UXzhq+XwFfsEM/As2AD8OMK/aajBdl4ExAjxfnymp/Pc8Kr4GX6u/Fb8K2wlzO35Fuy7q&#10;F4M2qdf8h31U3u7ldYrFWsNiIMiHAt52uTSRgHTzgzTqqgSzdCSiJ3mUCtzXuGyhVQS4ImofdDkX&#10;EKxPhrcyBvbCKDSlnoci+wqKoo/hneefwruvvIgda1Zh6ztvYd2bL+G9t17BGkJ8dNtqySmJe7Cd&#10;LI/Hhi427IPjYp7opcfXgR9baCpw9+O+leHJYczMj0v3yz58fxYffrJ8K+FHn0xheN6GEucRJBpW&#10;IsO4GWX2Y6h0nEWZ9ThkrososYtrsVdQ7EwhBAVo7KND8OUiR5+AFKpunioPVXQNWkYdc8AIjbMJ&#10;JapU5tLzqLYeg8x2HplUx4ut7bjM3JvauYTcnruI6JrBUX8Ahf02yHtlqPZTgX3NqA/Qrve3QDPW&#10;jqquZqRZU1HcHoMm9wU0Oc6hujUKcubfEvNFpGhPsHjsDdsQW/0eUho2I6lpLVLV65HH/yXbcgYp&#10;7koUhxrYMBQhpzUC56tXIVG7je95DHUjL6JqcAVVeCWG3Eex5DyMhRC3lgP4vmwvvtd0FMPtF6Dq&#10;jEJz1zWouuOwQkF4ldomNClrCXA14W2ARlcn7au0dahvlKGqqgg1dRWolpdDVlvKoK6Gm7lYtKYS&#10;wFTg7vAAw3YPelnD4TAmRkYxMTqGqfEJ1hQmWJOiZ1LU5CympudZ19kSL2GK9nmMMEsA0361u+0w&#10;GWphUubDJnKwAJjweqRtFa10FdW2RFJdkYNFOXlyiq2XyutjPv26BOjidzbmTBMB1lGBm0uuoaHg&#10;Kj4hFL9Z6sdP54L4IcH4bo8FX3aKGxi00jDJj9vq8IFJhgcE964YyqjOx03WA7MY/1yPe6ZKKnEB&#10;Fvja86zPCOeXhOczNjKf8Dg/MpfjfTYm93icN5sysNiQhgd0BJ/xBPuC6vgJtx8YC7GkyMZwaTzG&#10;melm6tJxkyfhx201BJ8NQ9DIbGzGz/ra8NO+Vql+THB/SIUWC4uLhcK/HsUlli19RKt3t60Kt/je&#10;S6xFvsfX9lnMUjkslllpzkRHRTyakk6gNu4oPHUpEsCOgsvwyZNgyI9AcdQxbF35Ct6mbRb3Bu98&#10;921sWvkq3nnlW1ThFyU7fXbvRtha6tFu18HBEjOzdHYH2ICPSTcwiAWyBcATi4sYmp6QBgCJKxpj&#10;M2OYW5zELWlOrFnpVsIPPpzEwlIQLT2lKGq/hDJnJAosR5Fv2o9y6xkUt55Atukw0o1HpcEUhdY4&#10;VLjiUeW7gkLnScIQiYr2csiddZBbatDYWgODvxGGUA0Uvmzm6GS4JoVy5aCuIxkFzLJlpkZoPCE0&#10;ds0htnca++j8olwlKPSm87E6GAasUHapUe4uRzFVPtlwASktx1HfGY2G9rOobjuKau8xlHceRHng&#10;HMq9cXxuLPKNp5DWuIeuYDeyWw4hx3wIGYQ0n7DXh5pR629AquYMTlc9j1P1LyKeObrafQCN/rUo&#10;tRFiug+Dbh961Ifgs52Gzx6LSVshxtuz4fbHojF4DfLufKh7q7Fi2RZTaam+SnUN9GLKGapvk0LG&#10;n+Woq69EJQGura8gxOWoJsB6Auzyuai2PctDMEeH0NMXQm9nB8K+dkx0ujHX7cV8rx8LfQEs9AdZ&#10;ocfVhYVwD64P9mGBqj03MYWZ2RsYn6flnpojwP1od9lg1n8NMBWUGdhtrkQHIXYRXifBcdJqOpl3&#10;RS+01CPNk95JmNx8vodW2i9ys2Sn2QBINjpnOQdXUYFLYiHPicQDqu3vaaG/z1z5ZX+btC7vpx4t&#10;PmxX4BFV976xErc1xYSWkDbnSHWH+fdDwvsZgXmfkE3K09GecAryw5tgjDiChaZs3CUsi6ocQp2J&#10;KebIoeJo9BdcQiDzLCxXD8B4ZS8ccUfQVxCBASpeIO0cunIipNdaUORinu9zj//fJ7Y6fKdDhe/6&#10;tPguleD7QQN+wGP8Hrdfdeok1f2USi0WE/+Q+fyho066nfG2pQJLpjLcMJdJ9lkosOjAmuJnNcQ4&#10;McgGw1l2DfXxx2AirH10KI6887DwGK0V19BadBVxx3Zi3RsvYu2bL2Pb6rewa90qbt/A+jeeJ8Av&#10;YM2rz+PSwffQpquA1dwMa6sK7e1m+Gih+4SFvn5DGsTxNcDDM5MSvEPTYxiXAJ7A7XvTePD+DCGe&#10;wMKtLrT11aLKm4XaQCGaWbXuGBS0HEC+4SjyqHDpzJIpxnNU0CtUXGbO5hOEnGA430KuYzdzZxrK&#10;DeVQ8VjMQR1s4/Uwj+dCPXANptEUeBfLYJ+oQIM3A3XtdGPOAnT0WGEKDyGnrw8R7kJE6t9FgvEI&#10;j6EBLYwpzQQuy5KPi/LTOFH6TaSpV6PZcxY11hPIUe9GgXUvSj3n2JBkQ+YrRWVHAfIsMUhSHcW1&#10;hl1I1R5ig3MEKZr1qOKxWvhcpWkXrlZ+E6drVyC1/QSKQqmQ+yKZo/ehXL0Xai9V1nUWDbTbDc6r&#10;aGzP4raEbqAQjd1JkIcSUNtZiBpvHlaIbKuVAKYCq2upwI1QaWrR2FxBgGtR11CJKlkxt1WQE+Kv&#10;AXZ6ndIlpj7C2zc8gL4uL/rdrRhhFpqxqnDdrsSNdjVuOjUsHZZcepaB1YJbHgtuea1YCnpwvb8P&#10;c0Khp+bZGEzD19sHm6MVLdpqmBRUTiqwk9C4Ca7XVosO5lAH4RSdWx6qm8i94tKSGIVl51ZcE+6g&#10;lfbxOX7+3seTV1hpcWnJSHXTVC93ZNXmRGGG+fYPdwgw8+XnvRZ86tfj4w41HtkbpbuMlrQluM7X&#10;nW3IwLS46V5VgLu0zg/Zun/cXo9PXA24RzWerMvGQFkKWq+dh/7SUQRzIzBcGY9BZq/+wmh0pJyB&#10;4sJulB7cgPRNryPjvddRtPMdNJ7YCkv0YfgzLkv3FV9X5eM6j1Nsb7DRuG+qwEdWOT5xNOAztwJf&#10;EOYveHzi7qjPxMLgLiVVd/lGCLH+8N22asJLV0DlvcH//esJ7ETNtzAD04mEmzIRZuNiL2W2TDgG&#10;b20y+lXZ0F/dhqCBjoY/t5XGSTf0r6dd3rTqNVrnN7Fnw2psFzf8U42FhX731WcRdXQTzHy9FnUp&#10;WnQ1sFjozLwu9AwNMjqJu5HuYPr2nWWAZ78GeJQAj2J+cZwKPIn7j0Tx8TkbdKFyGHrrYR/Wo32g&#10;AXp/Ooq0x5HRfAr5lkTk21KRbU1GkSuTapuJAvUlpCpoTe2vIse2Ggn1h5ElS4PCooB3og39Dyzw&#10;L9VC15cAVVcatL2FUNF219vpMjqy4eF7dE7aYZ0IoCSkRUzLWcRp16LAdgYNXTKoBlRoCNGBeiuZ&#10;YxNwtXYVLfpGNFqPopZ2vLjlGPJbziPXnIBiaxEzeQny2tKRpo9CuiESadooZKjO00bvRWz9FuSq&#10;tqNK8QIyCe6pihW41PwUslwnUNqdBlmA6t1yGaW6k1CGrlClzyK39QiKbZeRZ4pGsuKMNEAkq/Ug&#10;smz7kKTfjmTdVqzQGxXQSQDXQMkSAAsllgCmKtcz88pqi1FPgIUa19aVwmgSCuxEp7g5m5mmb6gf&#10;fZ0uDDrUGDeKJTRzcUuXjtv6DCpWNu7oqUqGXKpKAbNjEU/MUlYl7rZrsETVXhCWe2yKLfc4Orq6&#10;YWkzQausgKEpF1YC7CKMXgLss9bAwyzsNJVLCix1bvHkbKc1FACLsdAOKrBLdGa1lMPPE9nH9xKX&#10;nwTY4mYIXW0q1PyS64ti0WuuwS8Xu/D9MRc+p33+2KchEApp4e1bbDSu8/Vm+DcTNcmYZoaepyO4&#10;qSvFQyrvx7Srkm2l8t1uqcYNfSXmeCKHZRlwp19GW8wx2GJPwh5/BqrLByA/vRPNF/dDx1xpTjgD&#10;a+JZ+DKpwGXxmKrLwlxzrtRALDL3SxDzvW/yf7nH/+MRLeGH4uYGKv9HhFnUh6z3Ce5DAi4WEr8l&#10;rTsslLccNwW8LKG8Al4BspjUfYJOZUSVi17RH1AUgea0U+iQxWJYnwd79mk4hI2ujkfiyV1Y/eLT&#10;2EzLLFRXzIm1d+MaAvymBPGmt1/Bhtefw7WT22BuSISuLhWK2kxoVTLY2lvR2deD8NSUtML92OJ1&#10;aaz9IFU3PDkkXQMemxkhwKPSbBz3H01QhUcxK4ZLEtzRUQtmF9wYnWuBLZiDtLojuFSwH+maWJS6&#10;c6h2eShjVfnSUWy/hGRa02uK55CofBtx1UeQXMU8qi6ChWoevK6Eb4o22Z0GvTUJPk8humiFR+05&#10;uOsvwWJfFfrHxER1GubaNGbus5DTBltHsmEeyUNtMAOlrmuo6EhFjjESKc10AlTWSsMR1NiPMk+f&#10;RaH+IpIbLyKxkcDqohHL51ySbaUCnyPUySg0RSGl6TDim08jh0BnNu7CldJncbx0Bc41rMA1/Tok&#10;thxEiuEY0hQnkKs/jmra8TLvSSTpdiCRNrrIGosKRxbSVGcRUbcBkcpViFK9ilTLDqwwMPPqDA0S&#10;tErmXq2+Qcq/DU0C4Do0EOAaeQm3MqpwBYEug8kiJnWnAtMO/wPgdgzamzGhFydgEu5oruKuKFUM&#10;7qljcF8Tgwf8Eh6q4/BIG89KJMTluNXRiuv8wseHxtA9OIr2QJANhB6qRmbthhy08YR28WTsMFeg&#10;gyeoyMEdrbTQAkraY4cuX1JgKwFuExATAifzsZev7ReXnrj1sAFwaAupFmJUVpZ077C4P7hDXYwf&#10;zQTw3REnATYTYC3eb2/GHQKxSOBnmFvHa5MwRtWerEvDLK3tLUMFHhGmTzxKfOZV4VOvRlLsO+Za&#10;LOrLMaspwUh9NgL519CWdA6tBNWWcgGO9ItwZl6GvzAWIUI7wLw73pCFCR7LDP/PmYZsKm8hAS6S&#10;AF7g//I1xHdoC++bqpi9mcdZD3l8D1j36EZuixzeUoGbzOk3+H8usuFZZOMm2WZ+FwJgYaUFwNJq&#10;D3ztnvp0mGndm+MPw5l3BsGKSFhLomDhMRkq0xB1bC/eIcAi+2595zUJ2mUFfpNWeiV2rF2J7atf&#10;RdzZHWhtjGfDmARFTRLUymJYbFo4g4xXIwMIz06wxjEwLSaMG0T/xAABHsTY7CDmbgzhzv1x2mdx&#10;LzC3Dwdw/7oXj2Y78OCWDxPzOhiDCYiX78exlC04n39IGiGVY05GflsSspiDc60XCN05RJRvwuWC&#10;jUiovoD05lTk6/LQ4MqBIUD77MyErjUF/Y5U3CLId92peODIwN3WeMzYUxHqqpVycoMrl7Y6E/ru&#10;Eui7kiFznGHmZpbVHUcqK1F9EHFNR5HQfA45uguoao/gc67yvSKR2HCFAF9DjiEN2YZ4HucVWv5U&#10;VDhzkUslTmo6gFSCmW06C5n1FKHfi6sNbyFC8TqiFO8hhr9P0VxGhj4C+Vbm/8AF5LQfRZzmMFIN&#10;55HXGsHXiUOqkg2A4QqStHsR0bgSqW0HhAITYJaAV6GUQaNrQLOSADcKC12HxiaCW1+GpmYBdSUf&#10;L/8ngEOPAe5DL7+0focWoxY55phXRe+nmFhNzIR4x1KEu+Yi2k2qb0shT8IiPBCP2RpxM9COOdro&#10;UQIcGhiBzReAoUVHgEugpjK18qR2UYWk0tM6U1U7WqsIdLkEsJ1506EtgFXYaNpOqdeayuwn5AHC&#10;7uexCJjdxhI+pwBmZkxTYxYMzJuWugx8OeLG9wbb8VmXGZ/4dHhERb1DSK7z9aYa0jBSlYARWQLG&#10;qMKTVK4bhPR+m5xWW4XPmEE/I/SfeAixo5lKWI+bxmrMa8ow1pCLropk9FalYYD2uL82HWHCOijP&#10;xDCBFQufTTXnYZ7/3yx/nibMQn1v0HEs0ELPNWdjlscpQF7kcS9pi3GbkN4hpLfpcm6L1f25FeAu&#10;6ggsa4HO4zprQV+EeTodAbGAV2xFL/QMPycBcKc8BZayqzi7bTW2vPECIje9hsqoPahIPAdNRSaO&#10;7diE1S89TWBfp/rSPtNO7yK0QoXF/r71K6V5sxIIsEd+Bb2aRJiVKTxfsqGljbd1UoXHetA7M4Te&#10;qQEWG/iJ/mWAp8MYm+/DwlI/7r4/hAcfjuHhhyO4d78Hd6nC9xbdmJm1oCNcDFn7SQKzA2dKNuJ8&#10;8R7E155BYvVpxFUeQHTVDiQ0UaUaL+NK3l6cSd6IiMLDyFQSPns5KlozaL8voFwXC4M1D132FPgt&#10;p+G0nkNXJ1XWdoGWPwtOXyNszLnW3mY4wgoofLlIVe1GVPU62t59uFqzGZE1ryGy4RVEN2zl/nGk&#10;aWh323OpioUoaytCqbUUFXSGNe5GNASUaAyqoOxWQ+6vlXrHU5t5nOqdzOs74RiKha4rmkDvR4Lm&#10;KGIbTiK+MQJ59iqU+2tQ7M5Erj0emZZrzNLCZWQgU3+ZAKegxlOFajqHPOtVHsshqv2RZYC1+noC&#10;LIOSAAsFFmrcLMFcL8HcKMHMxxRVaGgoR4tZWOh2hB4D3EuAe7p96GWuDTtbMMmcO+cxYb6jBQsu&#10;IxY7luuGWyzOZWQGNmKJP9/0OzDfE8KUmD9pdBKdBNjq9TNja6FsKIaK2dIieqEJoYdZ002lEQB7&#10;eZJ4bVXwtFKRBdAmgs2TVFhqL1Xa3yZD0CauGVej0yqj/ebf8cRv1RbxRMtfvsmBcGhKYnCLAP5w&#10;1I1PQ8sAvy8ANskIUj6m6lOZZRMwxDw7UB6LkZpUabrYu61ySak/4/M/Z24WJbLz+7TfD2wNVMUa&#10;TCmKqMR5mFSWYIZAz1CZhTpPK8QqDYWYV5fgJm33kpHvJW7gpzVfIoRCgYXSzzZl8/3TMSFPk2bh&#10;mFfkSMq8SEUWN/d/Xdf5Py3wM5JWgGCJ6XkWCKuAWIAr7PMcG7oZPi4AHqWNDjSkQJ5+Fq889y3p&#10;tsCnv/ENnNu5GimH3oGLjVbk8f2SAguAd619GwfeW4Mdq9/C3g1rsJsKfHjTGhzdsgYZl/aiT3YK&#10;C4YIOp1rUOijoWrLgbPPhuBUL7pmB9A93Y3e6S70z/RhYLYf4fkQRm60Y+q2HbN3PMzIfgwvtvN3&#10;ZnSNKRAcaYBzkEIRiEeWYQ8ial7BRdka5skzKDRGILXyKCJTNiMqfSNiy/YjovQAjqe8hyPXVuJU&#10;yjqk1V9GjSMf5dZEJDMTlxqSoHGWQ+tOgtxzBLqhGHTfZiM/lQ59B88DXy3s4Vp45xvRPl+Our6z&#10;yHCsQkrLRiSr9yBathGRstepwBsQzywbUUEn0HgVZWwk5F6KXacKKuZndbeO0Bqg6TOjZdgKda8W&#10;ZbYSwnsNVyuP4VzxauRpt8I1IgalXMTVuh24VHkIUeUnca3qHFU7DVkt2Sh3laDKU4MaXx1qfXLI&#10;PMXMwyVo7q7ne4gx2NFI151DfN05pCtjHgNsqIeKgKpZX19G0mgZ/vm4Ul2NJiqvWlMnKXQTrfX/&#10;psC0Sj3D/egS46lFR1bIg9GeAKZor0XNiBoQ03V2YY618LjmB0KYC/dhamQME5NzGJyYQ2d4FDYC&#10;bDDppKF5BmURWnliO4WKEkphnQXAYlCHANhnkyFgJ6QsP0H1fz3Yw17LFrdWAtjfRtCpwA59qQSw&#10;VcUSvdtNmWjKuYBu/vyTqQA+DhjwsZcW2tlEJa2hVaYFVWRJ6ttP0P15EQgVxWCkNgM3CfgHLiU+&#10;JcCfCYA7DfjEr8PHHi0eMkbctdQT8gZa2zosGeTMp3X8m1pmUxntbSUWtASW8N4xyyXYhS1f0lFN&#10;CfqCUlh3ocjM3oQ3zMZjWJYodaIJqBcUeXwOLTZVeoFxYY4l5tOaFVsqtZg8fl4UIZ4nxMJGT9M6&#10;ixIDOfqa09EhT0DMiZ0SvE888Q1pu3vtm8i6uAPHtr3L3Ps63nv7ZWx/9w3spG0+sJH2mXZagLyf&#10;+8e3rcfZ3RuQH3UQ7ooTGFQcw7B2Hwa0B+Fnvuwc9klr8fYvjaDvejf6ZoIIz/VgkPB2z2nhm8sh&#10;QBnomJDDNiJH20g1nKMNtK7FqPMmocafgCrvVebeAzhf9BpO5b+CqErmSgIZU7ofkem7EJ+5D0mF&#10;RxBdegyRpTuRIWf+lR1HvOwYbe1lFJnOI1tzilY3GaowM/rYMWgX3oXt3m4EH16DbS6CUERDM5AM&#10;w1QE9HMnoJzZjZL+55HtexpFgc0o7DiAdO0eWuQdUifU5coNOJNLpS86iNTGWFQ7S6AI0sH262Aa&#10;aYVx2EZ47dD2G6WhlElNEYitO4UzRZtxJm8lc/MpaLvOI7lhPY5lv4NDGZtxLGMbGyH+D2XHEV1+&#10;ApUunvdjZqjDWtQFZKgP0on2V6Cxq5A2PxnV+qPILN+CiKxdSKq7JACuJ8B1EsAajeiFFopMgHVy&#10;aV883txcyd/VcStjVcDSpkWH34UgoRUX58WAjhBh7OzpRqinFwODQxgaHqeqTmBkbBKj45MYEz3N&#10;E+JaMGtSXAtmTc1ifOY6RuduMSfdRGBonBm4E6bWFui11bDwJLcaK2GnXXQRYlHtIg/TGvsIZ4CQ&#10;BtvlCDpqCS8BZiYMED4BcYBAdxJokYPdVF+Ri9upcO2E2MGT39aYgeac82hIPYcvhp34dqgFH9AW&#10;P2pvwANrDe4yW94gBJN1KegrvQZP9hU40y/AmXoeLmbbgaJ43FYxw7OhuVVfjJsyglWWidniVMyV&#10;pGFRlos7OmZVUz0zbA3mGwswWZWOBW4FqLcMVbTBVbilZ36lGl9nfryuKKba5jJ3C+ueRHCTMcQK&#10;l8dhojYZU8zhc4R4jgo9R0Weo72eER1thFqswzTN/2uWKj0rAKbazukKCC6fo6VdF4t7KzPQSVdh&#10;LI7C5pWvS+A++eQT0vbcvk0oSz2DV765AmuEfV79BhX4DVrmlThI67yT+8e2rqPyrsXJreulGSkL&#10;ow/DWHIM/qrduFW1Fp8q92LKmQ3fkB0ds51wz7ngnbIiMG5Hz5QPXdNWOEayoRu4QLWKgHGgCIaB&#10;PFiG8+Aaq4ahtwSFjigU2K8g03gC12q243wBG4v8TbhSsZcqdRpphmPIbt2OQtNGlGqOU2EjoQrG&#10;wj6aggbPVWbmvfy7PShoiYCiqxSGiTLoZ1OhnT4P1dQGGObXwjS7F+rRvVCOnkLLfAKsS1nQzUSj&#10;sncdc+UziFdTgbWbUew4ghLnKeQYD1N1N+Ni+bOIrl2NRNk+RGTvQEb9MZSYolFhy0NjoAmqHgMM&#10;wxbUUkFja04gpuEgMluolqp9yNLsgbEnis85h5iKTbiQuRMXSg7iAhU9quYM4uouI0Z2hnY5BjJv&#10;GcocOcgy8rNo5es7IpHHzyNVycZJdRoZOXsRnXwY1yrOiMtIdQRWLsGr1YqRWI1Sp5aAWACsphJL&#10;1lorAK6SFNjSKgD+hwILgAMDvfD29sHXJ+5imkDP+Cx6qar9k/MYmFpgXcfAJLes8NQis9ANDM3c&#10;xNDsEobm79BiLQPs7OyExWqCke/fypPcSovZxpPcZqCKEkS7oVgCOOiQo6u9Dt2sToIsbLWntRo+&#10;QuwTii06vKi8HczObv5tB/Nih+i5ZkYUtyfamwhw1jlkn96Gceb27/GkE+p7l699j68lOojuGEtp&#10;WXMxRnhCRdEI5EfCm30ZrdEnUbdrM5Qb3kPn8ePoP3Ma4VNnMHDsJPqPHUfvkaPoPnwY4ctnMZuR&#10;gL6Is+g8cwQdR/chcPIIui6dwkDCJQxnRmOihNlaloHJ2myMVWcgXCoUPx69hdfQTcUPV/DvS2Mw&#10;xCw+IU+VlHiG9n+2KQszBHmaNSUUm7FALKAmQJ5RsZjhBbxTzKVTtM1jymyEmzPgq01AfsQhPPUN&#10;giuK8O6notblRUMmy0bcleN457knsGv1a9hNaIVl3rvhHe6/KSnvmd2bcQz/3wsAAP/0SURBVGr7&#10;elw7RrW6dhzaggPwlezAUu1uPGi9gv7OMpj6NdAN62Ec06J1WAlLP1U23IC2wWpoe1PQFIpGgy8G&#10;ymAqmnoiUdd9mCd2DIocx5Go20lQdzLfbiM0B5DQeA4ZhgRUBxmpRgrRNHoJdWNvQDm7gnCuhWX8&#10;PGxTl+GYOYPG/vdQ7NqDKl8yTOMauBYtcCwo4byug2NOjVYqfvtcI1rGs9HQdxSNQyfQOlcK/702&#10;mGdLUOLfhpL2UygyU8HZUOhCMdCP8XiHE1AbuIAC62Zkt+1Atu4koov2Mo/vR3rjIcRVHEZs6Rmk&#10;NUah3J6LHGUsLuS/x2M/iWpXMeNAJRU5AnLfMSiGzqHccg5ppWKwxxXm6RgkKqKRwr9JVpxHZNU2&#10;XCjYhQs5u3AmewNOZq1CRNk6xFdvRUz1TiTWnUZc2iHk559HbuVFKjBtsp4ZWAKYqms0KaRLSQLq&#10;ZTstlwAWv1cxJyuoxsJCd9BCSxlYAEwVFtPKdvT0SCswBMNj6BqdYaaZJchzBHkefaz+v9d1/nyd&#10;cC8S5psIzyyhZ2IBgfAI2n0BmC1UYL5fi7ocZm0FzNy2amiB1YWwMst5CGfQJke3sw5dBLnTSoCp&#10;mh202S4qp0tcNyawQnnd3Bfwit5ocUeTGOThpiLZm9JRn3Ya6cc3Q3btNL4absdHHiXusxG4S+UW&#10;08QKmG8xP86pqF7yZCpiEi11CkHLwkR1PkLnLqJz6x64N26Bc9178G/dhdDOvQjt2ov+w8cwdPwk&#10;evYfgnvrTvh27YNv30F4du9Fx67dcO/eDcee3bDu3QnLoV0wndgD04UDaIk4DEvUcTjiz8CTdp4Q&#10;R6GHihkuv0YFTsdMQ6aUiacJ8XTjMrxTIi+LrYLACiWmMgtwJ1VZLB67QsCbiVB9CsylV7Fvy2rC&#10;S/v85JN45ptPQFWehqvRh3Ao4giuRh7GrlWvYB+z725m4P0bVmHfulXY8+7bBHgDzu3ZghPb1yHm&#10;+C4UXT0KW+EhTDQcwWzLWfR4MmAJ1qCJClTrKUNDqBiNoRxWBlT9RVAPlBLYTNQH4mhtL6Gs/TRK&#10;PdtREWA+dLBRUK9BgnIzCoy7UWU/jrK2SJS3ZxJwCshYExSDJSh1n0K5fz2aJ74F1cRLUA/vQHP/&#10;XtR3b0dN524oetPQOquE7YYeiuFc1HWlwDLZDMsEAR4zwrfgJewt0IzwdXsiUNuZTqBrCHgKjKMX&#10;oAnnQdmXwwYlEpZwDLTMrPVhYekjUGA+iTxxU4IphZBnQObI5GMpSFNcRVwVoa7YhoTaA4gtPoRj&#10;ie/gWOp7SGODKbOUIdcQQ/gPomnsClSDMShrvYBcPQFujsCVotO4WHCctR1Hk1bhQOS7OHZtIw5E&#10;vIbDsW+xMdiGq2W7cbVoNyLy9yE6bSfy8g8iKWUbVhiotssA11Bla2FsaZJ6pf9uofm4sNAiHy8D&#10;TKAsWmktpBAtdM/wgDSk0tvTJd2M7+rqgb9/GJ2D4wgNT6JreIqQT6OXqtzPCovi44MjUxgk5GGC&#10;G568jp6xGSr4IBxipn2THhph2xsKoWsqgp5bfX0edNLE7blST7OHoIpx0QEC57dQfamYopPLTmDb&#10;aZcFvKLjSoAslFgA7DOVwSfGSOtooevTUJ14DFlnd+Di1rfhlefgh1ThR+0ivy7De9dSgVviOipz&#10;5CxhmGEmFh1J0gyRujLclRXhfmQclk5EYnLvCXRt2IGujYR40w6416yHa91G2NasQ+vq9WhZuRbG&#10;t9dC8/o7kL/wMmpZDa++gfrX30T1K6+h5MWXkfqtZxH1zadw9blnULxtDXSX9qE96SSCuZcwWBEr&#10;qe60BO/XRUBFMc9P8Hdi9cMpfj6TBHZCmYlxHu9oM+Hl73sa0+GqvIbiuGN45flv4RtPPIFvEOJ3&#10;3nwZhtpMPLPlWax4cwU2rnsJB9a+hd3MwXvffQvHNq/FfgK8m/undm7C2T2bcXrnBsSd2oe86CNw&#10;lJ7AfMslhMzn0WSNRaO7FPLWYhSo4iCzJUEVyodusBLmiSaoRyog7xFqegVyqltjbzKUA1ehH7wA&#10;VR9/7stHc286FJ1nUOs8wix7ElnaKFS4mP+65ChszaUKnUKKitbWvZtqS9hte1DMhqCiI4ZKVwzj&#10;oAotU0rUDV9FcdcmlIf2o6LzGJ97HvltsZB15BJyqnk4DaWuk0g27EFZ4DjaZ6/Cu5hO+Pka0xnQ&#10;DFMp2/YgR0P7aziFDB2dAI+lgMdQ4aiEY6wePTfJR3cliq3FyDOlIrHxMM7lrMbZ1HU4nbodp7OP&#10;IKr0ItKbEpCpjUWG6Qpy7RekIaFxim2IrtuBK8z2J7PWY/+1tVTc/YiquMgYcBUJDRcQU74bkYQ6&#10;UU4bXn0Glwjt2az9OJ2yGREZGxCduWUZYJ2OAKtpbwirdF2Y9lVNBdQxH/8zwEpllTRtyjLATqnj&#10;SqivuEXMIya2o/11dIbg6QnTSg9TUUdprUfRzerrG0J4YATDA0MYHRjG2OAoRoeZkUenESbIPQTd&#10;09UPu8sNo0ENVX0ZmquyoaStU1VloZkqoaxIg7YmU4K4nRCLwRo+s+ikqpRAFcoroPW0VEqPuQit&#10;6MH2tYrLSRXwm0oRMJXApy9AmzwFlXGHkXmaH+Amqsumd3DPq8UXISPuU93vMlPfIcS3jSUSwGJw&#10;ynVdHu6wERDXYB+11eAjsxwfZ2Ti2xHJ+HFqAX6ZXYrf5lXhRyn5eHjxGqaPnEP35r3wrd0K/8Yd&#10;CG3dS8XeCyf37YTctkXUdti37ULrtt0w7t0Hw/FDsFymtYs5iZaoI7AlnEAg54J0GWueCjvzGOIp&#10;1oRUGVKNE2QB8XizqEyMKTKlG/LDbKj6GsTNC3EwFlzG6b1rH2ffb0odWM9/6ynYVaWIyTqJVw+9&#10;gcO71mHv6jcl+3xYdFhtWU81po0mwKd3bZLq7B7aw7P7kRN5EA35x2FRnUSj6ijkzJ1abzEMnUqo&#10;XY1Qt1fSPtfBMFpOFUtGUeAQCnxrIes7AMN0ChxLRfDeykXXUiZ8i1VwXFfBOFGKyvbDSJC/jZM5&#10;L+BoxjpEV18gPIm4yu3F4mNI115DkS0WhbbThOEQ0luOINdxgpn1CrNvNBINuxHb+hRyOp9GRXgl&#10;328vVTwBpe0xSNUdRoX7CprYeFS4L6HIdQQ14RPMxFehHU+AZioW6smLhH4T0vRvs7Yxc+/j6x9E&#10;HhuKQjczqTsJrvFcDN4ugsqXgqj8E4RrHy4WrcXB+GdxKP41XCo8iixdForbSlDcSntuLUG5qxRJ&#10;8ijsi1yJrVeex46YF7A38Rn+jy/gChW21E27Ha7nZ1WJqp5k5LbRlisY8/SJSGyKRDRV/nTqHuy7&#10;/DqSZIeh4We9wmholBRYTYA1mmoJYKG+Alhpn7lYoaiSLLQEsEIArIFHWOg+sRK7sMy0zo8BtgeC&#10;cPcMwEtgff0jVOMh9LD6+fNweBjjBHia2+nhMUyMTGJsdApDVOQ+5l9vsBc2pwt6rQLNtcVoqsiE&#10;gtVcno5GAtxcyZaxJgtGWkcb7XQHYRXXeMVWWGWhuj7REy16n6nKIit7COKyUovrwqUImkvhJZAW&#10;eRIBPoj0k5txfONb2Pb2C1Tjffhy0IYPPCrcs9bhDuG/LUY0iR5d2u7bfK/3bbX4SAyjZF7+XAzm&#10;YCP3YWIK3j8bjc8i4vHDpBz8JLUQvymSseT4RW4Vfp5Vip+lF+EnBPuHKXn4QWYRvsguwINEQnkx&#10;EmNnz6H/4gX0pcSgNycWXXlXCe1lBPOvoJv2eaAiBrOEdUGZQ4AJbwMzM2ucgI4RzlHmYrF4+BhB&#10;HuXvxwjxMJ8frktDT20SArIEtBVGoCLuKN56SVw6+ga++c0nWcsZeBMVVlGVjnPHtjH7voE9zLsC&#10;4COb38XBjcy/BPggc/BZ2mcB8MV925By4SAKrh2GnABXMatWaw/A1hkD3wjd0XgrPIMemP1KyP1X&#10;qYLHUeQ7hGLPTqrsfirxRRgmE9C6EImOxYvouhmP0M1suGYLYQjTJdg24GrdC7hQ8RbOMl9HyM5I&#10;HT2nmQtjqESVHXmo8aejxHEKCc3v4WL1c7iqf4oquB3FijOIqd+AM41P4oJuBRKdK1DRuxVtU3nQ&#10;92Ygq4W23XUZ6v5kNAfFnM5HUNd5GJWeC8i3nUWB6zhynXuR3rYFKZaVSLO+gXTby8h0PIsCD62+&#10;8z1a4a2MB6fREubfW6/gQupmnMxYw+N8l8f8Ji7KViOuiS7Bns//vx4yt1y6LNTQWY8seTz2nFuN&#10;LWdexfazr2PziWewJ+IZ5uZTzO1V0E1VoX4oDWXB48ixH0MuXU0GAY5pPIbLVe/iaPTruJD5HvIt&#10;sVCEKpczsFBgAbBaI4P4WXRcabQ1MDIL6ySYqc4EWbLQhPl/A5j2WQDc0RWk+naiPdjFLCxmqRyG&#10;hwCLuZ57mW0HWWODI5gZGsH8yBjmRscxNTqBUQEw7XQvge4I9SwDrFNCUVcKZXUuVDXMI7W5ULJU&#10;dbnQ1OeipZkZlgC7pfHQQnFF3l3usBK9z6H2WoQImp9KKXqkxbXgQFsVoS6jAlO5qcCtdSmoij+E&#10;tJObqMArcWj9m9j6yrOoSbiIr4ZseORqlhT4lujIIvA3qMT3bdX42NWAT92NhFeBz8X4ZD9Vu7UZ&#10;n2Rl4d6ZK7h/+grePx+NL2LS8FlUEr64moIvr6Xh06gE6fHbJy9i/tgZTJw8jeETpzBy/hxG46Mw&#10;mpeAwcJ4hMviMVSZgFFp9FcKRmsTMcbGZppKKiCWbDP3x8TvCOgo90cIsNhK+wR7hCAP8Hfd1cnw&#10;VyXAVhQNZeZ5ArhOmpDuSYIr4H3yyW9QhVdIEO/cuAo7Vr4iwbvn3Texf/3bOLJpDXa/8zofe0vq&#10;fb54YAft80ZEHNyJtCtHUBx/HLW5x6EynYbCcRj2wSgElzLgnKYTGtGhwZuMNMtLqA9doE0u4kkf&#10;AXXoFOo8ZyQIctpfQ5FjFfPmGdgmY9A+cQWe2Qtond7I/LoeyqEoFrPzUC0tdhPqOmSochYxtxYS&#10;wihktmxGgmwNzmW8jvNVr0oDMEq1kcjWXUY8VThK/wKiWl5FdsdRNHSno96fKd2KWGA7QfgiYB2M&#10;htrNRsi2WxrimNZ4hqqehgJ7OqrdGSg2id7htxBR+QzOl65AsuI1FFp3o4j2vp5/3xyOQ21HIvNt&#10;LHLMsci1RSGn7Szf4xQSFYeQrIyiZa9BU58azQMaNHU1odSQh2sll3A8cTcOxryH3RfewLEYxijL&#10;eRh74qnYp3CtYQMuVqxEQuMRZKgvU513IrpxPWKb1iGycCMKrBdRN5At1Qp9y+NOLAGwWgadQVxC&#10;WgZ42V7LoaMy63V1UmeWAHj5MtJjC02AQ2FaaAFwIEAFDsHd3Qd33yA6qLpebruEArOEAk+yZgjr&#10;NAEeHxmnhZ6khWZWHhrj3/XCKiy0UQ1N03IG1jQ+LmZhXTPzcHMBzKpC6brucr6tILgsw/K+uO7b&#10;6ahByFGLoHX5kpJQZX8bbTQB9guAjYWwNqSiOv4wMk5TgTfxpF3zCra8/QpWPfcU1LnX8NWABXcI&#10;rFhPV9zZI+7weSRuFfQR2oAK3/azqMCfE/Qv/Tp84VDh48pCPEpMxN3IaNy5Eom7VyJw78oV3L0c&#10;gaVzl2ipT2L86AmMnDuLkZgrmMpJwGRhMibKUzFRnY6JmlRMypMxRxWdZ3adqafC1iRKA0pmCaUA&#10;WMA7XpeMEUI9zOeOyFMxUpeKYQI9xBrkfn9tKroIr48NgbUwGtqsiyiI3IeVbKBW0DY//fSTErzf&#10;eupJvPnct7Du1efx7ktP0YW8hH3r3qJdpn1mpBC9zjtWvirZ5+Nb1xHgbTi5fT2uHNiOrIhjKIqj&#10;/cw+Brs7Dp0jaWgLJ8E8T2UbOU+7eBwZ5k20uy9C57sKTWcewTqLciuzqfUy4vQvI4YKGat5E1WB&#10;C2jsj5AG8Gt7LhO2d6Do2wj7bBZct5vQdr0OLRMNMA7rYB4zwzilQfNwAcr9p1Co3IPUisM4wxP7&#10;ZOkaRNbsQbL6HAocESj2nUehLx4lnWWo6qxGTTCXFvg4Ug1rUOPYC2P3RehDJ1HVtg1JRdtQoEiB&#10;skcDXY8O7R0UkIZjiC1Zx9dehTP5q1FoIfizMbDcvArr7WRYFrKkjrKazmLUd9WjuU+Jxq4GVDmK&#10;ES87i+PJO5FUH0/lbUZzjxq13nrI3fWotMmQochAVNllnM3Zh8yGo9AG09DkS0Vq02HGBHGp6jRM&#10;fiMsIRUbjUOo6D4A41w6zLNJ0E1HQj93Dsb5CKxosTD0mxXMv2zllJV/vwYsOrQMwl4TXAOBNhJm&#10;FQEWNloALAZyfG2hBcDeEPOv3y8NhRQdWR3dA1J5WIHeMEK01X19YYT7BzFIGz1IkAeoyr3MwgJe&#10;0fEl1LvN5UJLixo6NhSG5hIYlSUwKEqgf1wGRRFaNSVwEFi3yL+i8+pxz7MoocaSjXaIa8E10n3E&#10;XpGBRQmAzWJ+Lb5GXRJqE45Qgd/D/ndfYM57HVtWvSrdQvfqU9+AMS8en3XpcZtZ9xYt+F2q+Puu&#10;OnxGW/hll0aqr7oIrlBi2unPXAp8KlZPMNTgfm0h7pRn4VZxBhZzkrCYlYjrmaycFFwvpRWuycVs&#10;TTZm5YSUkWCqNkO6oX+WlnieOfa6IkcCeJqNjIBXDCiZoy0WQztHaYmHqcqDNVTqmgQM1SZLFebj&#10;/YS9tzoRQYLrKY+DtSgSmoyzkCcdw5mdb+FpQvvNp57AM9/6Jp5/+pt469lvYTP/3x0rX8bWt17E&#10;3rVU3nVv0i6vxOH33sEJQis6sw6s5/72DbhE5T26ZR2iDu9k/j2O/JgDkGUcgd0Vi4GpTLiHU6k0&#10;12hD9yOrdSsqulaiwvcEamwE3ZEHuacGLaMW2ug6pFq346qBqkabWtl5BZWBeJT7RAdXMrLMu1Dd&#10;fgqtw4UwjstgGCmAvisOdfZoNA2kwrSYh5breVCM01mEo6DqL0C6/irOy9bjXNWLOF+xDhnGKNSF&#10;iqEcboZ63AztmIHHloHa4DaUO95Bvm4DG5ODqAsSdsshXCs6gLS6ayhrr0CduwYqzTVUlW1AcuUq&#10;xNauYQbdL10CC9wjuDdPQT9zBbrJRChH06EeKEbrqAKNfjnKW3ORVH0RZ1N24irhTCw7icymJBQZ&#10;i1llqOD5WEpnV2wqRZ6xADmGZCgCeTANNkLORkPekUlbH4dqczI6h7wYXuqFpicT6ZrdbAjOoX06&#10;GvqhM2gdvyQNNV3R7rPB6bHB6jBAS1hVtMpi2KTIwOJ6sEZdK3VuiY4thbDQBFhMtyMmuQv0df4j&#10;A4cCcHg8sLo9cPhopQNdrB6qchdcBNPT2QV/Zzc6gz2sXvhDrK4++HqZlwm4q4vq6/Oj1W5jw6GE&#10;trmSABdL6/5KWwGyslhaF9iqLUV7S6V0i6F0jzCzqoPwOrRFUueWm7bXxw9JgOymcnq5LzKwn2rq&#10;MwvLzdeRxaM69iDiDq7B0Y2v8YRdhZ20juIWujdeeA4vU6m0+XH4NKjFXXst7rA+8DH3hghvjx5f&#10;9RvwVa8O3+lU49sdYr0kOR6aZLinr8BSMy13Qz4W6/MxL8+VaqEuT6p5OXMsoZ2W0Q5XE9zaTMzW&#10;ZRHcbELLrYJgU4FnmzIw05yOWUWmBPBMMzOvuJRVnYBwNa12VRzCMhaB7WfG7a2KR09FHAKl1+Ci&#10;ZW7Luwxl+knIE48h7/wObHzjOTzx5BP41mN4X3/+W9j42gvY+ubz2PbWc9izWnwG7+AQrfRRZt9T&#10;tMpiidED61fi2Nb1OLGNto7Ke2IbAT64gwAfRQkzdU3GcSj051Bj2otCzbvIbtmATMt7qOraD9Xc&#10;e6gZehN5bYdpJYvQMaOCa1rJ5yTgfN2LuKRagUvKJxClXIP0liuo681BYzgVMu9FWEdS4L3BRuF6&#10;GXpmqzA0moLOgXhoxk/xNfej0ncBqnA6/I/aMPjlGEKPhqAdr0e8bh2O5H8DlysOory9GOZpG0wz&#10;7agOVCLXcpoNySHUmfchu34jARKvE4uC1jjk6uKQqklAijYJOa0ZyBMzb6jOoib/NVTkPoUUWtpq&#10;51XYZugA2Xi0XM9C280EOO4mIfSwFCMfN9E9ZCFTfgARGetwNXc3ao0xKFGdR2zhEeTVJiCLjipT&#10;lYc8bSFytQUoaytBnW/53ucySyYrEZruXFRZoxFbvBuKdhn6b1EMJ1uR2xSL6CJ+tqq1/LtdaO1N&#10;QJH6NFb4+wMEMQBvsIPwGKESa6oqZGhsriLMYpodevjmiuV7hBWV0m2GBosadq8D/oFO6TqwlIFD&#10;fjg6XLA7nWgXEHd4pUtCNu5L5XTD3s6yt8Nmd8LKanO4CDyf4/Wjjc+1OJwwWUxsMGjpG0qgrWfL&#10;2yCKLTEttFjQ20gL3aotg9VQCaepCk6zDO1itBYBFh1bYj2kdh1PFtprMQZa3IYYEB1ZhFlcThKZ&#10;WUxRq69gCxsj5kReg/O71+IAVUcMJ1z/xktY9cqLeE7MvshSZV3FJ0Ed7jP7ftRJ20x79Z0+Iy12&#10;iwTxd7q1+DZt9Yd2Oe7RFdxUFBDUHMxWUzEraYtpjyeFRS5LwXhZMsZY4+UpmKhiphXgNuZQcQl2&#10;M1WXyrugpCo3pVN50whuJq6rxairLIxTjYXiCmj7K2PRV3mN2zj0VsSiuywGnaXR8BVHwZUfgVZa&#10;ZnXyCVRdO4iiyF24dng9XvrWk7TOT+G5Z57Gy88+Ld2Qv/XNZYA3vf4s9hLgQ8y9YpTVcdapHRu4&#10;XUug3yHA7+Lc3i24tH8bzu7aiNhju5EdcRjFsUdRm3YMtU0nkd70HqLqnkOy8S1k299FeWgHyvqP&#10;Itd/BvHGg0g3n4ZlMA3Nvku4UPU6ztaswJWmb+CC/AkcL3kSUbXbmRFLqdANME/K0TaVDdPUCebh&#10;S7SREdC0XUCTNw5VvZeR5lyHHOsBqPvZiF93o2PRB8eCC/oJDTLNl3C6aBWOE6I0RSIshFc7bEJs&#10;42XE1B1BiSkKpforyNdeQAVzdH0gBfaeYoQmKmHsLUaxKxsl3nzU9PGcDzG6NWxGfc0TqHedgXa0&#10;GqZ5JVrvNML/WRXC38tF6HPm/g/jCHEW9AMJKFYewbXs93A+eTPiSw4irXgPqsuPoksTg9aac8iV&#10;RSNblYMiHa23I4uWOhEFxkgez0X+HEk7fxXNjlzofXz/XjmawtWQ+ZNQ2XEe2cz1EVVv8v9YjdTm&#10;TUiU78SKrpFeBAe74e3xw04lVrUoUE14ZQ0VaFTXoV5RjXqRRw3NUOjq0SiuFdsNtLtuBAaCBJgK&#10;LC4jdfnh8bvh9bnQ2elFMOhDiCX2AwEPvB4X3O52tDvaCHEbbLZWWFltVFyhuq12K1rEAA69EurG&#10;Sqhq8qGuyoKmKhMawqCrzYaOllNXnwUTVViMzrK3VMFBiO1UY6uej6nF5O4Fkgp7mIuFdRYjtALW&#10;WmmElsjMTj5PzCGtob0UACcf34TL+9czA7+Bg1SgdVSl1a++jJeYhcX10udWrEBD8hV82q3DR0Gq&#10;LdX3i14jvuxrwXfDAmK9tJr/R+11eCCuG2tLsEiI58UdRjUZmKhMY6ViXBShFVl3Sk5LzN/PN4t7&#10;gAW82cy+qZhXCogJPm3zNO3yvCYb1/lFzzIvicwbpmsQwPaUX5PWKQqVRCNIaP1FEXDnX4Qj9zxM&#10;6WehYDatjj4gzTiZc3kntq95GU8/sUKyzi8x877x3DPMvS9iOwHeteplbKE672fuPUL1FZ1UIvue&#10;YNY9tJHqu2Wt9POFfVtxmcp7bs8mJJ/aj9zIIyi8dhi1qYfRrLxAMM4gRb8XGXb+zrUPGZYdBPkC&#10;UtvO41LTm8iybIayW9zkvo3QPkvVXYGr6icQp/smEvVv0GrHwDqvhvuWFralambNJObLg8i2vIk0&#10;9S5pErvYlm24pHmRDcIOZs5i2GatsE5YUNGehYtV21m7ECMWFyvewmy5F+nKROhH9JCHKpBhOIVi&#10;ZzRzMEEb4/nwwAbvB0ZYZ3PQx/w+R2XtHc9HXUccSuzXIA/Sog/S8nrOI6n5SWTxuHMMV6jQp1Di&#10;PwHnvVgMfZoDw/BhVPs2I9+0HanyPUgq34XI3O3YE70eZ6JXoV+xET8NHMZ/eA/gT/oNuFm1F3WF&#10;J1CkuoaW3iwoA8mossej0RND5T2NYuNV9N5w4sZ3BmGYqOb/fxrXyrYgqWotclU7EFXExjVrJaJr&#10;1tMxHMGK7jEq6HAfvMyzVl87lGYNZIoaVInbB/XNaNQ1Q2lUweQww+y0wNxhpd31SdB2jy4PoxTX&#10;gTt7AtKyo12hDgwNBDA6FMLYcIjbIEbCnQj3etEbciHkt6HT2wa/pw0edyucfE2bwwRzq565uxkq&#10;NhjNtQVoqkiHopT5oIRfJFVLQdVSEQCxuLehKQ9m5mChwjZjFbflVOXCZYCpwg4x2spUJt0AEXDU&#10;I9DeAC8hFlPx2HUlMDdmoSnrLMqoTklHN+L0tpW0kK/j0KY1WP/6S3jnlZfwwjPfxDuvvkC7+ZTU&#10;c2vIjcN3hlrx+T8B/BUB/m7YiC+61PjU24T3bTJpFo3b+lLc1BRjQZGPuUYCSJWdZsMjSuzPU3HF&#10;vb5i5o1FDZ8jBmHUpmK2+bF1Zs1rcrDYIu4qysckrfQg823fY7XtKr1KcCPhL7wMT/4luHIvwJZ9&#10;Di1pp6CgKlZF7kPRxR0ourwDMUfWSvM4P/30E3iWKvzaC09hzcvPYROz7553XsVOcdMC8++BteK6&#10;7yqc3LFRssniEtKRzWtwkvCe27UZFyQF3oELuzcj4QSBunoYORF7IUs4AL06hicgT8QOqok9AYmq&#10;i7hWcx55hlwk6y7hXM03UGRZB3NvFCo6TiHPvRkV3S8h3/U80lpXoLZ3Hxw3VcyUeZB17UW5m6/r&#10;vIxMrbhlbivSTPuR1LKFwK9EYXsCjCMWBG71I3RvEO3z7cigJd6XtwI7kp9AZO1h5JnFIt0lKLZn&#10;o9CehirvNVgmr8B6PQbmpRK4P1Qj8LkWvm/Xw3QjEdUOWvy6LRSJjWgseR3lRS+huPE9Wu6DSNBt&#10;w/nSt3Ei53kcLViBiMY3kO/dgpqeLdD3HEWj+xjtN12ObD8VMRJ5umT+r7kopD32B4rxt+sp+P/O&#10;XcT/x7cVML2B/7dqKz6o2Id20zUEZ0thCeeiyZ+KJs9llJjpWMwXqLYxaOrNgHIgCXJbBC5EbsTB&#10;Ky/hTM6LOJf/Ni4WrmNE2IB0dSRWhEbD6BweQEdfCK0+NzQ2E+qZQevFYIo2E/S2Nphc7YTbQ9X1&#10;w9vfi57xUYRnltdUEsuTdg33oot5uJOAdofaMRz2YnI0gKmxTkyNBzE5FsDIoAcDve3SCnY9wTZW&#10;K4J+MzwuI9VYA6OhCQpxvzHhravMQC3BrS2Khbw4FvUl8WgoS4CiMhmaWkIsbspvzodZWwwLgbTQ&#10;MrfqCLCmQJqCx2EoYS6ugIfQdjoVCLqU8NsbmYdrpPysq05BXcpxlEfuRuKRjTxx38RBqs0uyUK/&#10;iHdefh4vP/MUVvJEf/HZp6Rhh8984wlYaYN/MGojwPplgGmjBcBfMgt/HlDhfXsNHhDgexLEJYS4&#10;aHmGDRVttVLMsiFu1M/jY4+nzmGDs6jNlzKvGB45S/WdpYUW0IpVFK4bCjCjzsYo7XMfbbMAV6hu&#10;J92Dv/AKOvIvwEnVtWWchTHlFJpiD6Pi8m4Unt+K0iu7UHZ1Dw6uexnPf/NJPPP0k3jjpWew5pVl&#10;eHe89RL20TbvWvkK62U+7y0cYwMmrLPIvuK678kd7xHgDbiwZysu7dvO7RZEEuKk07tRdI25LmI/&#10;SvgeypozkBnPo5y5MVubg3i6hUzaxNK2CiQ0H8HlhhVUwBeh8hxBU/AIir3bUeDcgOy2d5BtexnN&#10;Q1dgnChHoe0EFZr2sHEz0htPUEU343TeZsQoNyKy6RVk66NhHnbANetHxwJj11QrqjvTEG9+Fpea&#10;n8a1psModRRB7q9BoTUHcYrLuFJ7klBcQoP/NBT90TDdboT5nhKGmzxv7hSjZb4KLeMF0LWcgDnu&#10;NRizXkFV5UvIUbxA9/AsEi2voNJPyHsSkOp8Gbmda1HSvYc5fytSmKOLGQ8yFAcRV38OFd4yvpYR&#10;zusd6L7Xi/kP+/Cdj3z4ye02/G5Gg//ozsN/d17BV7pz8LdEw9WXBk1nIuFNQL1bjDiLQJHjNOsc&#10;Kl2E2HUNpbLTOHLuORxIXIGdyazEJxBRsRnRtbtxpfIAVrgJbkdfD5xdBNjrhcHZDh0trc5uR4vL&#10;JT3mDHXD1d0Lf3gQ/VPT0lQp4zduYPrWkrS0SmioB8FePwLBdgQ77Qj3Oam8LiqwG+MjHdJ2sN+O&#10;/i4LeoMm9HS2oMtvgL9DC3e7EtbWBug0ldJizJVU24rCeJTlxaA0Pwrl+ZGoLIxGdclV1FXEoak6&#10;Gc3yNCjrM6BhbtQpc2GkDTUTBItW5GNCbCiGk9nXY29AsEOFrg4NAk4lXG31aFWXQVUSi7pE5qGI&#10;XYjYs4YA8+TduloCeAMVafUrz0vLh7zFE/7l557GU48HPLz8racxqK7A94baJIi/029kGfAlc7Ho&#10;nRY2+hHztpgGRwB8i1b+BgFeFDNtCLUlyALe5RKLdhNuKrCAVqjvvCYX1/UFuG4UM2kUSvAO1yej&#10;T7YMb7D4sWUmvO68C2jPPou29FPQJ1AJaJkrLu1AwZn3UHJ+C+oTD9Pqvoe3GAVeYu4VI65WEd61&#10;rzyDnRK0y+DuFUMmRQfWhpU4seVdArsOZ3ZtwiECfG73Fqkn+hQhjjy0ixBvw1Vu084T3LhjyI/k&#10;e147gOb8w6ipO4YaUx7tYD1k/NwbO+tR7opHTM1biFE8gVj1k0iUvYUSy14Ut59FZMUeXC7fjmsN&#10;h5DVcpXApRHgBBRQcVIaj+Nczju4WrwKuY37cLmEdrTgVVzKJfRNKWgbdaFtzMnXT0OicTXirU8i&#10;3rIaiWrmz7qDOFu8C6cK9+NMyRFE1FxAojIacQ1nUBnIQctNLVqWdGi7Y4Lz/XbYuG2bKuT5nwRT&#10;+SFUVG5AkvJdXFO9ihjNN5FgXoHSnp2oDp9DcedO5Pm2Mc9vQ5buAJIbdiJHvwdpuq1U6s0oDZ5D&#10;fX8u3L01+HRGje/MWvDtKQt+ONOCLybUWOyvxY2haoT9udAZL0PrjoE+lA2VNx3lrdFIajyMiPLN&#10;yDVepBpHIC13H2LitiBW9h4uyl/DsUK6pIxXECnbgSzzCbqTjVhhDwUkeJ1dXVTYkDQU0i6K+6LE&#10;tVn/wCB8/WH0TExi4vYdzN69h/n7D7DAEusJd4a74Al2wO21MgO30kbb0ddDkPsdGBxox0CfAz1d&#10;fFyAGzDSRhsQ9OnhI1guhwJtFjnUqhLIZOkoKeGXmB+D/Nwobll5EawrKC6IQBlPYFl5LGoq41Ej&#10;S0IdbWdDXTqUjRnQMkfqFcwkhMFEKGzMwG5rHXxU4IBLA3+7Cu62BpiaS3jCRaAp9ThyqFQXd6zE&#10;qa2rcGbnWux593VsXvUaVr5EgJ96Am9JCvxNfPPJ5UEPAuLzm1fiXoeC2ddEiAkvQf52l5iZQ4EP&#10;HLW4b6mUZq78B8AEVSitUFwJ4mWQb4gb8+kchAIvaJmDCe+8NldSX1HLypsiwRsqXQa3sygKvoLL&#10;cOWchSPrFFpTT0Abfwj1UXtRdmEbCk5vQCnhbU4+jqrYvcz1L+IVRgDRaSVu3l/10nPY8voLtMtv&#10;Yp+402jVq8y+b0oQH6dlPrltLe3ye1TazTj63hruE+At63Cej0Uy/0YcIHBHdyLz4n6Ux59AcfQR&#10;lMYchK7kPNwtKXB6aqDrMqKlzwbLkA6lztOIqVqF1KZduFq9HSfS30Z802aefIcRWb6bYJ5CdFUM&#10;UhWZyLcU0+rKUNNZSQuajejifUgoX4X6toMoUB7A6cy3EF26EvkNF9EW1qExJEeqnsqneRtXVE8j&#10;qoUQK15BVNnriClYg5zco7iQsAcnsvbyhD/BHBuFuv5qKCcaoBhvgGFBB9OCRlrAu8QRh2pXIiqM&#10;Z/m8dczor+N02f+PsbeMj2O9s3VlkGRbBtmSxczM6hYzMzMzS5ZkgS3JlkFmZmZmpr297c0QmGQo&#10;k2QyySSZmZzJ3DMMgf3c/1uyd3Yyc+65H9bvra4udaulft61VnV1lSUpXY6UrHeieKMtpev8WXUk&#10;n7bdiWQPBpA/EEbhqhAqJiMo3xhIiaSJqh2W5E94MjkUwJ9vDuOXk/787bA3fzvuy8shD0a7g1m1&#10;sZzhnVWM7Mxh5lQTW84MUDOSTES5FY4JhliGL5C/k/ydm30oKAmgsjuT5plyyibyKRnNJatHR1Kr&#10;G3mrfEnvssVg/5mT4qxnOHj2LIfPzV7j6OiFi9JvL3NUdERdKkXGE5evcvneA+6+85J7777Hw/de&#10;c//dd7RrBR88dVTbK62u6LBpywRbtk2wffsku3avZ/ceiRS7pti2Yy3btq9h+w7RTgF3zyS7d0+y&#10;dZvEmQ39jIgz9g410tFfQ7OA3NxTTktPGS3dpbR0FtHaXkBrWwGdHRJnekrFrctZNVjB0KD8MVbX&#10;sHZUZjWBY0oceXKslg0Cz7aNvezaMsSerSPixiPs3LiK9YN1jNanMFIeSVmUKyk+lqT6y5vV117b&#10;keUhAFssXsASY+nA5qYsX2iMsQCsIF4sUTTCbgENemeBeFzgXc9HR6T/HhT33T3M8y3ivgLw1+Gd&#10;BXY2Pr9dVu6rwazFaOnI4zVcH5MYLdAqXRur5NyAdN5u6UltGRxsSddi876mFHHdOInMAm9pBBN5&#10;IQyk+dIh0DbHuNCa4M6aMh0TVVEU6B2xXDSf5Wqvs3RgqyWLsF+6UKBdgc7VRovMQXZmWu9Ve5+j&#10;PByI93XRYnK8rytx0oW17iu3E/xcyAr1Ij/CjxKJz40ZYXTlRwm8OrrF/dc2JzIznsPE+kLW7O9n&#10;8vg0A9u6KV+dSlGvnsqhRIr7k+XNF0RK/2JSVs8jY8ScwtFkSseLqZgSrSuian0ZtZsqaZb4W7oq&#10;lahiM9LqllKzxoeStf7UbAxhcEceq3eqc0MFkD3kSsVaefyNYWRPLZf4HspqidAbD8j/fOc4PaP1&#10;ZPdHkrrKjcKxCLoPtdBzrJOeU12MX+tm8nwp/buTBJB8Sicipbt7ULbBi7y1gdRtq2D41LD08jHt&#10;QmRjpweZONtO3XQymati5fEyROkUrs2gemsRNdtyKJjUUTCuY2hCz+OxQH7YbsHPW5by7TZr1lZb&#10;k1RuS1K9F1kdAZSs8qdf+vmq7e1El7ljFWnA4mADDP0NsNEbk1sdwcB0F6v3TbBK3msD2wfpnmmW&#10;SSyM9EoXsqs8iS1xwuDE5cvSY69w+vp1zt64JZH4toy3tVHpzPWbnLp6ndPXbmgn67797AV3X7zL&#10;g5fvce+d59plSA8IwFv37WBq06R26ZW1U+rriMOoKzxMTavLssjtdcOsVYdmbhxlWjrvzK51bBG4&#10;N+2alJ49xtimYVZvWMXQdD8D63pYpTTZzaqJTgbEnfuHG+gT+PoHaxkeaWTtmjbpzV1s2tDLlg19&#10;zMi4eYPcXi89ZKKZDROtzKzvYvumfnZtHmT35lXsmOpmw6oa1jSkMVAcRl6oHYneFmSHuxLrZUOg&#10;uJE6ebm5icROAdjafClLjeZjMlc6pABstXghyV4rSbKdT32EB8/3j/HhoXFe7Zk9ofqzzeK+Gzq0&#10;s3moc1hpkVlAvaMdmPE7qS/l3xhSXw0Ura7k2nAFV4bLuSRd9+JgKWd6CznWns2hljT2C7SaGhW8&#10;Epmlu28oCGdNZgD9yV60x7vSHCtdTAAeL9WzsSGerpwAickmWCjnldexQmqAo6QKx8WGBNmbEyFR&#10;OVB9VVCWI9WOKk8HUoI9SfR3k5jsKZFZIqtAHCNxWh02GeOtPvv1oigqQOu/jemzADekBzJQFsOa&#10;xgSGOiNpGYimeV0ZVaMVZHekUTVSKB2xgOrReKrHsikdSSK5dymp4/PInl5AlvTd1NVuJAyuJKJ1&#10;BSEV9oSXOZFY709MpQeBRQuJbjQhe8SWql0+1O2MoHgoivweDwHFi5w1QeLmSeL0udKdM+jZ0i+O&#10;tp99N09z5P4FDj08y667e1lzdkwmhUrtbJZthxtp2lNG275UBvbrWXcsmebpaJJbHCjo86Nju9Sr&#10;o91svD7DnscH2f/iKIdenmTP073iwE3krNKTMRgjjpwnE0cx5ZtL6TnRRb9MDNl9ccTVBZDRHMRQ&#10;rS8Xim34sMGFa93i1g1B6Ksd5TUuJLxqMZFVK8lt11O9Ko/kSn9c4uayQmeAeZghSfJ/XCMGt+v6&#10;MbZc2s/Y3jWs2drB5PZGqnvjKKgPJLnIkeBMCwwu3rnN5bt3tHP3Xr3/QJO6HOTlu/fEce9z6c49&#10;Lt66I+Ndrj98zK0nT7n34gUPxH1vP33M2asXNQfeuX8X0zPrBNZxJteNaePU17R+w1q5f5KNOwTa&#10;3RvZsm8z2w5sZoto074NbNgzzYa900zLOL1nium9k0yLQ0/vmmD9dnHpTRJ7BPCp9f1Mretjo7jp&#10;ti2r2SMdev/ONeyTcc+2YXHcAbZt6mGLzF5bp3vYIQArePcqkAX4mdX1rG+VKJ4XTFaQNVnB9hrA&#10;oQ4rCHa0xGXlUq03mi8wxH6FiQaw2oFlKu5rLhDHu68g33sJoYsNqAx15+FML6/3DmvnZH6wvo0H&#10;4r731B5o6b5qb7M6XezNYQVstfZ93murBNhV5VwdKNXOsnGxt4hLfcWcV5/xdudzokNctzmdAw0p&#10;7K2XaCpxeWdVLFvLo9iQF8aUxOWxNB96E1zpEGg74pwZyPBkbYmOLY2JjFeEkxtmj/0SI3FgY5bL&#10;7+9kuhgX6b/uFovRu9uicxMHdrFE72arwaoicnqIj4xu2hgr7hupnXnDQTtsMs7bmfzIAArEgYtj&#10;/GnKDKenKIaaFHU1/zCZEBMY65KJYyhb4mCpgJBPcV8O9eNFtG8sonY0mqapXKqGs8WB3GjenKJd&#10;YjN/yobYIQPiRVHtxugrbYgrcyGxVvprcwipAwEUrpH4OyVxWqJs1rAr4RVm6OuXkD5uS+EmXyok&#10;9nZtrmF03zgbT0uNu3qCg3fPc/TxFU48vcaRJxfY9/AUO27uY+2VMVr3l5MrvTpnlQetG8Lp3xRG&#10;+VAQecNx4vSZ9GyskBrQz/rTYkDiwGuPDTF4YIBVhzpo2pxGZp8v+eMxNO4uo+NAA11HWhi/Oszw&#10;yX4qRktJb0lBVxRERpEfLYWejJR5U1cXLJNSGLqKlfiXSQ1rc6VsSJxbHaE1UUlxdxL+GYvxTDUm&#10;vjyAjUc2cvbFNY49usTUsQ3UDkqt7EpleLqO6sEs9OVOuCQZYRu7AIMLt69r5+29dPeWQHubaw/u&#10;cePRQwH1kQD6RMYncvuRtsPq1uPH3Hk2C/C958+4cf+udrJudaVCdaUGdeXCqQ1rBLI1rJ8WYDdM&#10;sGGjQLtpHTNb1kuM3sgO6cm7Dm5n5+Ed7DqqJMvSmTUdk9vHd7LrxA52n9jOnuOio9ukX8tsuG+j&#10;xO5pLZbv2T3N/r3rOXRgA8cPb+LUG504JLelXx/ZO8GhXePSe8c4KN338I5R0WoOzgyyZ1IcWgBu&#10;TJaeEWJPXrgjqYEOEiPV91+X42pmgqXEZktxL0fpwMsNDVkwdw6WEkVtxM1SpDPn+ywhwmIO7kYG&#10;ZLpac6q/Urpvj7bX+fZYE9eH6rgh4F4TaK9KxFdXXLjcp04EUMIl6e4X1YkBuos415EvyuNMew4n&#10;pN8ekZ6/vy6Z3RKTFbQ7JSpvLYxgY3YI6zL8WSO/8+oED/oE2s5YB7rjnVmd5c368jC2CkSbauPo&#10;zvQhxH4xViZGmMlrsBD39Vq5BNcVCwhxFKcTaBXAOgWvtxOx4q7pgV5kBHqTLu6bFeZLvACtd7Mn&#10;OdBTc+B4ATpP768BXBbtT6sA3FUQSVWCD/WpfozVx7NpJF9qUCm96+vZcHSaPSd30yxJolbeqBV9&#10;4lg9kfTIfTWDxXRuqmPTmUFGj5bRfziG9MFFBJTOIaHOncZ11TRubtQ+2+3cUkzJ6jhyh+T3GDEk&#10;oU/e4F0OxPU4kbzaikxx5g7ph6cfneHEg1NMHFvDhnMb2HZ1J1uv7BQAN9K1s00iehZZ/dIdpXen&#10;dLmS3L2c7GF76qd1NK5JENet0y6+XSWxuLhTT93qJBpFHauTaVuVRF5DIIW9AeR0OhFZKs8rr6f9&#10;QB3jl/qZEHjXXBqme28Xnbt6aN3WQUpTLFEl/gKjTEQlfsRVBNG3tpqu8Vyiq63IEafu3dHD6OFx&#10;xo+PUT6ag75GUk+7p3TxDs69e43jT84zpu6byCanP4KcjnByWnWEl9rjkrkEu5RFOKeLAx9WX8gX&#10;HT9/Rrve79X79wTax9x/58Xv6c6zZxq8d0V3HkuUfnifq3ducvrqeQ1gdWjlhq3TrN84wbRoFtwp&#10;TTNbprXrxm7fsYmde2bYLQDvFoB3HtkpkvHwdnYdkXUC9B4BeN+JXewXHRQdPrGTwwL2wUNbOXBg&#10;i0A7w2EZTxzaxulj2zkvsF84KTq1XUbRiW2cPTbDGQX1oY2cPDjNaU1TnN63luNbB5lqTKUq2lUA&#10;tqM40oVkPzsiXK2kAy/HbflCrORNb21iLM5lIgDPZ9E8AdhoHk4L55ETKm9mr8VEWc0lYMV83IwN&#10;8FlsTF9OHBcHarjSW8mFTgVruUBboUF7sauIiwLrhbZczovOqVPktGZzRqA9JdAeq1OXXUlgX3ks&#10;u0oi2VmiZ0t+KJtzgtkgUXky1Zc1STKbC7yDca4MCLhDqR6syQtgQ3k42+tj2VIbzXR1FIVhNriZ&#10;GmItPd7M2BAHmYTUqWN9rZeJq9qhl/6rc7HRuq8CNU4gzg73ISPEUyYyN7J1fuK6yo3dtZ1WyoET&#10;/V21o69KYgMF2iA6cyNpl/5bneBLbZI3q8r0zIwWyQTeyIad3Zy9eYKjF45RXBJFTqEP6fJmjipQ&#10;Hw9lUDtRRbWoY2sjGy9IDz1XQrz0RO+0hZRL5O4+2EH1hmQOXRnh9otD0hHzyOxYIb3UgIwJA9LG&#10;PMgYDSZztXTzFlNSG6RLbummQdw+sdaO5FoXKrvjyG4NJbzGHP8KA0JqjIioNyel05OcQXcyh00p&#10;XOdC3UwCw4cG2HJ9O4N7OsltlNdb50ZyoycJlU6UNgVR3h5OWo0bcdV2RJbZk1AjaWA4n4atdQxK&#10;l564NMTw0QF69/QxdGxU4vewROg4IgpkUmxNJK0lkdy2FDZs72N6e7fcjpDXq6NkNI/2bc0yebSR&#10;2h5FdKv8/UfD6TvWy4aLG2QSKyFrJIKM1fI3HI0kvtWRmFp5vR1W4uRW+Bc7ENMQjsHWvbvYumcX&#10;uw8d4OTlSxrAClYVkRW49148fxOXn3Dz8SNuiRNfE6e+evsmV27f4PSVNwCLA2/esZnNWzdosL7V&#10;9u2b2LFzRpxzq3bh7r37t7PvkEB6ZDd7RbsPy3OL9gjMe0X7RPtFB44KwKJDR3dySCA/eHCbBvDB&#10;/Zs1iI8e3MpJgf6MQHxOIFY6L6597rgCeCtnjmzmtNLhjZrOHJrm7MH1nN09ykRNIjWxHhrA6kis&#10;eC8rotxtCJYY7WFuIvDOx2bJAlyWm2AmEXSJRGcLw7m4LzEk1X0JOR7iBPaG+C+ZQ8ByI6zmSQQM&#10;DaC7No+ddRlc6irhbEsuZ5uzOPdG59XYlMnZxgzONmRwui6V49VJHK5I4EBpDHuK9OwsCGWbRPst&#10;os3SYzdk+LEuzVcA9mE8yYvRZE/GUjyZyvVjY2kIm2si2d4Qy7b6GHbKOJQfTJSjissSrxZLYlg0&#10;D1eZkDykCoQ7W2t9V+1t1rvaEukmb/YAgVTtnIr01+BVEOdFBZEijpwV7KvteVYAx/s6zwIc5U9D&#10;SigduRECcARV8eLAKRLni0LY2J8jE3UTY5PldA4VkV4VTnj8SvQhSwnUmeKVZkJCmzvlk3k0bGyk&#10;bVs7/fvFsXZnk7XahJKxCLr2dVC+IYbYOjNSGt3I7/Ynr0Oev8CCzLZllG5eQeGMGfXbQygcdCOq&#10;3JDwfElDhTZEFq4kocqRyt5MGloz0eUvw7PUAH2zIXmD3lStDZOJI4i26TTaZFIYOSuTx4UR9jzY&#10;x9TRtVQ3JZFT5kZWkx8JDZ5EVTiSUSvPXelCcNES4mRdxZoS2gW4nr29NG1ppGZDkXTrAro3V9C7&#10;uZne7WoPehNBWe44R5tR0J1J42QtNWPlVPVLZx7KoWAok9zBZInw8eT1RohTO+EWb4RHkolE6JXo&#10;Kt2JkpoR2+JC8+48KtblUzieLQmhifVXx9hxfwN103kUSjrI7UtRVydcy5r1U2zdt4cTly5qffiu&#10;gPvo1euvAFZSYKu+fPXuXa7cusHlG9e4fOs66opzCuDdh9Rxz9vZukt9OUJi8B6RjHv27RJod7P/&#10;wB4OHNzLAXVo5eFZHTi8l/2H9rDv4G6BWrZROizbHdkj4O7lsIyHj+zliCwfUeuOqMM0BWhx8MOi&#10;o4d3clxgPyE6KaCfPrZLgN7FWXHxs8d2ckbi+RmJ4GeObtGAPnt4Ayd2DDFRHUd1tBuZAdYU6Z1J&#10;8rElQjphsPpKoQCs3vj2S41wWbYAC3HeJXPnstJwHqFyf5anCTleC4h3mE+o2VyiJK66LJ1PWkw4&#10;nc1lrGvMQ51Q7tpotfY93vNd4rgS2c+K056pTxNwUzhRncjxyngOi+PuK41iT3HkG4DD2J4XwtZc&#10;gTg3iE3Z/kxn+jGV4cu6TF/pwAHMlIazrUpcWkHbnKDBu6Mhhk01eiqj7PG3MJHfW+BdKN1XJhw/&#10;S3XE1QoNXvU5r4rN0eqrgeKwyar7BruTI66bEuBKQVQgaWpnlq+b9OgAgTZQ3FfeUAJ9gXTg0qgA&#10;GlIVwJEyBlER40lTup8AHMx4UxxTw7m0t8eTX+pDXW0og02JlCR64B2yGCd5k+rrTKRrhtOwoYbe&#10;3T0MHOynbWepdEoHOvYKHLtKSGiyxjrWAKMwA2yTDahclUp5R6Z21ouKtXGUT3tSu8GfHPU94FqJ&#10;ws3udE2l0rQ2WmJuGKu29FC/KpmYdgOJ2oZan91zfitVXb4UNTvT3RtL75pc1hxfpcG74/oeJveu&#10;Zd1uSY4yyU8dXsfg7kGaBbzK7lSJwS545c4luMJC3DuJ2vXl1E6VUbo6k/yeCEo6AqlsCaSiQU++&#10;JKGQLFfMAudgFmBEan0cnZtbqBmRdFDlR3ZHKNVrUygZSZQJSADuCiA0ZwnB2eYkSMwu6EyneqqA&#10;xm259BxJZuuLAg4+bePw0ymmbq7m5je28dEP98oklMvg0T4q15Zg0DHYz+DEGDN7d3P84gXO37rJ&#10;nefPefjee9KH1Q6tu1x9cJ9z165y+vJlLly/zoVrVzRdvHGVk5fOvjkjx0F2HtjLrn172Xf4oLjo&#10;IQFR6bA46VsdkTh8VKRGkaw7JNvMSh2K+UZHZ8fDMs7qEEeOH+TY8UMiGeW51Hj8hEjGE6KTJw9y&#10;+tRhzojOnhadOsQZWXfm5H7OntwrDr1b4N7CtpFaBvODKA53IDvYVhzYhVg3C4JtlhLuuAJPs0XY&#10;LZqPu3Rhl6UCsMRnM3FgWwEiwmGxALyIXK9FJDkZEmE5lxRPM8KcLUjTB7BupIvRhjwujVdzc1J6&#10;8NparoyUSbQu5FxnDqdb0jlZn8yx2kQOV8VxsCKGvSUR7HmjXYUShyU6b1dOLOOMOPGMuOqMONzW&#10;ErmvTLapjWV3YwJ7m5NEiQJvLFvrohnK9SE/2Bovs4U4LTUUeI1l2YQwBzOt96qPiNROqTgfdWSV&#10;u7ism+a6maES3QI8BGA3SuNCBWgvUoO8yNMFUChAJ0j/jfN0okiWK2ICBFiZqPKiKI9xFwf2ojHd&#10;l6GqCIbr9KzuiqetMYKR1jiuTtfzcHMnG1pSCElYgXWYIY7x89CVWZPVIZPNeIFEyBra1mdQNxJL&#10;/+5SBmZSqO70IL10BWG5JhIRg+nf00/T+mrqx/MEsDFaJ4upGIykcrWetFY7studGN9TpJ3pMUM6&#10;as3aCPL7rSjasIianUbsvbuKiw+uU9YYiT5rBQWVrlQ1+lLcFUXf9h5W7xln6sgmNp/exfYLB9hz&#10;/Tj7bp5k97XDbDmzna6NrSQ1BuNbIFUkcwFBeXYE5FgSmmdLUok7ueX+ZBbJ37BYqpj0Xc8YMxyj&#10;luEWY0lkQRD5HRnElAQSkCoRvt6d0iEdqU0BhOQ7k9YcQtf2enbc2s7xVyc4+fl+jn4hJvPtKQ5/&#10;ns3O1468+4MmPv7hZjZeWcWZJ2u4+aCKPdeaOfrBDrbfbxOAh/vpXzvCZonRR86dlU57hcsC7bWH&#10;Dzh15TLHLpzXwD125gxHTp3ixLlznLpwjrOXL3L+2mXtgs3asdAnj3FAoDx04hjHz57l5Plz2rYn&#10;NZ1/M85Krdfuk+1OnFE6w/HTStLFT53mmDzP0ZMn5flOcvSNjn2lE7LNSU6cPsnJM6fe6CSnzp7i&#10;tOjM13T6jDpH9XFZPipQH+SUuPTW4Tq6Mv0pCLWjKMJJA1jnsBy/lQvROZnhZb4IRxNDGZfgvNQY&#10;G6O5WIvsFswjxHIBme6LyPJYQKqzMXHWc4h2WKh9DS8jIoCNa/tpzU/kzFAZt9c3cnudaLKeG2OV&#10;XFpVxPnuXM60ZXKiMYWjAvHBylj2V4gDl0exu1TglO6rSZZVD94h2lkewe5K2aYmlr118ewXcPe3&#10;JouS2N0QL9E5gU3VkQzlSQz2Msd9sYLXUIvOgdZL5TWZa86rwFWf9aoDNRS4aUESn4M9yAn309xY&#10;i8jRYaQJzOojI9WLlSPrpS+nBXpSLNG6Mi6Q1kyd9hFSoV6gjnCWKB3CcE00463RrOlPZVhi3ZZV&#10;UhHGC9nal0htpx9xnV4EV3kKwFa4JpjhkWIqEEgKqPEVlwuidyaP3l2lrJrJYHDMj7UjbqxZl8jA&#10;rlZapispbgoWV01gaHszpX0J1KxKpHI4lOgWQyKbDMjstCWl2RV9ufT6GkuS61aKW9rTsMeUroO2&#10;Ancalf0R5LWpy7P4UzOuky4aSJHE2q7NPQztGaNn2yBdM4OMHFjHzIW97L5xVOA/wb57x5k+u1m7&#10;sn9QnhNhhV6EFLkTWRlAaqO4flcGZfI4Rd0Z0rsTxXVjSWtMJqs1g5z2TOnBacTJ/y5G/sfRJWEC&#10;viueycvxTTOTdJHCzitTzJwap2OmktqNMVRNS8qRitB+yJVVp9y49kEDn/xwnNt/fIBjz6eY3BPD&#10;5e/UcflPinnwg0oF8BC9Y8NMbt3MHnHHI+fVAR1nOChQ7Dl2SOvGuw4ckI67nz2HxFGPHROYT/0+&#10;wALKEQHr8MnjAuZZ7Qrt569e/T1duCbOffUGF6/dkOXfSd3W1l1V98u2l6/Iz4uuXOHcW2nrLmvr&#10;3y6r9effaHYbWaeeV61Ty5cucVYSxbmL5zl/4QxnFcjiyoen5R+VEUipgFsW7Sqx0J1Aq8UEWCq3&#10;MpU3/WKcpT/6WCzDRVxMAWwrMdpFXDncdiF5vsvIcDUmTQBOtJlHnPMSQuxXUhAfSm9LiXRIf470&#10;l3F3Q6sA3DR7aOQbiK8OqY+N8jnbnsWppjSOixsfqROQqwXM6hj2VUWzv0qgFu2rEndWt8VxDwik&#10;ByWOHhBwD7WlcLAliQOi3Q1x7JCYNlMXQ2uyvKnsluBlugBnidABVsvQSzKIcpM3tbcjSf4uEo2d&#10;SQ8SQEOUw/qRIXE5J9yXGA87SsR9y2J1ArMbyf7OWh8ujg0lzN5SA7hQfYUwMYSWTL3mwAXh8phe&#10;0kdT/BipjmbTYCprBN6Otjg6OvV09wST12BNbKs8f48P0a3iQvmeOERaYR60DCu9uUDsRl5PPM1b&#10;K2jcXkPLxjyaO20YHnVmfCaW7sl4ahr9KCvxIirHHGeJ1N4ZC0mqciK+dRH6VgNiOw0Jq1pGeKk7&#10;vjkueCRbEV5sR0ytHQXDLhLX3eg64Er7Tg+6dnvQecKapoNWFE/6UTGRjjqXc0l/JlXjJbRuaGP1&#10;vnEBeCcH7p3k8OMzmg48PEHbpjbiGyJIbo8joyuVHOn8uatypYsWUj1ZQ+OGZhrXNVA9VkHJUKHE&#10;5BLp3eUUDeaT1pZOrPx/A6UOOcRY4Jpkjr7YgYr2MNq7kigq8yeyyILYWivyB8Ll8QNIbJP352Qg&#10;a09kc/SdatbdKJTOraNxsxfbn2Wz/aGOKx+mYdA9Okzv+GpG10+yefcOtklX3bxrOxu3b2Vm53Y2&#10;bdvC+plNbJLbO/ZLPJa4qwA+L+584fqVrxz4qDii0qkLFzRYL924oenyzZuarty8Lbojkg79Rldv&#10;Kd3TpO67LPH97fZKl2Tdpdt3uXz7niZtW22UhCDjtTtKsqyNorv3uP6V7mq6Jo95VeL+pSvnuXxJ&#10;JqZ10rtS5U0R5UJ5pPS+MCd8Vi4QCJcS42YpMdoMZ3HgAOsVuAjIVhKhnQRgb4mlKV4WFAdZkOm2&#10;kHRnI/L8ZKbXeZMXr2e4vY7+1nICHC3Y1JzLw5lOAbiZ++rqgOubuDeljnn+HcTnuiRSixufbBaQ&#10;m1I51pQiEqAbJF6/0aFGGVtkXWsKR9pSOSw6JOAelO67V9x3T2Oc5sQbamPkddgSuNIYz2XGeAjE&#10;4RKdY9xtxXkdNHhTA1XndSFDAM7X+1MYGUhOmI92hFWK3F+RqKc4OkQDPMHHUXPgbIFb72hNdqi3&#10;bO8v8VlHc0YENclB5ATbkyj1oSTSkf7SMNZ1x2kAVzWEU9DoTXmvdL4W6dziitFlbugKHPBJtcU1&#10;xlHipQvuSa7iZCHkinu1bG2i91A77eLENV2uVPY5ipxoaHejtTGQqkqJsIkLBdBFlPSFSedNp3Yi&#10;hJwhN9Lltl+hI0FFHoRV+BMiMHhlWxNQaiu3HYmpWSmgLaBkciE9x8zpOGZE7U4DarfYUDahJ7Ut&#10;jLACO4m01kSU+pPflUW9VJ/m6VYqRirJ7skmsyuTxJZEIuvCSWiNJL03meyBTPKGcigZLaR8rJTa&#10;dTU0b26meVMzNVM10tfLqZmskAmikHhJWS6xtthGmeOULH+DdKlv0pm7erLIyfYiQWJ5viSR9m1l&#10;7Hywhz0P9zN9cYrx0+2Mny1jzwe9bHq3iK4jIVROODF2Np4N15Pp3OaBwdDUGsamp7QdWUrj6yYZ&#10;mVijaWLDetZt3shGgXjb3l3SbQ+9gfQcF69fFUCvaR346FmJtgL1CXHucwL21dt3uHHvnqab9+//&#10;nrR199TyAxmVHsq6ByJ13yx0X8En666og0sePOL6/UfatrN6xC25fev+Y24rPXirJ9x5+JS7jx5z&#10;59Ejbotuqt/j1g2uq4/Irpxj92izOHAAZZHO2ul0cgLs8ZHeGONsJl3YEn+LxbiK8/pbLcVDYLAV&#10;gF3Fhb0WzSXNz0ri8xKy3BaQ4jCX6jgfWooyaKsoYNOaEYZaqwl0sGCqJo3H27q5p64OuL6Vh9Kj&#10;1FUa70kvvj2uTglbymWJ1Bf7xI0F5LNd2ZzpzOZ0RxanJXadbs/gpMzaJ9rTOdaexlEB92jb7Hiw&#10;Sdy3KYEDzfEc7RCg25Kk/waS6LGCIMtF+MprCbVboZ1pM87LniSBNl7G7DBvMgTidH836bNBFEjk&#10;zxVAMyVGq7FSAFYHa6QEuopTO8n2PhrwOnk9eTpfSmMDBN5w2rIjJU57keZrRYzTYrKCLGnP92Os&#10;OYzJgRS6BpOpHY2jek20wBZAZq07adWeJJa7EpXvTYi4UHRxJEm1CdKFMylcpdwql4qpJGrWx5Db&#10;7YO+wpbYcgcSBaySMl96B9JpGU6ieiSCoS2F0pWzqFwrcbg3UFyvioTmaILKJELXiZOVB5NSpSei&#10;2pUggdgjY5EAaixx3YqWqQA6NvpLHF5JRvtKkpqcRXqC8l2w0M3BTGeERfRS7JJW4p5tj0PqCuwS&#10;l+Ge5UhweSC62nDimiNI7IwVxZM9mE7JeI5EZXktMpnmdSZLohC4uxLEebO1PdJ9u3vo2tJGXncm&#10;gQKrb6Y7iVU6BtVHafJ/j81wp3akkH139nL5czG4L+5z4ZPbXPpEDPCLa2x7IAn5dChD18LY8aqI&#10;7v1hdOwJYPpaKVPnBzAYm55gzcYphtdKDxgcoHtVv6ZVo6tZK0Bv2LqF7Xt3s/fwQY6clE4p3fb8&#10;1cvanmil0xJRj589rcGrli/fvM7thw+59+SJpvtPn2q693T29u/r8VfLd9VBIgLc16Wt0yT3P3oj&#10;tfxYHk/TM9Fz7j9ReiaafS7t+d487m31ufbtNwCLA+8ebaA7M4gS6XAl0uFSPK3wMlsgAEtXlA7s&#10;u8JYYqixQG2Cl/RIBbCbxGf/RfNItDchw2kB2a4LyXAxYqAilZ6yPDpKCtgrk1xLUSbBDiuZaszh&#10;vkSuBxvaeTjdxiNZVgA/lIh1f0Jd06iS66vLuKpAHizm0oC6fGmBAF3ABYFadeVzCmp5g58UiI+3&#10;pnJcQFZOfFgAPiRxWoF7qC2ZLTXSmyIc0duaoHdYocEb5WZFtLuVFoNTfJzEKW3FaT3EST0FWE9K&#10;YoIEWh/SBegs7XYIZXFhFEYHkejnTIKXOIS4brynA9HS74tl+9JY5cDh2h7oIr2bpBFzQqzmEeu6&#10;iKZMH3rLgxgdTmXtnkpW7y2lRXpnySp5s5c5EpFjJnE6nNbV5SRXRJBUFk1WTSppVUnElYQSmiuA&#10;5NsRXuZOaKkHoTLm9UZqE0FxSxDDa/Il/bXStSZXHiOTAnHnuLY5FHY4cv7+Ka6/c4+6yVJ0lW6U&#10;NGVx88kd+je3EyWTQIb051IBLKMqQJzQnJSW5UQ3Lya+awnZqy0oXONKRp8DQcXL8cyRjp5rg0WS&#10;KfapZoSV2ZMhXTm0xB2/Ui8iGnTENEcSJonAK9dFlnXkj6QTV+yNPslGJilHidkWRFZYSV82J7lJ&#10;R82acvr39NC3R30GHEd4iTe5nQnUdksEr41j9NAQZz66zOVv3uPcR5I6P5WE+c37nP7wBBvVKWZP&#10;pNC234fGHeLQu/Xi7PY0bXGld38QMzc7MRhdt5bhqTH6RwbpHuijq6+XLhk1gKfXsXnHNum+Bzl4&#10;4ignzp6RnnpFou4N7XNgpTOXLmgAK1c+d+WSRNlbPHj2hEcvnvP4nXf+mx69eKHpf1r/UO39VlKf&#10;Q4tmb8v2z9X9z99I/bz8jKZ35We/Jln39vEfitRj3H34gNt3b3LjuvxuF09xaKpL+qIXRTpH8kJs&#10;SfAww2nJfKKdxbXslxGw0oQAcWHfFYvwNl2Io8Rnt4XzCTCZT7zlXNKdjMiRDlwRYs1Ud524TwqD&#10;DVUcObCbovgo0sOCGW8o4qb03wfSg9UZLZ/MdPB4k4zSkx5N1XN/bQ13xIlvSl+6MVKuwXxtqJQb&#10;w2os4fKAuLOK2Z3iyG0ZnGgRgJslYosUyIclNu9rimNXYzyDaX7kyGvQS3/XO0m3kokoxkP1XjsN&#10;0mRfRzKD3CQue2kA5+l8NIAVoEkCd2awF+Xx4Zorq0idIG6d4udEVoiHxOeVxHvYUyA/UxopaSNz&#10;9vPf/HB584rje5oaEOVoQn2qN70C5ujqLKYO1tIxkUF2YygRxW74pS8gIHUe6VV+NA4WEJHnhEfU&#10;Sux8V7JMJkLrACNC0+2JrQwjtDgYXWmodEGJ6ZPF7LzSxOZT2dT3RlDREEV2WRB5tf6kN1mQUG1M&#10;Zv1KNh8Z5NarOwzv7ic43ZHUgije++bHnLt7mcRiT+IKPCmXVNOwKofQQhN8iw0IaTQgssuAxEED&#10;0kYNyFs/n4J1i0nssCGkyovgGn8CK7zJ7IygYSKb+LpgHFKscUpxkB4uSrHDIlYSWr4jcS06IrId&#10;ScpzoG19DpsvjLL+2IRMHu7YxxmI464gviZIu5phjvT9RJmQEtt9KRwJYdXxXCZuJtN3KoHRM0PM&#10;XNvDttsbGDpdQd+BHCb2ldOxIZbG3X6kDs0nb8SS7G5L6ep+HL5bxMhRidDjGyal/64VYIfEeXvp&#10;6OumtatTg1jFaNV99x89okF6XgC9elPglV6pQFUAv3VgBbCC++b9uwLTc569967oPZ6/eqVJLSs9&#10;ffny99a/eP1a09tt1P1PX777ZlSSde++XT+rZy9lW1n/7L3Zx5j92d9/DiUF8v3H4uT37nDzhjqV&#10;7Qn2j7cxkKejLMKN/CBbiYFLcV48n1hnUwF4KaHWiwm2XIzfsgV4mhjhKvC6CsTB0oGTbY3EgaX7&#10;usyjIyWUcem9Y01lrB/o4uDurWRHhtFWkM/GVc1cnKznkQJYObCMCuCnEqWfrG/koUTph1N1PJDx&#10;njptzni1qIo7o5XcEoivC8BXevK4IJH6ZLPA25DE8XqRLB8VF97XkqB9K2kyxptW6ezpjsuJdVlJ&#10;hPNK4jxtJDLbarCmBbgIpA4ayJkCZK5AnB/uJaOndGF3AdVZ4nAAtSkCZYQfaf7OJHvZSdR21X5W&#10;b7ucROnRObJtaaQvrVl6idDqWGsXwuXv5rNyHtEui6lKdKOrUu3Ei6BnOI3ajkTya6OIKnbGK03+&#10;dllLCc+21U5kbhs+FzM/A4ydDDBwNGCR51zypSM2SxpJa00Wh0zSTrdaPV7C6j05bDmdTM1oCLFl&#10;nuQW+dPWrKeu24/KwXBZr76u6CY9OozoWlfZxoHy7ni2n9rMqs3dRBS4S+92wDdNXoP08up+X+Jq&#10;l2nHUsf3rCCh35jEAQOShwTkYRNiGu2Ib1FfVkghoV0icn8WeQJ+Slc8gSVeWMea4ZZhT3RjGPqG&#10;EEIE9IhKX5Ky3aT769l9cj2vv/0h733xEc2j1Xilm+KbJRNd6lJCcmVirA4kKs+LgtWWDF03oePk&#10;Eiq3WFE2FUHjpmrGzvUyfLqS7n214todjB/soGNzMvXbXKjabEPr9iCqJ3VsOl3Mur1pjBzIxGBq&#10;ywYmZ6YlpozQ3NlKfWsj1Q11stzO2NSEtiNLfTSkAL107SrXb9/imoB7/c3RWG8BVqP6bPj/BvCz&#10;N7cVtO+8/z7vfvCBJrX8FuT/P/r6z6txVrOTwdvHefLuuzx6+pj7D+5y69YVbl09y54R1YGDKQyV&#10;nudnTZTEYg+JzHGuCmCJoXYicWJv9TmqAOwp8dnDcB5hS+aSamuoOXC+81xGytKZ7mtn1+QIu9YO&#10;sXFskIqMVGaG+5muyOdYSy6PxXkfCcBPJD4/3diiObAC+LFEaeXEjwTyhxMC89paHqyp4Z4AfFuc&#10;+LpE6UvtEqEbUzjZkMzxRlGLxOf6ePZnhbBf58Uum5WMmiyi1NKEVBdzEiQ2x7hbE+dhS7rAVxId&#10;qMGbGexOocCZI0AreIv0PpqSxX3zw72pSQihMS1Cuqwb6bJ9msCf5eco0dtOJjczDehcua88xl/c&#10;N1JcOEy2tZWOvQyd82Li3JdJn7anOtuF1mrZpksi32AhpTLJRORb4Ze6GP9kC4LT7HHWL2ZloAGW&#10;wfOwCDVikd8cFvsYkJEbQF1jKpk1EeRIzy/qySZLJoPY8uUU91pRMRJE/mAcA5M5TE4W0Sq9s36y&#10;UMCNJqp+OaE1hgSWy8QqgNatTaB0KIvevf1MnN/I+qtbGD+zhn0XGnnvgyEOXaylcCCZtO5E9NVO&#10;+OYYEFFiQnyJAwHxVsTX6ilfXyTRuoCydeWUTJaRuSqDsPIAgsXRM3rjyBlKIbEnloTuGJKbw0ks&#10;dKOoOoDu4Rx2H5zg6IntdEq3j5VoHSIuHVbgQGyJh7i0FwGhZtKbF9N+3ICiMUvKx/Jp39rBqqM1&#10;tO+IZOxED5MXNtIyWUHHmlI2n29j1WGdSFLJlD/Fw/L7DYdTPhBF2WgyBhOb12sdeGBkiMa2Fmqb&#10;66mqq6W9u4vxqUlmdu3QPt89ef4sFxXA4r5XblzX4FUd+OTFcxw9c5KTF85qEVqBrSL0Y4m7T0RP&#10;330h+p2jalCLXrx6j3devxLolL4O3v8Z4rfbKH0d/q9PAm+ltnn67js8ke794OFd7t65wY2Lx5mq&#10;z5AOHEpBqAMpbsvRWy/EY7nqwDIz2y0iwkFkZ4r3QkO8BV6vBfPwF0UslvgsnS/LwZBCF2MmG0vZ&#10;MtzDuUO7ObBumLqsZFY1NXJ573YGrS1Zn67nyTZ1baVmnk43a9A+nvqaBNwnE/WiOh6vqeXReA33&#10;1Wlke/K51JquwXta7ZmujuNwXjjHovw47mTH6SUrOTPfjJ1GS+hZZEK+vSnpXjak+DqQ6G2vReZy&#10;gbdA3DZVonBRlPzTI/3IFQdWY4HAr0BO8LCjUOetfbZbFu1Hho89qR4WMtoIwPYkuFqQ6GZJikwI&#10;2f4u1Caps29EUZcUQHWCF0m+FvhbGGlfr8wOs5P6YE2lOF73WDmtI8UUtPqRVL2SmFJ7/JIsiC52&#10;JKbYFhe9Edah83GMXYir6pqRJrgELSQ83IL0VFfik13xi16Bd6KhgGUukDpSOhZEw1QSBy/UMHWg&#10;Rt642WT0BEkXtSK2WWJyhznpI8vpPpLP9LVRdj88wJmPr3L8gzMc/eA0hz88z+H7Y8wcjWZ0VxAD&#10;B4rpP9JM8WiqOLIDtWu9JTVIfI+xQlcgdUHg7djTKp2zhWKZDEIKvbCMMsMjVVxUOXR/PCm98aT1&#10;JhDfHIZP2kp85bXEZFuTmeNGQV4AxaVhxGQ64x5vSHCGBXF5HqTl+pKY7kHpqA0T5/wZ2xVLbqv0&#10;5PVVTF7qpGlNqNwOpWG8kKQEB2Gymqm9TfRuiaJrW7S4dAqlq1Pkb5JM9foS0rsDMBhZt4bhiVF6&#10;Bvto7+mipauNhrYmidC9GsBb3gCs7WG+fFFz4QtXLmvjpetXOfHmtLLHz53izMULWsRWvfPBk8ea&#10;HgpAj5495fHzZ7+D+p0XEoHf5bkA/ULBrEH9clYC9ltYvw7kWyi/rq/ue/21+95MBuoxnsjzPJYI&#10;/UAc+N49if1nD7ChKYOWFF/yg+2Ic1pCgPkiPJcbEiWRMNppmWgpOusl+Ai8vouN8DCaS9CieUQt&#10;mUeG9VxynRdSKw60vr2GXWsGeHTjIgemhkkP8uXE4YOcXSNuvNCUNVEhPN7SJS4rbiugPl3XyNMp&#10;cV9x3cfiuE9l3TO1XuB9IhH6objvdem9Z+oSOVESxYn0EE6Ka562teHSUksuG5pzwdCCCwttOLTA&#10;jBGjhbSKAxdJZE4R6NL8naS/2pEn8bhKoEwXkNVyaXQAeaES28RtiyN8KYn0Ji3QWeu5xeLEVfHB&#10;2pgqk0CapyVZvjaSTARgF0tx9ZXiynYCsCstGeF0ZoZTFelGY5IXlQmehDssEYDVXmpHCmNsKc3x&#10;oGW4mFpxuNIBJ/K6bYgqtMYl3IjoMnNxVUeCUpfgpJ8vb2wTcVh/ibcOrPQ1wDtgCbogC5LiXMgo&#10;9ienM4iefTGMXYuh77SO0WMJbDqUyKodiVRPx1CxLp6klhCyexMpXO+uXQMpd2I5CS0S/zt0lK9L&#10;omV/Aj3HMhm70seGRwN0H42hZasnJ16XcfU7Ixx4v5Ptd8s4/mEUo8e9pMs6EZzjRViRVI6OVOqH&#10;cimt9MM31hyL8GVY6pbjmmBNUIEHcU1hZPbHEtvkh2faEqz0hrhFriAywQmfMFPcdUtxCjfGTdaH&#10;SfSOkr9PWWkEVdXxtK3K5uLTIU7dLKW6K4ja6Qrqp4vJa/YhvtCKaPk7plbFMrJjkG5JbMN7Wujc&#10;Xk/79mZGT/Sx/mwnDZtyZCIJw2DthinWTE9oEbp/9SB9wwMazMPjq5natIFte9S3go5pJ3A/dVF9&#10;THSBs5dVXL6s6YSAe+SUOrjjBKfOn+Py9Wvant97jx5+JdVD/0egRU+kp2pQa2BL9BbXVPFbAfiH&#10;8L514q/iuKb/7tRKWgeW53n46IHAe4t7d69z5dQ+phszaUr0ItNHXMFxGb7mJngum69F6Hhx5Eh5&#10;U+oFYN+l8/FbZIiPsXQ4k/lELp5Dhs18Sr1X0psSzFh5Foem1/D49iXWdTZQk57CvTvXOdFez/F5&#10;yzgcGsjDTW2z0K6VmCwO+0hi8kOB9bGMj9/eFt3qLeRyRSKnk4I54+PORUsbri624KaRJbdEN4wt&#10;uLbIiouLrQXeFUwsNGHYcAFdDlYUBUoVCHAUYMVBve0oE6cuFIdNETcuiwkS1/UXgD2pSQylVAAu&#10;FAdOC3AmO8iVsgh/qqODpeMKNF5WmvumeVsJsA4kuQtM7iu1SF0S6k1Hpo7WOD/qQp1pSvKlOVVc&#10;RmBO9jYnJ9yOyjRPijPcyC4MIE3e4ImlVgKDuGz4POyk8wakGRNTtkzWGeIRZ4B7jBFB6RKrI5fi&#10;GbuCOun8vWtKGN9VS4/64v3eXHoPhTB5M5LJu/F0HgmjfNydivXeFEx6kb0qjKTmUE1FGxwo3CDw&#10;5dnjnbSMqDL5HxZKrE6SWN3tzuT9BjY/a2DiZhajF0LYfkvH2Zcl7LmeJwmyjWOX65m4mEZySyD+&#10;WeKaictYEWiIlwAZnmiBfcRyVuqWYR1hhkO0taQGC0KyncltCSez0Y+8Fl8Sitxx0C3BJnQhy6Qm&#10;GHkbYBGykMSiIJoGSuhb38HYtlX0r21hYudq9txcx/YzdUzNlMqEl4p/mpVoBfm9URQOZkk6KKV5&#10;Qwc9O9T3kUckQo8yfWWa3bfa2Xgqh8o1Idr5xAxmdm5l844Z1m3ewJp1k6IJTdMzm9iyewe7D+3n&#10;8Onjsy579qR03bOcuaQ+Srqk6fjZ3wGs7rty8zp3Hwg0jx79HsRvQX6rrwP9VrNAK5DfEXdWMftr&#10;UL4B9m0UV/327bKSBrMa1c4tGdUOrAfqeR7e5+7dmxrAp3ZOMVqipyHeVeKiwGq3GPdlRniJkjzN&#10;BWCJ0baL0audWOK4fgvn4a0AVh8hmc4l02IubXH+jOTHMFGaxeVjBzh/cAe9eelMVBZyc9M4F8sL&#10;OWxgxEU3Nx5MNfFUHFi5rYrJD8eqta57d6ySm31F3G7K4W56HLfdfbiz3JE7JjbcXWDNbQH21oKV&#10;3FxgLvCacc14BReNzTlpvJydi0xZZ7SYaZPltEm0LQh0lI7qIuDZSS1woyY+kEx/R3ICXamMCpSk&#10;4UFFTCA1ccECrK+A60J2oNreQZxaANd5SJUQF5VJIMvXThxXIrSP9Ghx30RHUzI9BU69H+0pITSH&#10;iBML/G2xvjQl+NKVHU6qrzkRUilqMuWNHC+9OXw54eI++tRl8oaci2/UHMLSTIiqMCGsWOpIrrht&#10;2hxcY+ZgrzPALdaI3N5Y6X0DHLjbzbln7Qwey6JcHVa4PpaaTUFUb/GmbH0gVZujKZwMI7k3hDSJ&#10;sfmrsymWDlk+FU9CvQ6vVA8yxZWbx/2kL/vT2ZlA+4YMps/WUt7iT/OOMBq2y99pcAmt6/3ZebqR&#10;K+/u5eLnlzj7zWusuTBBUJ4LnsmmrAyfz+LAuVhFmGIm8JopB9abYRNtibVeJq3KOIbk/1nbFE91&#10;QwTpud7i1BZYhy/CLMiEtMY0Jk9u5sS7l7jx+UMufXafsx/c5PiLixx6ck5e7wwj4qbju0vYvrOB&#10;vDI/LZ637m6XlNBOx/Ye+nePsOboOqbOrBN4J9hyoZWOdb7E1y0gqtaIxNalGOw6sFeK9z52H9iv&#10;fRFhx949b76QcIiDx49qh0iqgzTUARzHZTx1Xn3eq/ruBU0K6q8c+MIZLt+8yp0HAs3Dh1qU/kP9&#10;32BWrqkgfiaAzgKpxt8H9+1HT2r5LcjaqPSOrJP7HsrjKIDv3b/DHXHGu7eucP7ADBMSTepinSUi&#10;mqCzXYjbEum5AnCyl7n0vmWErzRGZ2mCz8K5ArC8AQXioAVzSVom8dnSmIGMaIZSwtgpHfjq+nHO&#10;tTewKzGGmxnp3NLp2GlhIf10ATeX2nO3tYhnG1p4PForLlwvblvLg6Y8HqbE8jAgiEdW7jxZ7MQz&#10;ExcemzgJvFbcEXBvGyuZiwObctNwOVcMl3LOcBnHF5qxZ+Fy9hqtYLODPfXBbpQKtHnBrgKsE1Ux&#10;flTH+pMmfbYi2p86AbRU5yNQh1IZGUBJuA9ZErVTvAVQcejahCAyfW1JdTajIMCJHInOGV7WZKtO&#10;7byCdNcV5MjEUCuPNZIQwpoAd1o87emR253xAfRlhIob+0gfXkFRnCvZUdYk6MwID11GTJw5yTk2&#10;JGRYklRkJYCZEVw0F59sAzwzDHBONBDAjahZHUHfoTz6jyZKTPSjccydpnU6ykYSKehLILXVDX3p&#10;cvTlUgmGEygYz6F4soTSdRVUTtdSN9NI044W8oYKCC6R5NHiQ1m3N02DbnT36jh2qJkbxxo4vKaM&#10;0jYPuk+m0HesiqkLQ+x8sIXjn59h3+uj7HrnEDue76NiMls7pjqgwALXVEscYsxZqV8qWoFNhLkm&#10;+3D52xQE0NKdRG6ZOwmZNoQlWeITuxJdji+r941x/YsHXPvWE05+IKlMID72XHr4EzG/V9c5+fIC&#10;6671aSeILxxwZM3GLOGvjY0Xppi6uJmxE+tYe3oDG86LucrtiVOtbD/dztBUCsUdHiQ12lA3GU3R&#10;sBsGew8d4MDRIxqgqueqnVWnLs5+WUF9xqt2TKm9y2pUB3CoI7Auqm8iXVfHO1/khAB8+ORR+fnj&#10;vwfwPQFYjf+TFMhvxz+EWoH8SO0E+ypez+qx+oqjjNpnvM/ffh78Rm+BVp8Na58bP9cmgweP5TEf&#10;3BH3vcH9u9c4s3s9Y8URlIfZEOe4EJ04sJepRGWzheJIFsTaLyRk+Tx0FovwNZ5LgIAbKBCHL5hD&#10;6lJDOuNCGMmOZlTvyan0eF5nZfFpchofhsZwbaUjM0uWsdnZll1GxtyV6HtVF8bj9S08WdvA/f5y&#10;nsXH8J6tL69XePLa1IOXpgpgZ+4tsOX2AonM4ra3jUQC7Z355tyev5wb85ZweZ4J542Wc9zUiiPS&#10;h08stWLS15XqEAFYlCcuXBgm7ivpoCjMQ5xUYJblGoG5UiJ0dXSQ5sZZfhKdxbXVmTXLI3xoiA0g&#10;RXp/prhttoCbpeRpTYY4cpq7OZmiInHzVnHcKZ03F/x82ePtSV+wJ2PpevqTA+lI8aUx2YfyBA+K&#10;0p3JK7Ijq8yWrAJnioqkf+f5k5BlS3ihKbqSpQTlz8ctzQAHATisaBkDOzLp2xFD44Yg6jZHEFvn&#10;L+5ih17idnSpC9EVLgTmrEBX7o46RWzeyCzAZVOVVG0QgLc00bSnk+Z9bTRM5VI0GCvxOomsDn8a&#10;e4K4squVW7sa2SFOXVBjz+SJKk5/dIQTn5/kyvduc/6Pb7Dt2W6GL45J1x5k6FILdXu96DjmTeGY&#10;By4S790TnfBN98Qz1QWHKEtcQpYSHLmMlGJHsms9qRgMoWpIendfHNtvzHD9O485/f519j48wY5b&#10;h9l+8xAHHpzkwgc32HV3GwO76unblaHthQ5IMUSXtoxmmZz2P9zHjjuH2HpjPztvH2LXzYNsuzTB&#10;qy/O8k//9D3hbLU4uwVxjabk9LlpX+430NzzlETjC+c1QJXUIZLqiCo1qj3N6jNfNao9z7PL0idv&#10;XdMgVg586ISaAI4L/Kc1gFUHVoBqR0Hdu6vp5t07Xy1/XWqbt9u/Bfp3UKsYPqv7j98etTV7pJU6&#10;SEOTWlawyqhB+8bNNUn/VQDfv3+TRw9ucnhdP/1pfpQGWwqsCwheaSTwGmqf/Sa5rSDKehFBy+ah&#10;Vxf7kt6rdl6FLJ5HpPEcsk0XsKm6kPVp4Uz72/EqOpYfJeXwrfAErpg7smvhMg4khrHZ2oIzRhbi&#10;qPZctXLhUmcZj0fqeB4YyuslbnxsF8BrS2/eXebG8yUuPFhgwx0jcVvDFQLsCu7OM+POPAF4nim3&#10;pUvfnm/GXUOZDJbacdrcjrOmthyzc2RAwK0KdaUkyJl8ib8VkT5UxUqMDXaiQu9NS3IotXEB4soC&#10;ckwwJTpfzXWVO2f42dGYFER5qAvpzqZkCahZ0nlT3cxIlzHdxUyDOF3WFwc40BPhyXY/qQTe/jzT&#10;hXMiMowNyTo2pOkYkCjdJgDXp7tLZA2mY60PbRs8aZ4MobZZR3a6H3GJ9mQ3+NE7VUJtfyLFnaHS&#10;Hf0JzreicCia8pE47dQ5NZtyyenPJKktkMRGZ9IavIksE3gylhNd5U3RuDqRXDnVM9XUzNRRv62J&#10;BomcTXs76DrSyepDbVSKQ2cMZZI9mEn5aCptEznSr/XkNlnQNOkpE/1W9l8eFeCSaBwtpnumiXWX&#10;Jpm8Nk3f2T6GLzVRORVNWvtyate7E1niQ3h+KEHZ/rgmOOEcsRJ3v4UEhZlRVBtD++piRvc20L+r&#10;QiLuak6+d5zdD46y+84RtlzZw9arezn67BznxImHDg4QlGOHV7wVxX1hZHfZ4Sw1Qp/uROdIDWNH&#10;pBs/PMbBR6c5+vS8/OwuJre38fr9i/z8b77Jmh0lBBQbkNbmTm63LxWrIxXARyUaC8DnZ4+kUm77&#10;FmB1xNWVN9AqeDWpdQKpAvXCNYkG0o0PHj/IYe1IrZMa1Dfv3tbgVNDeuHNb++xYSS3/odQ2b+F+&#10;C/Pt+19zbFn+3Trl6kq/A/13+n1Hv6t2Xj24y917N6UDX+eBOPCJmVFG8/XURDgRZWtE4Ir5hNnK&#10;bGq5gCSJzzoLYwIWzyV0uZEAbCgAzyVs6TxiFs2h1NyE7foANojb7fBz4E/i0vksJIrzZrYcXLSS&#10;Yw7uTPi5MG1ozClx0SdLnLi92Ib9KVE8SYjn/UVOvDRx5fVyL5E7zxY58sDQhoeG1jyYb8nDeVY8&#10;nmctUqOSJY/n2/BkgT0PTJ24YuXIhZX2nDa1YYeXGy06T2rCPCkJdqYqQiJjYhBlkgxKde40JgRL&#10;tA0RRw6gNjGUuvgwrQtn+TuTKg5boZdtJALneFqSKg6c7rJUlldKZF5OhsTmDBlTFdie5pTJhDAc&#10;5s4uB1uuWDrwPCCAd+JiuBofxd70aLbmxrIqwZ+WVHGtmkDysi2Jz1yBPkvidI67RGln4lPcaB7M&#10;ZevBIbbtH+b89Z1sPzRGSI4rmf0JVKwtFZVRtqZEImUB6R1pJLVEEFPtRESZDdHlbtSNF1Pan09M&#10;WQDFw9k0bq6WTltP655WOg920n+iV9RF+boSisdLBEJx5w1qm1Iq16dTsyGMoT2xnLzSS5s4ZVa2&#10;G7W1gcTF2hGYtJzcIakDO0vpOVxD755SfGPsiSj0k+cOx0/c1zHGBlM/I2wDpHoluFLRnsOavcPs&#10;urqTEy/OcvHTqxx5cYR159YzfW6rxN/t7LxxUDs08sH33mO9RGJ73XIswhfjGC0TpIrCDU44Rswl&#10;vTKSHUemGdhSzuFnpzn54qoWt0ePjZFRGUBugz+lfRGSYtRBKc5kNMZTPphAzWiSitD7OHDsEEdP&#10;iYNKhFaxWfuqoIrL2kdFArMCWo3Xrsnt2fis4FV7o4+eOiI/v5+Dxw5qXVj1Y/Xx0tUb4tjqqC2l&#10;ry2rbwe91dvbCm4F8VsXvvdYSUH4u7j9O9f+nav/n3RbbXNfxru3uHXnGrdvS6y/Lh1kqoe15QlU&#10;6xyJthH3lfgcZLNEXNiYJHkT68yNCJJOHGoq41IjgmU5xGQuseLCNSsWss/Lic3SE48EePDMJ5RT&#10;ZjYaUJfMnNnt4cWgsQlb5hlyxHCRAOzA5SXWbDG35D2JzB8u9+TlYjfeM3HjpbEjz+bbaYA+njer&#10;J3OteTHPnnfm2/Nc1r8wsuO5kT1PFjlwx8JJ3NyZSxaOnLBxYH2oD43hXlSHekodkM4o8DYmBFIu&#10;ADcnhdKcGEJjYjDN0tVr4wXscG+yJT6nuFtSLEC2CHDVOjeJzgKriynZ7ivI8xKABdp05yWipdp9&#10;Bb7W1Em33hjqxf6VEvHF/T/0DOCLiFi+ER4tE1MsB7Ji2ZYXx1haKO0ZPuSn2ZFfF0jDRAmd21rp&#10;2NpE/752Vh9rZfhgOat2FHL44lqmdnQRmG1L3mAqTdJj6zc2SKcrJn8gj9yBHHKG0oipcyVKum9W&#10;SwyJNXr0he74Ji4lJl8mqq4UMurDSa8KI7cxRlxdOrRE5YHDQ3Ts6pPHa6FyopKWbYUMHCykc0eq&#10;pAI9QzsqGD3Qw/qjnWzYlcLEkXoat2bSsi9eHD2REHHa0Cw//JN88UrwxCnGjpWhizELlPdLmppI&#10;ath0YYv0WgWtvH+/IYD++Qtuf/c+46dGGDy8mpnre9l7Xyrlq4vsu7+Drdc2SczOwz5iIR4p9vjI&#10;36hoVQChRY54SndOrvSTyaCI4Y3pHJaIffzFefZJ5J44Mcia/cXitkF4ZTjI9pHkdJeR3ZFPfGUI&#10;8eWBGGzZtokdu7ay5+Ae9qszYRw/wpGTszulTpyT2UB9SeGClG/Viy+e59yl85y9pJbPcVrtwBJw&#10;D6jT4xw7oHXhUxKjVTe+KKAr2C+r8YY4tuiaTARK18W9r2vL17n2BuIb4tpalBZo7z2R6Kv0WAB+&#10;NBuvFZjKsd+6+f9d8pgS82/cvMwt0fXzR9neXkh/VhAVqgOLA3svnk+43RKCBNw4RxPCxZGDl87V&#10;DpsMWmIk7iswiwvHmcyhz3o5+/3dGZe+eNTJUdzIhRu2Hly3cOGErx8zIf7MGC/TAD5puFTisRMn&#10;TMw5KfH4o6UevF7szstFLrxr7MSrBc68a+jAi/kOvCvAquWvZOQgkDvx3lIX3lnizFMzF+7auGnP&#10;c8HSiaM+XqyO8qMm1J3KEHfqo3xpTQ6mNtqHWlnfkaanNSmMtpRwgTiEEr0HJdKPE10tyPKxpiHG&#10;i2YVtb0sSXNSsC6jQNbniwOnOS4mXdap9XnivkU+lnRIhN7l7Mw1QzM+tXDnT711/CAslh/qEvhe&#10;WDwv4+I4mRPH7sJEprIi6CmLpGuqgqlzE8zc2caW+zP0HGihYk0Kee0BJEpHTi1yJaXMF12BpIHR&#10;LFq2VJEnwGb0pJAqIGb1p0sETiW8xF66p5n2/VmHxGVE1Ehn74old1UqxaPZ5Escz+2IJibHUSaN&#10;KHGscaYubmKVQFQ7XUOJRO66Tan07I6hZV0YLdOFcv96Nt/aytDOWhoHI2nbXU/b/na6BOqhk0Py&#10;s0O0bO+kYaaVhPoEbKIssAhbRGiBF337+tl5bxeHXxzk6AsxveeH2H13holTXQwdahSAhzn58ixX&#10;P7/L9mtb6ZiWON+8kijp8zp1QEv2fOJrnMnr0lE8FIR/rjPpTTrWHiymc108MwfK2Xq4hK2X18rj&#10;n5fHHaR1MpqaVcHyt4uWZJJDbG0SXmk+2OossQkzx2Bm60a27tjMrj3b2bNvN3sP7GGfcuXD4qrq&#10;9DbizkeOH+aogK10XOBWOiGOffzkEQ4dke3UOa6OCMDShdXnwsqZ1R7q81eVLopbXxT3vsQVTZe5&#10;KlDPjpcFYgFbIL4h0N26d1tglc76UGY1AVnpzkNx1fuzMVuB+da5v+7mb2+/1RUledwr8rxXrp7n&#10;2tVzXDq5n0116QzlhlIUaEasAOwhHTfcegEBZkZE2S0g3FwAlg4cKM4bJBFav8yQcIE8ysiAKSc7&#10;DgR4MuJgxnUXb+7Ze3LNzp0T1i7MSLQeX7KMvfOXsm2eEScMl/F4sSOnjVfwjqkbn5v78oGJO+8J&#10;uO8JwB8KzB8slDht6MTr+Y68b+TM+8bOvF4gcJvIuMKNV6auvJTxuY0H92zcuS4TxllbZ7aHS+eM&#10;9hN4xQ2k97ZKFG6VPlsp7tuaHKapUZ05MiOSimhf8kJcKJCeHOewnLIwF4HXh5pwN811U9S3q1yW&#10;UewnTqgitDhvlkToFJnMCr0kPvtaMuIrk5WThyQDW75t5sWPfCP5K9dw/to3hp+FJfPjoAS+HZPI&#10;hex4dhcnsSY/ksG+PCaODTN9bT2brk1RPZRHSJQl4SEriAq3ICLWjLQS6e/NARS0BpHW5E1EtQvR&#10;DcHascjpvYkktOoIzLXEN8sK+4Sl+OTbkdgWJVE3k5K1+ZROFpEn8Ce1q5O9Z2l7bzfd2qld2Kx2&#10;XZVMGBXkr8qUGJ3F6h1FVHbK6x5PYeRoH727m6kWuPP600hojiWhKY7UrjTKxbFHTo0xdXk9q44O&#10;UTFehUeqq/wOHpRNlDJwvJO+Q9U0bZHfYTRZYn44wcVuuKaYUzCawsyVafZf2crk7g7KW8NpHk4j&#10;s8kW/wwD7auLRaOBxNQulL7vJBORLfndEZIEKunbnEJlXzz902nU9HhTNxHJ2uNNlK/NJL0lmOrh&#10;SKpWZ8pjpBOcr/4uYYRKL4+t1GGwaWaazVs2sHX7Zrbv3Mau3TvYs3c3+w4IlIcOzJ6bSjs/lYB8&#10;7PBXUjAfEbgPHVEnqNvLIQH+sKw/pvZGi3OrPdKnRWfUIZai8+LYF8S9lS5evqDp0hUB++ol7Qv3&#10;N6Rz37pzU4u9dwRkrb+qj4Bk+ZasU46qwSmurcV5kVr+n3T5uozK/a/Ic106w6WLp7lwfC8zjVn0&#10;psqb2teUWJsFeEtMjrRdgK+pgCogK4A1F1afARvNJVK6cKQsxxjNYa2jLevdbJhxtuaeWwDXBeBj&#10;lo7scXVjracj2+cs5aTxSg7MX8hlQwvuLrDlxgILPjHz4RPpvZ8s8xRo3QRUVz4UfbzInU9MPLTx&#10;o4XuArUHHy7z4ANTgdvck1dmAryVRHVbd26tcOSi9M9TAd6sjZN4qvemOsyDNgG1Kc6f2hgfqqO8&#10;aRXXrZf7lQu3p+q0HVt5Am+Ssxl5PjZUhzhqABf5WZPraUaitbHmvIW+VhrImaIM19lIreCt9rFi&#10;i7czr3wC+cTUmT+1CODvAhL4hVcsP7UO5Rf+8fwyIoX/JzSVH0SlcDsngZ2lCawu1NHeGkV1dyRF&#10;TSFkFPvg7m5IWIRMFs3+1K+Jo3VzOlUjMURX2MqbeiUhFeYElzsR2xxCcpeeiEq199kc3wI7vNUB&#10;GqKAEjdiGkPIlA6bO5QioEsXlP684co2gW4TNZvqtC8fFK8upmikiGSBu2Y8jo37GyltCiSn2ZOm&#10;iQSaxpMpW50nbp9CUmsCGb2Z8nP5FA4WamfMbNrcQnh+OP7ZfgQW+JPcFk/FdCZFk95ENdnJ7+GI&#10;V5YjLomOOCVb45ppLokhEv8CcwIzVshr9qZBnZVkdTZpNcsIzjMgumoFFVNx1G+Jl04eIr93AJNH&#10;SqjqD2bjwTw2HysmOH0ZepnYivqCqR/1kedeRlZ3Kp2bu2le10XlSCN5PaVkdRTImEuO/F4GGzfJ&#10;LLlZYoV27uZNAvEWdu/dwf4DCkpxVYnV2gnlThzSHFe57zH1sZG48iFx3QOH1JkmRQf3a7AfUzuz&#10;VJ8+fYJTp09yWu0gO/PmfFUC9tnzZzSg30KtdFEcWwNZoLt+8xo3b9/4Pd24JVFbIvcVrYdLL78q&#10;sVyNX+lNR1fS+rpy38tcuiyPffEMVwTgs4e2s05d/LogQiKjOIGVIX7LF6CXN3Gw2nllJo5rYYRe&#10;AFa913v+XKIE7BiJ0JlLDBlysmTYbjmHHR257OzJQTN7ti8wY8bXja1uEqPnruCSkQXn5ptyad4y&#10;bs63kBjtzEcC7ntGTnwsgH5m6s3HAqsC9hNjdz5b6s03TH353FQgN/Xi4xUic9lG9P5KL15YuPFY&#10;3PeeTwA3JKIeKoyjNy6AhghvWmTskL7bEOdHmc6VtlSJzcnhtIgDtwnA9bHSiXWeZHpZkexiRoV0&#10;3+oQBxqiPSkLsCFH7XGWyFzsa0Oulxmpjos0cHM8lpPrvpxyPxtavG046GzPh+au/IWDwBuYwN97&#10;x/OPvon8vWMkf2erE3iT+MeodP45IpMfRybxtCiVHaVx9GT6UJbvRllNIJklTuhSLeSNGUXL1gyq&#10;N6RQLX2vbCpNO2tGaKG5uK8numpPohoCiGny0dYF5K4kotaPrEHpuwOJhFV6CzwuArunwO5F9fpi&#10;pq9uYvDoICVjuaR0JIqTJgm4sejkeSPrAynskUluUE9xqy+ZNd5kFrrQ1hNKmcTY2AYd8a1xEt3T&#10;KR4ppmpttXTnRrr39tEtPTp/VSFRNTqqp4sontIT2WyDf7E8f6VE2CgrLIIX4l00H69iAwLLTbBL&#10;NcAq0YDw8oV0DSfR1hdDUt1yif4yOZXZoq/xEeeN1A7BrFybRvGqSCKLHVh/IJXtp1PRldgS2Sr/&#10;z+lk0ttl0otbRt2aJgb3rqN/x1raNvRTubqWklVlJNXr8U9bgsGu7ZvYLRF6z84Z9u3exoH9Ozl8&#10;aA9HxFmPHj2gnf3xxMnDnDwl8VgAVjp2QlxY7lPRWcG7XztdrAJYAT/r1LOR+6gG9NvIfVKkQa1g&#10;Fp19A7QG9RuwL2hA/86h/7suabqsdPXyrMTBVde+cuONJJqrCeHipbOzAF8+y8ld65iuiGO1ROhC&#10;vxWEW8wX5zUWB15EuMhvuQLYkEiBOWSZ/FPmzSVaunCsAFwo2/U6r2DU1ozdltZsMTVn2ngJm5aa&#10;sjXcn0OLVnLd2Ib7ixx4aGTHrXkW3JhvzvNFEo8XufFSeu1rIxc+W+Yl0IobL/Lg08We2vIXy3z4&#10;YoUvn1n48elKHz6WmPrBEhfeWybOFxvD06psbuTHczgygA2JQXSJwzZLhO5ICqFdonOTROjmRIE5&#10;NVxcV6+5b4uAXR7uQUGgA8muy8n2tqRA1BDhJtHbgVJx10znJeR7mEnPtSDbbZl038Va7833NhO4&#10;l1IhHXnQ3ZorFjb8mbU/fydR+a/tQvnBHGf+ziqUf/SJ5+8sQ/mleyz/FJ7OPwnE/xiRxi9i03hd&#10;msX2whgGqmNZtb6IzqkkatdGSy/NoGxtqgCRR9PWMlp3V1ItMTGzMYJ0cZoY6YOR9T7oax0ILFRf&#10;qPfS+nDt5lo6D7SKa+Xhm++EY7IlwSW+9B3spOdQO3kDyYSKywcWeuNf6E6w+vJ9dRABeW5E5UhU&#10;rfEUgH3IKnJnZCSRU5eqmd6eTkVnKMmNkaR1ppI/lC+xu5KWmTZ69/ez+sQooyfHqZwsl36eKskg&#10;mKBSD8KqfAmt8MFatwAXATa0zhBd01ICqxZjkzqf5XFzcMteTEK5VJdmP5mYBPoya3wFVF2dv8Cb&#10;RKFE/8z+ZKkLYUTXuZIur7dvpySn4xHkbpTksjebgolYUhpjGdy9VjRJw0QjKfVhxFXKa5PX6ptm&#10;hKdMFganDu3i9OHdnDmyl7PH9nNenPbiqaNcOnOcS2dF505w+fxJLl84xaXzp7h47iTnz57gzOlj&#10;nBKYTwnMJ7/SEU6KOyudUE781SgAv5UG8qw7zzq0OnvkrEPPgi1Qqy9OnBeHVi79Vm/cWgH+NoYr&#10;oBWoV7QYfllz3be6fPmiFp8vXDitRemj0wNM5ofRlegmkdGUkBXz8NHOc7WcIMuF+InbRgrAUZbG&#10;WgdWACetWEj84rmUrTSh23E5A+ZLWbtUxvnGDM+ZxzrrleyPi5Cua8GT5S48X+zMcxMnnho6aHuW&#10;Xxo78MEiV4nOLrwvUr330yWefLJEovMSdz4V1/1shbfIRxs/N/XkCxs/Pg+L4sP8VJ7V53BV58dN&#10;iekng9XVGUJpjQ2gPT6YruRQATiExhhfOlNC6VIOLPd3pkdQJ9vkB9iT7moudcGaPHHYiiA7id5u&#10;FEm3zXFdQrbzIooF3lyBN0u6b67bci1a53muoMR3Ja0e1mx3teG59O6fe0Zq8P54kTe/sAziHz1i&#10;+Gdx4r+3i+CXDlH8k38K/6LP4J90afxLeBq/TMjkZXEmmwoj6OyOpn5tCrWTWdSsV+CW0nOwmYGj&#10;XdSMZVPUFk1+VzqRVVG4p7ngm2Mj7mtNTE2wgJlP3fp6icSFElHTSeyMwjnNUjuvVGiZdOfOOOLq&#10;g/FOtcElwQpPibV+BW74qDM/ZjnjmWZPdJ4dlR3BtAzGUN0WQ2zqMmrb3JnZlS6Vr5TO1SkE5nmT&#10;1Jgg3bmanr094ujDjEoXnrgwxfjZCYqlc6dIR80cTCBzIBYPeX772LnUbU5j+vYatjzbxMStMYrX&#10;5+BR6IBfuau4tCOBRZIiSqX717qR2h9H/kgm2b0x8rpiSO2IlEnBl+AKG5wSF0sdWE7jQXdypyPI&#10;UacWWhNJ7nAc1evKtFPzZLQH4pdlgK/0aS91cr8UkURugxvnT3DjwkluCqC3xK1uy5v+7tVz3L92&#10;gQfXL/LgxgXu37gousQ90V1Zd+vqBW5KPL156Rw3RGq8KVDdFKhuSBy+riTrrgpsSldElwXCKxfP&#10;clktiy5pEodUrqsA1Rz4zFfAaqDK/UpfgftWWpd+69LKib/mxrKsObX8fhdU91UAiwMfnepisjCE&#10;7iQPcj0WE2KuTlQn/dbBhFDrRQSbGWsOrDebT9gyQ4IM55IoHThl2TxKVxjTbLGYFpMFdBkZ0zFv&#10;PqvmzGdK+vA29W2huZa8u9SNV4tdeaVGYyc+MHaRuOzKRwuc+WyxO58LuN9Y7s23V/rxTRm/Ze7L&#10;t2T5T2yD+FOrQP7IKYjvZ2TzndZKPqgr4EWEjve8A3lqLq7u6MHRJD2rksJoTwimN10nDhxMqzhy&#10;e3KwgBxIm7YcQmdaBGXivlne1uKmVgKuPaX+VrTGeAqY4sQCaLbLYsr8VlIZKPFZ3DZfi82mlATa&#10;iVObUScgj9qZc02qwSfOPvyVUyh/76Tnnz1i+ZV/Ev+l5JfIb4LT+HevRIE5gX+RHvxvugz+Vdz4&#10;33SZ/ENSLs8KUhktCaNmMHn2KgZbK+jcU0f/0Q6Gz0oc7EkiKtlROl26dLp8iZPheCZYEFHkTbm6&#10;msFEHclNSbgkWeGRYycgiDuLuwbl+eCV6S6Sbpxph6v0UK8MZ/zFcXVVARK1/Qkq8SauUU9acxBZ&#10;TR7kixs2r05Fn7Mc1ygDUirtKO32pnZjLLnjesLLPIgp96RuLJ72zSV07BInPjjA2Lm1TF5dS7P0&#10;6KKJbMLE+U09jSVau3H8Wwc4+ccnOfj5AXZ/tIsNzyao21kuk02ypAk/Ihs9iW3zIq03hOy2KBKy&#10;3YiVWhBd5UBChzcJXV7o6i1J6LGiaGo5FTPLyZ+WmL8mnPBmd3F22aYnkPjuAJJ7PIiuFddNN5BO&#10;PRe3+HmYBhtj8OD2FR7evsrj29d5cvsmT6VzPr1zk2d3b/H0ntwWPRE9vnfjKz26K5Je+lj05OZ1&#10;nt66wfM7t3h+97Y2qp99fE9096ZsO6uHd278Nz2Q57x/6xr31OGXEn1vv9EtdTDI13RD1t2QUZ3X&#10;6rq4q9K1/0GaCyuYFdhv4vNFBbBMSkfGmlmTF8hQno4sVxPCBOBAcyORMTqrhegtFxChOrAAHC4A&#10;hyycT/wKcejF8ygQR64SN66SXlw3Zw7tc+cxNHc+6z3sObPClrvzbXi1zIMPl7jxgaETnyx04wvp&#10;u5+ZCLiL3KXnevFdm0D+xCaIb0tc/lOB9ntOYfyxhT9/Ieu+FxTB98fa+NGuCb5VmMsnrj58x9Gf&#10;P/EI5SMHHx4GBbMzLZLOhCC6xXm7UsVpU4LpTgtlIDtCbofQIlFauXCLuHOOlw0FfvZUhzpqcbky&#10;2I6mCHeKPM0oEdfNdFpITbCt9NyVcnv246Ji5b7i1KW+ZnS5r+SovR3vuPnwvrUrf2blxS889dJ9&#10;4/kPAfbXPon81j+ZL4NSNf0mIIX/CEzhP/WZ/IdA/O/hmfwqIpd/SMnjXnEiqxqjaZoRKPbW0bmv&#10;gd5DbQye7KJpcxmZHcnk9mRpnwEXdGeTXhdKfncyaU2JeKS6sCLCBJcMC7xyLaRHWhJf6UZophuR&#10;Nf6kD0eSNZpIUk+MQCtwl0nnHVaXHcmXTptHdl8qkdV+xFY6EVXpQk53GAXiZF7pZtoJ8FIGoije&#10;mEzjvgxKpmOJafEgudNdYnsoBWsyKVmXK2Bl0LKrhvZdTfhIQpjnYICxswHRNc6sud/LtlebmHo0&#10;wrpH40w9GWbocpv2pf8UcdrssRRxdom8qWb4BS0hME7SwFgBRWvS0DdakzkcRHyXC1lDrlIR/Ok9&#10;6knZOh8iGzzJ7A2iYq0kho4A6cU+xPV4kthlT0jBUnFgATl1KTaRizF4+vg+z5884MWTR7z7VOmx&#10;Nr7z5CEvHst60XO1zaO3uveVXijJfe8+uc8r2f61/OzrZ094/eIpr1484b3nj3n1fHb8Ss8e8VL0&#10;njzHe08fynM9kOe6rz3O84d3efbgDs8e3uHpg9tvpJbv8OT+W93mseihTBAPZaJ4IJPDA5lw7suE&#10;cFcmgzs3ZRJQ4F+bTQq3rp6XlHCKQ0O1jGUHsionlFQHY8LM5hFiY4LrEkPCBd7QFfOJthKABWo/&#10;43mELppHvDhwkoy5i+ZTvMiQConVVQJwl8E81hgbs1PvxfXF9jyTqPyxAPzJUg9xWw8+N/HgGyae&#10;fHOxF39sGcgfWwfyp9bitHbBfEeW1brv2QbzA9dwvl+Qx2ftRXwQp+e7riH80FXPD7wj+J6vju84&#10;B/Gpbwh3I8MYl7jcIz23T+JytwDbm6GjL0tPb6ZOYFZ9OJQ2gbs40IlcH1tqo7yoDrGn3N+SlmgP&#10;amS51Fc6rscKMh0XifsK2KIirxUSpc3FpS0lWi+mRoBf72LDPUc3Xtu78y0bL5lkxIXtg/ixQxB/&#10;56Tjn12j+Xf3GH7lmyDwCsgC728F5F+J+/5XZBb/rksXZfDrqHx+mZnPuaIougYSxIFL6BaAB493&#10;svpMN03bKskfLqBkrISS0VJyuyRiVoUQme6Ite887PRLxVH9pUcGoqt00K7QXzYuvb7NjpQhH8p3&#10;pVK5I4/SjTlkDMRRtqaI9p0dEtWrSemQDimul9zkQ3KdM6nN/uT3RVPSn0h0vbwH+hPIXysRfiqP&#10;8o2FVM0UU7O7lMYjpZRvyyKm05OgmhW4Zi/AOnqRdmoee/0yjNwN8IxZzq6ztUxdK2X6+RBTzwYZ&#10;udvK8J1m2g/ly+uR32tzJQUSvX2TVqCTpJA7mEb6SCqlM0Xy+PKaN0i331JM6ViudkBHxbQ7g1el&#10;pwvMeR0hnLrbwp6LNWTK75zaE0XqoI7sUT3JDTIhlNqQ1GKNrshCAH7+jGeiFy+e8847L3jn3TdS&#10;y7LuxYtnMj7lxfOnvPOVnvCurHspeu+dp7x+9zkfvHzBh6/e5aPXL/n4/ff45K0+eMWnH7wWvdKW&#10;v1ov+li2/ei9d/hQ0ws+kMd5/c6zWb2ZBN6Os5JlbUJ4IpPAY02zk42aaO4J+Ap4SQz3JTHckYQg&#10;yeLpnas8EICPjDQwWRDJUE4IiXbSdwXWQAsTHIzmSpwWoJfPJ2rlPHHf+XirU+gsnEesOHGSjBkC&#10;dL5E6koBuH7uXFYZGLLDzIoDeg9uzrfiY3FaFY+/tdKfb6gdUws9+CNTX/7CMVxcNoBvL/fl22Y+&#10;EpWD+EvXCH7kEMaP41L48/Zynko0/sQ3mB85hfNj90i+767jz73C+Z63jr8IiuKzcD3n4nT0CsAD&#10;GRGskvg8mK2uxBBNn8Dboy62LY7cJXCXh7uT7mZBlfxeNTpXzWWb9C60x3pRIYBWBFiTYreQfE9T&#10;AXul3LbURuW6RT7ivhKfOwT+g7bWvGPjzHfsffihfQA/k8Tw91Zh/C/bMH4hXfiXtqH8o7OOf/OI&#10;lkgtbhyUMuvEoWnivFn8KiqH/4zIFGXx2+h8fpZTwLYqHYnlViTVeVIp7ta9v05UT+l4EcWj0nF7&#10;xZUKpeepLwsEL5aYaoBFkCHu0Svwj7LAM1x6Yqu5uKIZ6avNyN0YSNmONMo255AmPTu3P4OBg6to&#10;3FQvsPvjmm6Of84KEiosJS5bkdrkSopAnNAUhr46gIjaQBLbI8mWWF02XUzd1hqa9zbQcayV1sNN&#10;0mFdWRZkoF10e2XYfExl2Sx0Lkv8pYemrODqozaef2OQscuVjN/tYP3DOqYelnHiVTMPv7GWgRPF&#10;lExGkiCuXqcuKH68idrd5VRuLyZ1dSxpEtUrd8o2EzkE5LiSP+HA4F0vWg+GUjsWSN2QL3ldEQJw&#10;Ilmr4imYSCa5y0/iszm6EjuiqswIyVkkAL98Rzv1zLN31Vf3Xmrfw1VnytD07rvaF+zV93PVWTS0&#10;M2m80QuB/IXc9678/Mv33uW9Vy95/f4rPhBYP/zwfT7+6EM+/vgjPvnkIz779GM+//Sjr/TFG33+&#10;yYd89vEHX+nTj96fhfyN1ESg6fXXJdCrieKNPpSJ4y34CvKXzx+Ksz/gpaSDdwXol4/u8OLGeU6N&#10;NLKpMpHRokgSHaXD2C3Gd/lC7IznaHugoywXkmBjTOjS+XgKqKHiugkrxIEXCMALDSlcMJ9aAbtb&#10;tNbAmN1W8kZP9OPJQge+ELf9hpmvRGVvvrHEi++Y+fN9B4HX3E+D9vvOeonNofzJcj9+7CIOm5vF&#10;Z90lvMqM4ZvicD91i+Sv3aP5gZtOA/hPPUP5Y/cQ/iQsio+io9iVHElXchhDmZHivqEM58UwVhTP&#10;gDhwl0TpvswIGmL8yfa0piTYhYZILxp0LrREudIW60lNqL10XgvpvksF4AVUBVtTKsCqHlwRKK6m&#10;+nCAFfUBtky42nDFyob3VzryPWs//sran19YB/PLZUH8k6W4r7WOf7IN5z88Yvgvn3j+KzCJ30Rk&#10;8KU47m+l+/5awFUu/F8Sp/9LuXBkNiQU8d28bGqzHfCOn48+WyCs86O0L46YUh/tCg1+2c4EZrvi&#10;kWCDtTivTZQpVnr1BfkFuIcuJSzHmvq9Em3Xe0j8NSex25mYBle8BVSn6OW0zjTRs6dDemIwvjlW&#10;+EnX9U8zJDRuHlHZSwktNCW0zEXcN0QUrB3Vpa/yk8eQfjqUrIFUJm5cvamImpkyykYKqV9VKXHb&#10;FhtxYMdo+Z30CzELMSAo154qie7jB9TBIOLw0mdXHY1i3R09B5+lc+pmLqtOrqTz5EIGLniy6nIm&#10;I1cbWH+vnz2vJph+MEjTwVqqdhbRdbKFzsONNB2Ooe9yGMXrAwmqXExItRERdXZkDUSQvSqB5PYA&#10;wktWEJRjiWvCSmz1c/FPXYDBcwHvhYAxezoadeaL352e5u35qb7+RfpZqe/gqpPWqS/Sq1GdQeMl&#10;78jjvPv6FS8F4lcffsD7AvEHAvFHAvDHn33CJ59/yqcyfvq5SI2fvhm15Y9nJcC/1Scff8inmuS2&#10;6DO1LI+r9NlHIpkolLu/hV0DWtz8fQX0i8d8IFH9gxcS2e9c4khvGdubchgpiCDe2hCdxGfPZUZY&#10;i7N6mxoSZ2tCos0CQmTZ4w3AiWbGJMyfQ6bE53Kj+TRI9x0wNGSrwSL220n/zdDzepETHxu58PkS&#10;gXeZF3+yMpDv24XxQ3GoP7UK5k9XBvNnK0P4M1M/fpqawx+L676sSOGToFD+1FIAcdDxY+cIfuYb&#10;p7nwz/zi+DOvML7tGsw3/MN5JzqSNYnhAm44Q1kSRSVCjxTGM1oYx3B+JP2Z4RKfgykKdKQowImm&#10;aF9tb3NHnJcGb12onXRd6ble5qTZL6LE25J6WafidFWQDZXizOoUQQ2BdqzyseGYuO8jC3u+a+XN&#10;96S7/41NMP9iF8F/uMTy7/ZR/LtVJP/pEM2/yqTzr5Im/sNVRelEfhMifVig/a2CVpz3N9G5/Coy&#10;h/+KyJblPH6TWMTTwlQyc1yIzLUmtcKV9Ao37UsPYbkO6IvdiKkJIqzIT/qdIx4ZTril2BOY601w&#10;vh+JjaHENvrgk2etQescY4hL9DysQtUJAqzp2tlORk80erUHON8e74wF+CTMIyXViuqmcPIa/Ikq&#10;9SCk3JPY5jAS2yKIbQgVN/YnvMqN8DI7gVycrcKa4NzllLansPfsTlnni2uKHREloeJ+fvK4DhKR&#10;c2jZ0Uz1VAU5PQnE17mTv9qRpn22dOx0orh7CdVrzOjd5UPVGnvSO10JqnDAp8SMlB4/Bs41s/b2&#10;MP0X2ll9rV/US/uZUmp2JaCr8SKqSUd8tx9Jg6YkDc0TkJfjHGckE52JRHlLzILmSw9eRGTBSgwU&#10;vLMnlhN9oE4U9/sni5s9pY0CWp2nSp2vahZ4NT7XwJ/V28d4V4B6T+B6JbC9Fghff/Ix7wugH3z2&#10;KR9+/hkfqVHA/bo+eqMPBeCPPpFl+ZnZdW9uq2VZ97HSx7PjJzIqaU4vz/exQP2hgPyhOPQHAvIH&#10;L5/z/jtP+PjVC55cPc2Oxiz2DTcykBlItLkBodYLcVo4HysB01edUsfSkFhrY4LUqXTEdXUyxokS&#10;jeaRbTif8vnzaZ0znwljE/YZLOFyYAAPWrJ5ZrCSTw3d+EKc9/sSjf9SYvN3l/nyJ2aB/MBBuqxp&#10;EH8hYP5lYyXf3tjO+zlJ/JlTCD9xiuAH4mx/Je78U48ocWGB2CuSn3tF8yPfKL4t3fezED1XY/QM&#10;pOsZLUhglYrOudECbqy4sIx5keK+ekqDnLUvKdRGeUrf9RRwPehK9KUtxkOis4W47UoKvSyk45pS&#10;F2JHo85JOrGdwGtBtcTolnBHWv2sOeJhxxMnZz62cecnjiH8rfT0v10RwL87Sue1i+RX7gn8yiGW&#10;X1lH8lvXOH7jEcevFbyByfxW9eDQdL5U8OolRuuz+bUCNyKHX+my+W1kLv+VXsSB4lhC0gWSTOlw&#10;ObYEJS4nLNmCqFwbogoE2Cx7vNJsCC7wIlmdYrY7m9j6BCLLIgjNC8Al3orlAfNZIW9iq3BxRFn2&#10;TpGY3KTHM96MyGRrkgvE1aV7RqaZMyAg7tnYyIbRErbtGqJ3qoWYcj/SeqQjd0RJT44kqVUmh3o3&#10;dOUuErtNCUxbTE61nuKOFPRloURVRsvjZ5Dali6dPUu6aw0NW5pp2dpG4UgxkZU+9J6NZuO7ScTV&#10;LiGtwZKq8VDKx0NI73Uko9cLx5Rl2CQY45K9mLShaAbOdDFysZe+462Urc+hamsuRZOpBJf6EtUQ&#10;SeZQFrnjsQKwEZEtcwkrcSAo3xy7WGPMgueSUGlNjsCuAaydIfLNWSIVgC/F2Wb1wdeWRQpugfkt&#10;qAr2t/cpaH8f3I94XwD8QOD9UKBV4H4kDvzRF29GpbfrNah/B/YHAuhXksdQj/O+LM/qI1kvEkdW&#10;Ui6vOf2HMsrv+1q5v7ymV+LE7737lPdfvcOdMwfZWpfGnoE6GsNtiLcXUC0Xa/3X0ng+ASuMSbJd&#10;RIK4sI/xXAIlLkctN9IAThWAi+bNo3WhMYOGRuxYsIIzBiu44xvAh2vqeU8c+Bvivt+3D5e+GMZ3&#10;FMg2IXxvZRDfkzf/j3WJ/NlgM5+MN4mj6qRPhvNTcdy/dNLxA+mTyoF/GZTAP4Qm8YugOP7GK4bv&#10;e+r5NDyCV3o9u6JDGFaOW5Sg9V7lvgrg3vRw+jJ0VIa5USwA10Z70yxdtzPem64EHw3eWnFaBWqZ&#10;n5XAu1T7/LchzI4mBXCgDVUCcKvemfYQeybcrbjv7MrHLt78mWsAf20eyD85RvDPMgn9s0U4v3KJ&#10;4z9toviNSzy/dZfe6xTHl3ZRfCkQq4+WfqP2SAvAiON+KfpVcCq/1imYZTlcorWMQim/yCqkJsMX&#10;5wQrvFJscI+UaOpugFuwIcEJCwXuJdLt7MnpFVDWN1Mhf+OioVK5nUtCVTSmXguw0pniluWAddQK&#10;7ETq63ke4pJO4aY4+0iCClyMt99CMpNksioIpKUgiM7iUA7vGubB4+tU1aaQUOpNwapk6d8ZlEon&#10;z+wNR1/pSECWJcklAcQXhhGWFyiOHEV0RQzxtYnSR5PJHUundKpYc+DeQ70U9GUQkWFH14l4iqa8&#10;cZFkkFzjI526gIqtWVTvFDCnE7GImc88XwOMguZgHrMQhyRzSRIOxMhEEVWjjv9OlUlFJoDmKJLV&#10;JVpWF9Iw00DWUBBeuQa4p5rgmLgAy7g5+GcvIqPelphscwy02CvwquirxV8BVIH6nsDwSsB4rYAU&#10;KTDfk56q9PJjgVb66suPlNuK5LbSK7nvtfTa9zUJYNJzlat+KBB/JLH54298+j/oMz4RfSxgfywO&#10;rfR1l/5A9L6S5uJq+WNeK6AF3tfq9xOpuK6kTTDqNcjreak6ujjwOxKnL+5ez+aaNGaa8ijzXkyC&#10;40LtNDoO4rQrpdMGmyuAFxJrZYK3RGr1EVLkEkMSZJsMAbx67lwG589jneFCDi+w4NZcW246uXM1&#10;P4KPlnsIsKH8yFHHd6Xj/oUs/1D05w4CcVYq35xs492MNP54hTd/Z6Xj791j+Qe/eP7OW0VmPT+y&#10;C+dHAv9fSRz9S+cw/sojQvvGz6fhkdyP0LEmTc/a4iSGxXnXliUzKKPqvv1ZETTGBmgntSsJc6Ul&#10;wY/elAB6k3zpTvQRJ3bTdlI1CKzaARvuy7XPfVsjnWgId6BKOnFDmAMdkW6M+zty1c+bl+4+fGbv&#10;xY/dQvnpYl/+xVbPb3wS+GfTUP5tpU5gFbe1j+HXjjF8KRB/6Zkk6wRo3yR+HawcOI0vw6UPiwNr&#10;ThyerkGs9KtwGRXECYU8yE+W6OyMS+JKrAONcAxaiJveBL+YpSTlupFYFkTD+lZat/TRuKGD+ulm&#10;srtysQ21ZK6NgcDqSGJ7DMEVQYRWhBJRG0lcawJ+WS7YBhiw0sUAFw+pSZGLCZPHjYyzJSHVlari&#10;AHHjJjZN1pGWaUVahT3lvbHktESjkwgfKO6bUuHLkXP7Ke8skbjqSWpNNFWrMkjviCV/JJki6crN&#10;e+pp21FHTqOesNBFJGXbUjKeiL7UU9zYjYRGX+Ibg7XDJrMGkyUSB2GfsgjTiHksi5qPWYwRiwIN&#10;sIlYLr02hJjaaDJ7MsnuzyF7IJvyyUpK1paJ09eR0ZWElUxullIVrHUGOCbMJaZsKfqMRXhHm2Dw&#10;8kN5s3/4SoAVEN9KoHwlQL7+RHrsp+Jun4nTKcny608FFlk/C6xy3tlt/3D7Dz4XeL+QCPzF78D9&#10;5JsC6NeW/1DafW8A/gpiidDaqABWk4FaFr116LcgK4Dfe5MQXkq8f/lS7WR7ynPpwqc3rWaX/EOm&#10;K1MocDfRDqP0MJmHg3RbWyN1BJYR8dJ/9eYL8Zk/F73AG7loHokL51FgbEjLnLmMzTNil7Ep54yt&#10;eGxoxwt9JFcr4/nQzI0f2Up0dpDobOrPn4j+PDqV74y38qQ+g1c+AfzcJZq/d47hlwLD3/sKvO7R&#10;/Mw5kr9U4DoKxG7R2k6v79lI7HaRbhwUxadBOk7Ehkt0lq6bE8XqvJg3LhzDgETp7nQdpQJurp8d&#10;DTHe9KUFabG5U3rvgCxXifuWBVhIz7Wm0NeSPInQjeFOdMd5SIy2l95rQ1uUCwNBDpwN9eFpcCDv&#10;ObpL3A/gb61C+IWhn7huLPgm81/O0fzz8iAtOuMt0LrH86Xc96VrPLjHgVcSv/UTiIMkSksHRkGs&#10;kz6slz4sy7+RCK30a9GXUTn8Y1oe3Tn+eEUswynQkJD4legSrWjtzWHrzlU0j1XTvrWPru2DAnEv&#10;xYMlOITbYWBhgIG1Aeb+S4lpjNDOvJEznE/xeDlFa8rxy3TBIcQAL70h/nFLCUxZin+CBf7JzniL&#10;/JJsyC/yYXIwk6nhdKqqfahtjqShM43gNFvplfPJb9Fz/MpxchuzcYt3JCzHm7JVCZSOy/br8+nY&#10;WsHgxnLKKoOJCpG4LD29bCSNms0V5A6niWPGUrE5m4qRVJLLAkipkgmmwpuAckfc86zwlKrgnGGB&#10;dbwpIcX+xNWoj7rEvVcXaR+pFY4W0bi1mXqJ6LVbGikQJ3aNls4ftgAbPwN8khYQU2KKY8BcnMOl&#10;Ayvo3oKnQfqZjG9AfV+TAvINlG8hfvMzrz95/802H2jbfPi5ACb6Q2j/G6Rf0ydvtvn6urcAf6TF&#10;79nH1CTPPzsqgH8fYqVXEqO1CUh68Mv3XvDuy2c8eXCDg2NtHOyvYSQtkFQnddjkXHwlItssMsJt&#10;qbEGr7pwWZjpAoLEcSMWzydGIM5cakjl3Dn0iANvmr+IM0usuLXYnpeGDrwXHcWDoRI+d/Lj+8sk&#10;KluH8X3pv39aV8pH23u4lxTNn7mFzR70L3335+K2PxOX/rHE6x/ZhQjwYfzYXm4r5/WMEkXzU99Y&#10;fhqSyHf18TwNCWVLip6xwgQGc2Z7r4J3tYyqC9fF+pEf4EBthCf9aaH0Jftr0bk/JZB6AbXUdyUN&#10;EU6UB1qSKfG5RGL0sDh0d5w3teLE7VFu9Ee5si/UlfuRIbxw85Ru7s8PLfz4yXwv/lU5rkD5G88E&#10;vhSIf2UbyW8sIyU2x4CzwCvR+UsfcWHfFMSqBHRxYH+BPTKD30YLqPpMvozMEoglPocKzNKFFcS/&#10;FRFbyOOUeBKjzIlMtCEm0Za4aCv6+3LYvL2T7s1ddO9cTevmXkp7Csmv0GPhvpC5Aq+x0xzmOxiw&#10;1GchoRJ1S6Xbtu3soH1XN6H5nrjHzsEnxQi/jMXyKy0mPjeY8HQvmSzMsfKX/3nIAuJS7elrTWRm&#10;qpJtm+vYvKmOzoEcSuv11HfHMb6piUaJ8C0DebRIdG8czqF1YxHj22vYsLGS9modZdketEikb+7P&#10;pOuoOiNIP8276mncVUvvmW6ZgKoobU2lsDWN9NYkUnoiSR0QieNHNoQS3xqjXWc4tT2ZnL5s7dtT&#10;5ZMV2tlEatbXSERvo357C7WbGwjOd8M73hbnCDMCM8wJzLbAPdEem3AzDGbB+0girECnJMsfffYB&#10;HwmUs3qfj2X8WG2n6YOvxo8+//D39TXH/Tq0n37rc01fB1Vt93XQ397+uhSsbyeOP5Q2sUhE1yD+&#10;+A3EHymIJQ28/x7vSfd9+eoFty4cYUdnKec7y+kPtyXazgjPZfPws1jI8nlz8TM3IdllOYkOSwld&#10;LG4gAOtM5pNitpBigbvRwIDxOXM4NG8ZV01seLDMkc9MvXgvOY5XR1bxUbB0XUs/fpCYynfXdfK4&#10;NJn3vPz4sfTbv3eK5G8c9PxCHPZvXKP5iU04fytv/J+5RPETAfon9np+7BHJD0Q/dI3kJ94xfE96&#10;8PthEZwV912fHctoXhwj+XGMFaseHCcROorWxGBKQly00+n0pIXRkyRgSmwezdULxH6UCqz1Ep1r&#10;wyQiitPmuJvSLpF6lWzTpnelIdieweQANoqDX43w456vJ9+18+WH6tDOhW78P/J7fikw/torgf9y&#10;jIJAicbisl86SHR2EHCdBGq3BPBUMVpGr2TwF4hlO9WF/yNCXFfg/VKiswL2NyFyWyK0thyWJQ6d&#10;zS/jclhXGkN3TwH1DalEicsU5ckENFJG19ZeykfqCc0OxkdnRlFJMB7yZp1jb8BcxzkYu83F2NWA&#10;RdKdrUPMiCjRkd2RK8sWmEs0dU6ch1umCV5Zy/FOsCE804u4HB/8Y8yxCZJJWzp0QYYJ3VVWjLZH&#10;cWRTGRcOD3HhyFqunh7l/q1N3Liynstn13J4Tzcjw7k0tUTR1BBBdaEv+TLpFGbYUCyOWtmXxMjF&#10;UaZvbmD1mWEGTw8yfG5YYn89VaO1lA9XktWZS1qXuPi6TCqmSyibLKV2Yx15kh4KR6QrT1Ro8NZv&#10;aqBhcyNVU1U0b2ul62A/bXvbJVk4YxW2FOckB8Jk0oqsikBfEYmvpAODDxWgAuSnn3/KZwLNpwLw&#10;pwKjGj+R9Z8IKJ9q98vyG1A//kIBL/d/4+P/po81/c8Av4X46yD/nwD+ynXfQKwlhD+Qlgw0iGcd&#10;WHNhtTPt/Ze8+95z3nn5lDMHNrK3Kp2z6eHU+y4j1kH6lsRnX0sTrIzU5TEtSHU3J9lpBfrlxoQu&#10;lPhsYkie5VJqZHnQYB771Jkhja25u8COlys9+WObYL4bEs1nO7r5rCWXH+7t4bXEvLv+vvyxbYAG&#10;7t+K6/6dcxT/4BWvAfxTBx0/s4/kf0mP/JmTAKxuS4z+KwWwuO/3XcW9PcP4LDiSO5E6DmbGsbEs&#10;nbGCeO1z3/HiRA3e3kw91dG+2qGSrQlBdCSqwysDWVsYSZ84bL3OldpwZ5qjPKgJEycOsqU82I72&#10;CFf6432k87qL+7oznuDPAS8Hrod788LOke+v8OXPl3jw13aB/Movgf/0iOV/mwby75YCc4DAGZyu&#10;Qfqlr8gz+Sup+Pyll4DsLVLbBQjEAvJ/RsioQTwbpX+jxjBx53A1ZvIbceYPm2vZvX2EvoEyMkt9&#10;6e3PY/V0A8V9eTjpLTARSC19DPCPNsU7zgRTvzkscDPARMBd5jMXu6D5uIXMx95vASYuxsyxnoeR&#10;01zspWu6pJpgl7CEpcHqQAxjPGLNKS1xZqzbj5FWT65PGPB6rwHX1xrwyd553JxeTk2+F3k5YVRV&#10;htLQrL4KaUlxmQ015T6US/SuKPGjutiXxrIwcrNsyC02oGEsVuCdZub2ZsbOjzFybjV9h/qoGqsT&#10;eKso6MkltT6WhPoQiccpNMzU0LathcaZRg3WZonKDeKyCui6japbt9Oxq0MDuGNfD627m/HNcsRK&#10;b4ZTkgtBRSGkiLPHNSaI4jD4WED4RGLqZ198yuff+IzPvvUpn35TQH4D5KfiqkqfKGBFn34hMMv4&#10;mdz32TdkO7Xt16SBrMY/gPd3y1/w2bdn9YdA/38B/Bbi38X3N9IivFovUjvb1E611+8KwM94+uwe&#10;x6b7uShv/O0SJ7PdFxAlcVld79dH+m6g1TKyAu1JdTMnRQCOXG5CsOFccd9FlJovo2XePNbPWcB5&#10;ddK5pc48W+zMHzmE8APbUP6ioorP9/RxvzWZ6zkhPLN142d24dJ1o/m5OOvfCwD/LG/4nztE8BPr&#10;UH4qcflvnWI0iH8qgP/IJpSfiyv/lYrPHiLfKL4fHsdHMfFci49iT14Sk6UprCmKZ7X0YLXzalV2&#10;FB2poRQFu1AT4UVbvD8dcT7aWTBW5+ho0DnTIA6r4K0Nc6E63IVCP3UstC0D4syDyUE0hDrQEevF&#10;TJgXF/3cJaoH8EOXEP6XfQQ/sw7hX71VNE7mPy31/KeNnv+S3/e3ymkDJCoLnAQKyAKoWv7SX0aR&#10;itFfSjfGT7nwLOi/Dkzi33Qp/CZCorT0YrVD67dK6nNi0ZcC8l8nZ7OqMpmYLA9yy0MYGiylqjGe&#10;0CQz7MVJbYPnY+k9VxxzmURI6X26eQQmWhCaYEeA3pzsbFvKim3JyXbC1N0YAzsDjJzVCeMX4pNm&#10;in2iIU4pxgLzQlySljLWuohvHzXm2weN+KNdc3gxOpd3Rubxo9MG/NExA44PGlCWZYRDwCKK633o&#10;HYmndziF3u5Y2pvCaK4Opa4shLHBXMbHcilvdqKw05XRU33M3N3C5JVJRs+OUrW6nJLOPMp6Mslt&#10;jyWpVl2b2JvMthg6d7fSJ2C2bBdABdTKdVU0zUhkFymIGwTsvgN9dO7tpmt/L227mvERgD0z3Agv&#10;1xFcHEpMTTS6inCSJZoLwMpp3wL8uYAlUhC/BflbX4NT9JnoCyW5/xvf+oxvfPszPn8j9XNvNfuz&#10;fwCwBrHaTm3/5rnk594C/Bbir0P7P7nv1wF+e1sb1U61D97TovPzdx5z5+Y5DneUcFocqi1opUTl&#10;2S/uB1gtEXglNnvbkR/iRLq7pQBshn6BIVELjMi3N6PGdBEDEp/3Gizi8lxzXpq6al/5+4F01x+E&#10;xPPN/et4p7OA4162vDB1FreN1pz2rwVWtaf5f0tv/JmdwCsO9jNbvUAtruwiHddOYrO4708dJUK7&#10;6vlLnxjtEMq/8pbOHJXAy7gYLsRHsK04RfqvROfCeAZyorT+uyonRjtMMs/fgbakIPrTgxjPi2Ct&#10;ANwa4053kr8GcKO4bLFMTFWhjhT6WNAU4cZYRjgDiQE0hrsyFOvDmWAfboUH8JlPIP/sGc9/+CXz&#10;Dy7R/KdyUuWo6mMitadZEoMWn+X14C+gKmj9ZHwDs+a6CmJ/tfwGanW/TxK/DlFxOl06sLixLP9G&#10;wNWO1hJH/q2A/auobLbFBxIkMVeX6EhCsjsRcVaERy8hKHwRLgGLWSKR2d5/MR665Tj4GZGQ4kpZ&#10;qY7YZFeS0+zIybElLGoZS1wMMXSZzyKv+TjHLyCoeAk+hQvwLTbBr2Qp/mWWlLVYc2NqPn9x0ICf&#10;nJ7DNzfM44NhQ/5o9xz+aN8c/vddAy6uMyYixZ1jJ3fw+adPeefFVdZPVFFV6kF9eTADXQUM9xcy&#10;PVlCa08sqTW2tG3OZOv9bWy4uUm6exV5tcHkFIvjCmTljZHk14WQUORBTlss3XvbBM5Zl1Wwlqmr&#10;EO7qpE5cuEOgbd0l9+3pYvjYMMOnxmjeWod/tjUeWQ4EFPgSUhKiXUc5qNCP2PpIAVjg1QD+XOAU&#10;B54F7ncgfl1vQf2GgPfNr+kLpT/6fanttPGPvvHVpPCHj/P5H6lRrROI5Xm/7sJ/6Lx/qLfQ/t5t&#10;dRCJuO877z7h8ZO7XDq6jYMlcayPdiXfdzkJzgvwN52HTmDVOa6kPNqHwiCn2bNW2JgSMdeA5OUL&#10;qHS0oN/Gkhkza06ZOXJnkT0fLXbnewKnOsLqL7as5Zs3dnJfOukjW2d+IjD+XLru30g0/qV7FL/w&#10;iOEnK8P4iYD7U3Gxn1nr+LltBH/rIFFaAP6JrcRnGdVnwX/upuMHTuH8ICCGb8Ym8CgxhpNZCWws&#10;TWWyRPpVvoCbHcl4SYJ2TeJScd9S1X1Tg6QfhzNZHEO/LHcm+FIv8LaIuzZHe1ESZCfR2V6L0d1y&#10;32p1zHSsN13xAezT+/JOZDiPIoL5nlsI/+Iezz8KvP9bfv9fCbyzACpXlZisXFWkAP5S1msuq41y&#10;vxpV91UAa86r4H2zrVoOzeLfQsTNw+V+FZ916RrEypV/G50Dkbl8OzmV/HQvQhIctIuIhWSZkiDO&#10;qouSPutqiJGDAcs9DPAIWkxQmAUJ6rI4yT44BZljFyoKMcFWZ4SJ53wBeC5moZKu8o3wKzXEp1ic&#10;uGQJfuWmRNU50dnux4UuQz6U+PzNbXP4y6Nz+MH+ObycEoD3GPDvjwy4tGERcUW+rNnazb0HZzhx&#10;dANNVdFUlvhTVxnOlpk+hlbXUF4aRIkoocia/HYPBg600L2nnsrhYOpWh1DbF0lFc7hE8GByc/zJ&#10;Lg6grD+Zpo0C7J42ceAWyqcqaNrarAFbOlFGvQC9+sQIPeK86pxcE+enyOuMxTN2Mb65joSU+hNd&#10;E0lkpY6Qcj+57SMACyxqT7CC9zOBSEVbBd3nbyB8C+Lv6Q243xIpmP9wm29854uv9MV3Zu//Orza&#10;drJejQpi5cJfxWn5Pf4wRv//cuOP3uf1G/d99uwhD+5c5sTGQfZmh9EaYkWur7nE54XaFxdi1Dmi&#10;QpxpkkhZKA5cGOhIvMkCogXgbOul9AV4sCcxibttfXwwMMJfrtnMD6Jy+ZFZID+squTzXYO8Hm/g&#10;gv1KPjZ25G/FfRWQP7UM4W+qe/lrfQ5/Yx0mjhwr8VnHX4sL/9xKx985RmqQ/1zA/ltH6cESnb8v&#10;Hfj7LuHSqWP5MD6em6lx7C1MYn1RIlMSoful8yr3VZ/7Vus8BEwn6iI8pRtHsbYoWiDW058WTEOE&#10;u3bKnEGJ0s3q+Ge9s8RnK4nT7oxkhjGaraM12pvhGD+uhfnxbnQk74cE8zfSvf/JVRKD/F7/KpH+&#10;V9LZf6P2LkuM1uBVLqtAVnubFbDi0PhKXFYOrDqxus9L3a/AVdCLW6tt1M+pSSBI3FeiMxE5Wv/V&#10;AFaHWGpOnMW/xucxKBOMX8xKgrKWEVywDF26DaFRVqx0n8ciZwPMPOYQGLqC+FhXInR2uHktZ7n7&#10;QswCTTFxM8Q+2hj3NCMB2RDXxPn4lxsQUPn/0nXW8VGdbbce3CFG3N3d3d09JERISEhwp7iWFkpb&#10;WmhLC6UtdaG4u7u7u2td3r7XuZ8d0vb7zjl/3L+9Z8+eySSZa6+1Httt8S3vRkCVCeHV1hTX+jF5&#10;QCTrpxhy+BUde8aKCi/U8WypjncbdAyv7sp3b3TllUmWpPYNIbyXP6l9osguD6a+JoHJE2poqE2g&#10;tjGNsExTfAWqyBQbovKtiS21IaXGi/Qad7LqxP30d6eowZeyhlCyBdywUFN8fA1ILPSR52LoNS6X&#10;0snF5IzJod/rTaK6/SgeW0zJ2BINYLWw3gjZFg1Kx8arI0byN7ALNRB4Q7QBLilNCYRV+mEWbigA&#10;C7wtObQlm+7XcmqzxT14TCDU6n+Cefj4IY5IHZU6/C9Y/z7nxItjCtIXALdY8RaYtWNi0fceVg1f&#10;zS3S/z94/w3tzn/tq0EjCuCdu7exY5fqPtrAhnUr+P7zD3i1X4FYR1+K/c3EJvcgzKI7oebdyVID&#10;/gXe3tGeFMkXP8vFjEixywndO1DqaM5AGxMmtu/KImNndmRX8uPH33ExvZQzOjuO15SwY3Qua3sl&#10;scfanSdOsdy3i+a6kQ830yp5+MH33HKJ5o6pP48cokV9RZ3Ng3kggNxVrdKSj+8JvA+d5DVukZwX&#10;Bb7iHsGp4Fi2xUbxRUYcM7KjGC/Zd7TqOpLsq4ZL9gp20iYqlAu8A1MCRJ2jBd5QBib60BDrRZG3&#10;Bf0TvEStg+gb7Uahj+RDNb45xZ8JuZEMTw2gLtKVKf6urPD1Y114CKc9g3nqGM4PztGiwtH8JTYa&#10;ybr/cY7hvyr3KgAVlGqrFFWzyAJqy9ZHsqy3AlUAVuerQR2qe0mpszpH5WJR4f+I8v4hRUiW1nj1&#10;u4CsSo3Q+iskg/djgsgsDSajtz/eScb4RVoQGWtPSIQ1Fm6Sg0WB/QXg0BBzPAMNcY7tiUeeOR75&#10;5tgkGGAm4BZW2zJ6bBgzpqZSWG+nQRwkUPqXmOIZbYivKHh2uiND+oYyvcGChaO78+GU7ix7S5++&#10;td0IKrMlrt6XjCEC3YhoYmvDiKoMI6U+mqqmRPoPTKVPn2gyy/zwTjfDL8eV4AJfIsoCia2KILk2&#10;mrS6WDIaYkir8aW8bwT5klmDg63w8THAwkyHe4AJqZKj40t9SB8SR96YDPJGq37sPHJHZlE4pkBb&#10;DWTal9MY9EpfvARQfYHXyKEVtm6t8Iwzp2BoDtUTyojpHaxdvHT/ZNNm9f3f1azGh14A3Azo4ROH&#10;BFAptS9wq9Kg/TfkLwBW5x6UbQvILRCr0lqtD+5m94HmrqkWWP8Nr4L0b5X9V+34e7uDnXu2CcBb&#10;2b5jE1s2r2Hj2qV8MnsCE0tiqJGrdmmIJQm2nQm3MiDZ3Zp+aaHUJwdSGSNf/BBH0l0syHOxpczP&#10;lVGZScytruXD1ELWdHfghEsUz155n8fjXuGCQzCXGks4NDSTDSYWAm4kP7sk8sg+kqvmgdxduJI7&#10;A6Zyy0BNwQvmsUMM9ywk+5pKDjYO4KaF2GpjP27o+/NA8vA1TYElE3tGcSwwinUp0SzIFeVVABfE&#10;NQ/iEIjLBd4cd3OB2EWbPjg2P5KxosBKefvHe1MV5kKBlwWj8yLpJzArC53vZUZfybqjMkKYmBfF&#10;AAG9v7zPWz4erI2MYFtoKDecQwXgSH4RxfxZLkS/u8UKlMn8JeD94ShAO8c2W2YF4992WYHb/FhB&#10;i2+qVhrI6jxV/mn8109KAe6Xzu/e8TzxjtYar1QG/s0/md8DUrQiKJOjMSkM6ltASVUG/jGOkoPt&#10;SEhwITnJg8y8YOKy3PEO0cc72oTAEifC1ST3RjfCGx0JabQhtJcp8yYXsvbjRlZ+2MT4YSkS19vR&#10;M0iHQ2Bbgb4Dpk7tMXBoQ0/X9oTlu5DUFExMQzjxTZHEN/gR08eW9LF+FMwMo+jVCFIGRRJXFUVi&#10;bSwpfWJIqgqnuH8KZYOzSKiOIaRXKMElIYSUhBNTHU9aQzbZAwvJH1FK4bBcho2rpKExnYRYJwJ9&#10;jLG37IBfkAUhCTb4St6PqQ4iZ1SytnyuWtw+sSmC+H5R9Hm5iglvNlEhP9fSoyPdnFrRUTXMebTD&#10;L6wj0XkulI/Mxi/ZnI4SL3QanMcP/z+rBd5/znkB54tqscPaVjVotZR6LKWOt1SL4v7d3aSBq9RU&#10;APy7XnQLvQC5pf43xH+P/NqzVQN3x84tbNu+ia1b1rB5/fes/mIBrzcVMSTNTxTLllxvsVHGbUly&#10;MKIpNZRBmWHUJfpRk+BHUZAoW4gPpeH+9E0KZ1ZDLd/O/4wj+x9y7qP1HM3ozfW3vuDZrlPsmTaK&#10;fW8M5uDwoVwWi/hU8u0DgfNmTz+uptZyf/VhLrsnc1Xflxty/JF9NPctQwViUWHTQG6bCMTG/lzv&#10;4cs9yzCuOUoOdgnjqm80eyMi+SY3kZl5sYzNiWFScSITpKqivCS/W2m3OOkvF50JxfJ8XgRjcsK0&#10;EVcD5PdQ6zpXh7syMjtc1NeDagG6xNeapngfXsoKZ7wo8ACxqaM8rPkwwJs1ydEc9pPPZB8qmT1C&#10;g/dXRylRz/+ICv/uIvsOkaLIAqtSXqWk3soii0IrYP2aVVcDV479Ja9vAf0vydBaq7Vq+ApM5y+/&#10;VH51kYztJeUXy5+Sh/9QQy4lA6uphv+VuPFDWDovRQUQl+RDfFYAucXxBEkE8PE15/V5LzP/ozep&#10;7J9DdLmXWGJ3Quq8iBrgS/wwbxJGuRFaa0ZRkSvD+4UxsCGYlGQrHP060tFesnNAG1Gy9vRUY6RD&#10;TLH3N8C/wIW0EQkkDk0gQRS3YkYAZRPcaHhN4scbosCTBOiGAGLqIgSwSGLFSkeUR0pFEN07Wux1&#10;GOHloZJFQ0WB5SJQKYBXJ5JYmUJKbRrpDWlEpHhhZ9kGN8fOhPiKYnsak5juTpDYbv90F0LzfUhp&#10;iKR4QpY23DKxMZzYOj9S5XeIyHTCSS5Y7WwFUBvV992aHu5tcI5ojUdEG7HwBriEt6K7ayt0mj0W&#10;OA+dOMLhk0e1bUsd/BfAWv0/8u7fAEv9DbCqw82t1H9b5f+huM3g7ti7XSDcptU2bbtd1FTUWEop&#10;bIvK/l8l5+0QeJVlVqq7bdt6tgm82zYtZ8PSj1g8qZ6RGf6UB1oJwHZEW3Yk1qY7A5ODmFAULxAH&#10;Ui9KVpvoLwC7UxoVTEmYL8Pz0pg/ehIbv97I0W3nOXfkB26c/YVzJ+/xzqefM/OV0Zz4UtT43EN+&#10;OXOXHweM4a6DZFgLP87MWMydN7/mSHtnLovCXtcTC20dxW3Zfyhqe98qlPvKTgvEd1Qeto1obn12&#10;jeBcWAxbUmN5X93dQBR3Smky4wrV5wyQ7G5Jkb89DaK044tiRH1V7g0VgEMZJs+XBzmQ62oqF6tg&#10;BiUH0C/Om95B9lSJsxiaGsxLor5jcsJpDHTgZXdbPokMYFNCpOTvUJ6Iyj4WBf5ZlPY3Ae4Xpxh+&#10;lfpZHMVfSmHFPv9HDZtUICs1blFYNTpLzT5yV33AclwuZn/JcZWf/5T6SzVi+aZBYAa/iar/IZla&#10;TXh44hnJcwH5T5WJY3L4Q+z0r4FyMQjPYlFkMNHJbuRWJDB60nBiU8Mws+vEux+8zpa9m1j03ULS&#10;BiYIwB5E9/cjdrhY0REBhFQ5YxulTw+X9lj66uSa0p6ABH3sfDtg6NUKC/92WIR0wj7ZkMzegWRk&#10;emIXpkfcQFHU19KoejOMqtfs6TvVkTnvJTPx7TiSBnsQ3t+LuOGhJAwXOAWw1IFJYqkjSalLIrNv&#10;Mh5J9thJTrcLNMbaxxALd32s3PTwCDTHL8KGsEg3KnrlkpYShoebPp4hxrjGGGEfpUdIoS+JVTEk&#10;ysWgdGwBoxYPZ9RHQ+k9JQfnxJ4YBnTEIkyfbh5taS0XIZ3Y6PburbGKaYttuOThYB2ukTrJ/G3/&#10;pwL/D3jlsbLQ/+4Gaq5/LHALnKoOCKwtrdItEB+WOiAgt8Cr6v8Pr7LB29i1e4dWO6V2iMqqUt1D&#10;2wRabfz1bnndC9Xdvn0jWzerJXq+Z/O671j3zSK+fHUo03tFURPuREWYE3k+5kRbdaY+xoNZ1VmM&#10;yo1isKhSg6hZn2hf+qZLFgnwpCY+jNcHDWHlohXsW3+Uo1uPcn7PGa6dfcrGNRsYMXE4Xy18gwfy&#10;M58cOMfzy4/575lb/DVtJsfEHp5asoVzfV5iTxd7rrhFcb2LqKxeMDc6STbW8+OWoT+3jQK4LVb6&#10;oUU4dyxDuOUWzg3/GI5Gx7AiJ47Z8tmmlojyFqpBG6Ha3RayPCyojHBjTEEUo+TYELHNSn1fyg2j&#10;Kc6LPDcz+sV4MkguSAOSAugvF6VeagH3SHeGpATLuaLW2WEMDXBiroczXyaGsysokIcOkn1FOR87&#10;RvBY8vlzgfZHAfq5KO+vanSVKO6fykar7iDZ/lflYx85pmVlAVs1dknWx1dU1yOO3xyj+Fle+5N9&#10;uCh5lGaz1dpZv8l5qgUaUeOfPeN4ILn/t0BR9agcfhSon/uLNY/IZnNiErFZPiSWRDBl1niqGnvh&#10;GWzB63NfZrlcmIe+Npjo+jASB4eTNyma8lci8SuwxcCzC/punTDy7o6x7NtHdCKsyImALDdsoo0w&#10;j9TDNskUvzIXArOsCArWwy24O9WT/Zn6ZTRNH8fSZ0EwZZMcqRzmTMEAZ4L7iC3v70nM0CASR0qm&#10;HZtM/rQc8sdmUiHxKbnYn56SSbuIhe1iLmWpw0ouHu5+7UiMt9duqTp4UCFHT+5m1fqlBCY54RBr&#10;jGO8KQ4x6l7JkaTVJhGRG4hjhBn+2a70GptLrNhqI//2WCeYYRltjFuGPUkD4jAO1aOtmw7r+M5y&#10;sWqHuZoDHSOZWE3ob1HXf6twixKr4y0Qq5bqf/pqVaNTcyko/wfQaivHtEEe6nl1rqhui/KqIZgt&#10;lnnHC5DVvhoRtlvy7J69u1B907tlu3uPlNpK7ZJSMDdb5s1s3bqBLRvVelrfsnHll6wV2/zdq8NZ&#10;OLKUEVlB1MW4URxgRYqjPn3CXXijKl3ATmK4Gs2UHkyd2OdeIe4UBHuTL9l3Qu9Svpr9Ifu33uP0&#10;wWtcEUjvn77K9SMnObl9CwdWfcXN3Tt5euQEz/Ye5enm3fxy9AZ/Lv6ckxn5nPtwNYdSK9jXw5kb&#10;7pJ9jYK5bRCkAXu1syc3DPy4Ltb6rijwA7NQbWDHbfcILviHszsxhk8E4Om5MaK+SfL5xQqLNU5w&#10;6klxkJ2We0eJDR6aHsjIrBCBN1xgDqEy2F7KkWHpIdRL9h2srdDhT4Wob0OcZN54f17KjmBknC/j&#10;fe15P8CNFQlRnHIL4oEA/LtfMj8JZM8Fyvti858KxD+IIv/qLCop0P5H1PUPlyj+o1qVRWF/V3DL&#10;82r20e+yRQD8000U20FsuAD8k71s5Zwf7cL5TWzz7wpytWaW5F41rJKQDJ6IAv/gIxlb1Pcnv0R+&#10;EyutGrROxWWQlRdKdHEYvZoKSOsVQYjYzcZRZfQZWUz1uCxqZ6bSa3wM6bUBfPj5DCr6ZqPn1pme&#10;Pt0E5E4YeqiW6c7YxBvjkeOCT64n9onWuOc4EtknELc4I/LidYzt04WTy7vzdF87XnvTnPQaE0IL&#10;OhBRYUJsk6iv5Ou4YYFEDwkkfUIiedOzKH+tkAHzKhg5pYSC0gBMnNvQ2UpHN7G53nE9mbygloYx&#10;ot6ScbPyXCms8GTmnIGMmt5IYK4bftluBGS745PhSmCOJ94JtgRlOOASaSCfv42A24HuknO7ebbH&#10;LtEc/2IvKl7rxaDPBtHr1V4E9PLALbUn3ok9sA9rjXNMa8ILDdCpLpwDWiPU/4S3RYVbIP4bZFHh&#10;f7dcqwawvQJrc6mx0AKfGhN9oLnUBITmbPuP6qqtql0CbPNY6+bx1nsFbm34ptY3LdCLXf4H6Bct&#10;zaK8zfCu0ODdJGBt+P5TVn/4Jl8O78X0onDJij7Ux3uS4WxAnygX3u6TyZvV6YwWhVOrODaK1axP&#10;DKS3KHCulx2jC9P5eMpU9q46xuVzf3HjzH0enLnGo/O3uX/sLFe2bObRgcOivEd5vP8wTw8e59m+&#10;ozzZdZhfP/qUB337cbxxEnvkC3pSwLgngN7p5ssto0BuioVWjVZKga938+GGOi55+LpLCBe9Qjkc&#10;Fsl6sc9vZ8bwcplYOFFf1XCVK7Y5x8eKvpJjh8pnVheefgneDMsM0jLw4BQ/SgMk5yb4SjQIoErc&#10;xmCx0f0FfLUellLgftE+jMkU2MPcecPHmcXBnqwIC+CSTQCPBNCHAt1DUd9H1mHaGs8PzIM1Ff5F&#10;jv8uUCs7/KvAqBq1frWL4Lm4hl/l+O8OUfwh56iJDj/J8z9I/WgXpoH8i9RP9mq1DnUsXOyzqLlq&#10;tBLo/+ufys9+CTzzjeOpp4DsKwBL/v1ZbPS1mAz6FCcQUxZFeK4P7tE9CE4wpbgmjN51obzzeQOD&#10;XoslptSe6BQnju/fwtSXJ9LVQR8jD31NfU0Du2GfYIJ9ihmOqVb4F3oSWOQjMHiQIPa7oMiEK1/p&#10;+HObDg5JndDx6FsdRxfqGNCnHa6xXYlp8idzYix5UxLJkcrVbk2aS9PLRWRIRk3MdqKpXzKJqS7o&#10;Oekw8NKRXRvE15veZ8yrVURE9CQmpidxhcaE51tJ1nUmpjyQ+N6ScSVDR5aEEJTjRliuAxllvsQJ&#10;0J6S2V3k85qpASleknErAxiwcCBDPx9J7Xv1NCweQP+Ph5IumTwm3orgeMnAUa2ILBKA9xwWWARC&#10;Bej/y0q3gKxKndMCcEtLsdbt8wJWDdiWfe34i+6gFw1RLeCqalbbZnCbJ0sIvAeaS43NVsCqc3Zp&#10;oDd3EWmtzFvWs3mDWkXzOzau/poNyz4X6/wh6778gC9eHc3gRA8GpvlT6GdF71An5vRO5cP+RUyU&#10;L/3IFwvBDcwIoW+CP6UhrtRG+zF/xAg2LFrGlWN/cu/UUx6fuMDTM1dle56Hh45zf9deHu4+qG0f&#10;HzzKs2OneHz4OE+PnubPHXv4dcYrHAxIYYt7FGfFKl5ziuN6zyABOZhbPYO5aSDWWR7fNhSgO4oS&#10;mwRxwSmA496BHIyLY3l6PLOKk5gm9nlsfjTVMX5E2xpSHeWh9QOrYZR1km2rIp2ZWByjWemKEMm5&#10;oY4MkRw8IMGHmjBnBqcGSQb2obeocm20F/VRnowX8CeHuvOhn6fkX39WuXtwy04yuGpEE1dwWz7j&#10;AwH4kU0oPwmcqj/4ueT135yiBORIfhFVVY8fmgfxTOzxj+qxnKsg/1ns9zPrEO2xgvZPV2W5JR+L&#10;MqvJECpL/yFK/KdY54cC/y9K0cVO3/eK4p5k/6c+sfwZmcVPosaPorPkQpos9jeUnN5xlNYkEZlo&#10;R0SwCUW9namfGkZaYwjxlWGk9omm3/BKKgTQyY2dycnUx8bfjEjJllF1QUTUhRDRJ4SYvqEkDYwm&#10;e3SCWFG5MAjgZz5qDfta8dPiVvzwgUB8ROqkjtnDLXEMMcA6Vh//EnsCypy126jYJhniJrk0OccZ&#10;Zx8dzq466gu9GD04nZg0O8m0rYnrZUvfUXkU1EYRnWZKdIwesTmWRPVyJ6kmlMx+caTVxZMsz8dW&#10;BBCY6YR9gBHB8vvFyXt5pNrilm6LU7I5rpk29HuvP6O/Gc+gTwTgdxupXyBK/u0kmuY1EhlnT0iI&#10;Pj4h7QlN6qEGcqhJCWJ3RV3/baVV/VuN1XPqnBZ4/+6HVer6orVY1d8Av6i/pwOq59RMJqW2L5T2&#10;b3j/BfHfJY9bAN75osFqm+TPTWqS/nq1nK0AvPJr1i1dwtpvP2L9t4t5bVC52Ey1RrIbVeHOzCiL&#10;Y8ngXszqnc6UsiRG50UxNDOMIfKlror2pDrCg1crK1k68x2ObL7Bnav/EWgv8+TwaR4fOimQnhCA&#10;j3FfVPfurn3c3rqDB3sPcH/vfu7v3i/nneDHI0f5Y8lnHCvoy+mJb3IqpYzr09/hRkgO1zt5cNcm&#10;gjuiyHeNBeSuAm83tQJlMBc9gzkTFsu+lEQ+KUhkSkkSEwriNYeQ4mJOhquF7IdoADcmB5Hvayv7&#10;gWKx4xmU5EOxt4WWfYcJtKrbqEHycKOocY0ob22Ml3a7lf5xfkzLjmRWkDufBHjzWZg/h+TnPrCW&#10;7G3ox10LuchYhXBXjd0WS/+LKO4TAe25QPxUtk/NgnhsHsh9cQyPbESlbcME8DAeC9DPBNqnlsHy&#10;fDDPrUO1Bqw/BOg/pf4j0P4h+VgNCFG5WTViPbCS18pzv3snclPd6cExhMee0fwhFvqxWOpfwjJ5&#10;PTeZpN7xDB3dj7L6bEKSrPEPNSCrLpCSlzK18cP95w1h2Nz+9JH8ePQtK9ivY2Zde4YPKKPfwFLc&#10;k+zIHpFFrxlllL9cTN+51TS9W0npiCjioqx5q7E7PyzT8dsHrfhlQSt+XK7j0zGtSEgwpKdXO9q5&#10;6DAJaotVpOTpOBPJoXYEF7mT3MuHiAwrMgXofqkmjO0fw4TxRRTW+FLQN5i5C6bw6tvjSBGH4B2t&#10;k3wr8a1PkMAbQ3b/BBKrgwkvccQ1vjsWgWLzw3tqi9OFFbvjl+uMY5K624MBKYNiGb98MkOWjGDY&#10;p6NpeH8QAz4awcivJjLimzHk1scQFmhMkG93YqMt1UCOFzlW4FSlVFbB2gKzqpbH6rnmDLz37+6d&#10;FnDVPOJmSP8fEIulVlMW1TTFf4Btzry79ojCvmjA0hqxZF8dby6lvgrgZgXetm0jmzevY7Nk3y3r&#10;vhcF/ob1K75k46qvWfjySK3bqCHOg4YEL8m78Xw1eSDz+5cxsyqLaQLxyJwIUbPmCQFVES6MSo3j&#10;y/EzOLh8I7fu/sW9K/d4dPgYD8Ui3959gDt7D/FAFPje/iPckce3tu7k3q7dst3OzW07eHRI1Pjg&#10;YX764msuzHiPcwtWcCC1N1deXsx5wyAud/TilnmIAKz6gkO5LgDfEDBu+kdzIzCWUzHxrMhNZJYo&#10;77iCWMbkx1ElqqmmN9bF+zI0O5wmyb/lYW7iJlyZXCL2Wg3UiFRrPtswNNVfU9/KIAf6yusKPS21&#10;UVpNYqnrYr0ZKABPTwvjrUBPPvb3ZFmQP+ftgrii7yM23l9ryHog1veuukmZgPnQRMEaoCnqj6K2&#10;zwXsR2oQitjrhwpygfiJWOlHAuxjgf+JqO8jBbMo+C+q8UrU+Q/Jz8pKPxTwH1sHSxYWSD3jtckS&#10;T5RKS+6+5hjMZYdAHriL5Q5K4YG3KHFEFkuy00ivSOGtyYU01LriHm5ETIkf9a+q9af6Mn52PV+/&#10;O5jT8wbwYGYTP75SzoNZ/tz8oh0c8JRs60IHUx0WvsYS2V1xibPFJcEe/yRbktMc8HDtykdjRHEv&#10;SO1tJa9pxenPO5IQ2g5DNx363jq6erfCUS13k2qt3ZlQdRfF1kQQXxtJUoPA2BhLaUMYfZqCGDU6&#10;k9rGGHIr/WgamUtmueTUyLa4hrQmttRFwI0gXVxAmNho11g9rPzbYObdBvc0CxySjbGWmBBZ5kVI&#10;sRs++eo2peI2JmYzee3Lor4j6L9oEAOlhokSj/hiDGO+H0nFmFTCg40J9NYjLMAU3e5DKrOqah4B&#10;9T/y7QugW6BusdDqPE1V/y55/YtphupioBqy9sn77FMt0C8as9QMpn9U9wW8Ck5tBNVWtqtWZSkF&#10;qnrcUtsVuDvUsrUb2bJV7PNmUeCNq9i4fhkb1y1jgyjxktcnMrY4Uqyzn1hNLyaXxgm8jXw6oYnX&#10;anKYXZunzaUdmBbEMLHRyo6qG4N9MGo4B79fwY1Ld7h9+Tm3D54ReI+K4h7llgCrwH189CQPxS6r&#10;/fsHpOT5Bwdlu/8gTwTgH/cd5Nm3K7j6zU6Ovfk1J99ZyoV3v+WUnWTc9h5cNw7ilkkI17sHcENg&#10;uOcbz13fWC54hrAnNZH3xTq/JKCOkXyupgqmqqVh/e0YKo/7i7rWS6YtD3dleHYok4pjaYh216YM&#10;DkwUwAXgGrHRahXKPgJuvqsZvUOc6ZfoL9nfUwN4ZrLkxwBPPgvyZZOXP8f13Dln5IXqj34oGfWe&#10;gKgy8M+Sfe+JKj8XoNVysX+5xUm+jeCuWSD3BGgF4EObcLkQSX4WmB/IheiOKLNS8btmATy2DBLl&#10;Vtk3Up5XFl0pveoDD+Sps1woZP+pXDB+EZgvWvlx1tqHG06i3sFJYqklV4uNXpOaxaBqPx5ITt33&#10;to4ZfTvy+uvp9H9zIHWz+zJlVjW35qfCaxk8f3UQz1/pz+PJyfz4XReufK2jMLkjHS3botPTodOX&#10;MtLRzlyHkUsXHOTL7hRiTe9Sa1ZM1WNug47JfXUsfCeT0io/HCLUfYfaYxvRFe8sezyzHfEr8Caw&#10;OJCQMrHkFQJyXTTJjcoOBxNf6IBzaDcCYo0oltfnV3jhHdsOO195H1HYuFJXYnu5EJDaE2vfVpiJ&#10;9baUi4Rvohn+eQ5ykeiJR7oVURX+osBOeOfai9pbkjwggpeWjxJYR9CkFr5b0o85q+t4a4tk4iV9&#10;SCnywte1M14unUWFjdE1T9CXUmrZAvChli6j5mzcAq8qBXXLc6r+r+6klv5ggfegVns5oKB+Ufvk&#10;gqGmJKq5xarRSoH8vyFWpaDdtkPZZoF3u5qcv0Hyr6ivWOiNG1ezfsMKbdTV1++/xsvV8YwTgGsF&#10;3mEZwXw0vDfr357GvMZC3upfqq2h3Jjkz9CccAZlhko+9GBG70x2ffA6Z775ngfnHvDo2jN+PHVF&#10;cu5uru0+IpAe5fGREzw5ekpUWGy01AMB+aHYZqXKDw+dEJt9jJ+knnzwARcWbeLMqhMcXHOOywfu&#10;c7zPUI63tuWaasgyC+GGcQC3nCO5LXBccw7lakIyy4rTmCSu4KWcMMYXxmh3U8h0M6chKVCUN0CU&#10;1J9q+ax18d5MKIrWpgyqmUZ1YplHC/S14S4azPVyTi8/W3JdTCU+eDXfYkXiwYB4ATgxhHn+Hnwa&#10;6s9aazd2t7bmoolkXyMBUaB6IFA+s4tsbqiSXPtf7wT+I5lVKe0lfW/OGXhyTc5/IHCqPux7Aqpq&#10;Wb/Sw0uyvNhwAVWBfMfEn3vmAQKzP4/sBFxlzSU331GLGGhWPYgfnCO0bisF8BXnYG64hnFPbLQC&#10;+HlACvfqYjgzx5pHs7pyYpQpzz/W5+jSEAa9Uc+4uaUsnBfFnxva8etHXbgwIoEro2M5ODiQiWk9&#10;CBLl1Ldvh4GzHg6RdoQU+JNQG4d2g7SpVTS9MYDB84Yz8M3hjHi5kZKB6YRlO5DR24ekAkfcE9oS&#10;1+BCeI0X/pJ/fcud8Ct3JqjMm/CyIBKqwijoH0967yC84gywD+1Id3cdNoHtJa8HMGlyGUOGpRGT&#10;ZIJHSAfCs80F3h64RbTFOagN0QmmJCZaEZNpR2CeLZ4Cq3+eWgnTA/8CN3zznImtD6B8TibDv+/N&#10;6HW5jN/QW2x0EUMXezLp+yhKRgdh7agjONyU3EI/crN9lIXeLdCqUvD+M61Pg/P/Y6kPHpd9NURS&#10;G1LZPExSG9Ch6kUfsIK3GVw1d3g3Bw43b/cdUvOJX5RArFb9aFHi5noxuqqlBOxtqttohwJY3SWi&#10;GeBNm1az7LMFzB1azNSKGPmy+9E31pN3G3PZPHcqi4bXMLexiJk1udoyNANEzYYXxGiKNiDWi8UN&#10;xeyfN4sbR87w7M4f/HbzOX9cvse9oxe5LRlYKbECV4Gs7PTdfYdFgY9yd89Bbu3aK8f2c2/fAR6J&#10;Kv/+6UecrRnCqfU3OL39Csc33eTinjuc6zWEC53cuC4qdicgiXuBKdyQL/bNsCSO5mfxlmTe4emB&#10;jC+I0u62oCbplwY50V+cQr24BOUUamN8tOw+JjeMgcm+YpGd6BvjwRB5XS9/W1FgF2oE5HRHI3Kc&#10;jGkUZ1EXLRk43J2B8tqXE4OZE+jOB75efGtkye52VtoMqaeSg3+0jRLlDNMGb+CXyn/VXQadxdob&#10;uLKmjQFbWhlzWl/UWj7/ZQMvrpr5cb6Hp5SHQO3PDVFXBalS53viLu6IOl839NXgVXn5vm0odwTw&#10;m0Z+mv1+KheIGzbiTKz9uGSrWsMlZtgGcd8/hqdBSfxSJtsxcVxqKuF2vwhuTXZnxvhI+s6SL/GU&#10;EKZPMmHLR/qsnWXAnHpLJpUZMqrGE1efbrhH2RJXmUTp2ErqX+tP49whDJw/gqEL1MSAsYx6UaMX&#10;jWPE4vGM/WyyduOyPjP7kDEwHvPw7phFGxI3NIbYweGE1vkRKkCFS6mxyzml/tr6WfnFPriL8vqk&#10;GYqKdscyrJ3WmFRW5smYMXkMHpqFT1RHAtI6kN/kSukgH0rqfahtCiO7yJmkEgdiysXWFzoSVOpN&#10;XF0U8fWx5Krbm04sYMxXtbyyVeLC0nxR4WRGr4hiwtIgpq2MpuntIEoneTD8Szn+ZT79xiSja+nD&#10;bYH139D+u0Hrnzr0z1hoNd75XwCrWUrN6rtf4FX9wc3Q/v9K6xtWpUD+u+GquYVatTyr7Kss9NYd&#10;L+zzpjVsUC3QkoHXLP2ENwYVMqMyRiyjD73DXJhVlcLamcP5aEgVs3qnMb06W+uSUQ1DAwXgoWKf&#10;+8X78EpVCXs/W8KVg6e5cw8eX/+Nu9f+5Pp1uHbhVx4eO6up70Oxz/fEIt9cv0XLw3f3HtZgvqUa&#10;tPbs4+buPVzcvodbe0/xaOJUTs76hgPvr+XQ0j0c/nyfHL/B9T4juNl3NA/e/447KZXckRx4LiWV&#10;D3NiGZsZIqqquoWiqAp3I8vVnPp4f806q+onKjw4Uy3eHiD5XnKtgFsuits3VnK+VO+A5n7gQi9L&#10;Eqy7UeRsSlOEJ7UR7pKTPRkU4cX0xEBeDXbnbSc7Pm/fg70drMUGh2ityL/YR0nODQP/DAjI1Bbn&#10;+6qtIQt1bVim68yhtjZcFvjOCbRnerhzVs+TU13duGopoEqGvi05V93k+4GF2GnJz5e7e3JR6nJX&#10;T26IOt9SDWACsVLpx5KLb4vtviQKfd7Um0t2gVyUPH7RNpBbnhE8CUjgSXwyV+pLuTAshx/e0OPe&#10;6214eawNla9I3nxFHNRkT6rHOVA9yZb8ES5k9XejcFQUOYOS6T2xmvrZAxj4lqjs26MYOn88Q9+Z&#10;wJB3xzD03REMU/XeSIa/P5KRi0Yz5pPxDJjfSO5LSaSNiiCsryuWCV0xjzUgsMKdyH4BAnI0iaPi&#10;iCx0wjmwK26hXcnMcCI6xpq0KlvS652IEwXNLPQiNcWczBwH0sUOx2XYklHlQPlofxqmxVE7PoJe&#10;wwLI6OtGch8vkhskGw9OJ2NoNplD1UJ2xRSNKyNneCHFwxNomB4g11PJzJKlo/roMeB9ZwYucGT0&#10;t/6MWx/G0M9TGL+uhvEr69BpY5UVfP8b1n+1QB/SVFd1Jwm02gylf5UaXilbdbxlBNb/UF8BVG2V&#10;Ah84vOefUnZati2lsrM24ENlaQ3k5kEbmvqKfd68aZ0G7sb1y1n7/RLeHdOHmZVxjMkLo1ps48SS&#10;WL6f2MDnw6qZlRfD1PxYBqcGa4qkWnKVCmuLomdH8eWsVzm1ege3Tj3TAL5/+QeeHrrED7sO83DH&#10;Pi3jKrus4L29Yzc31m7khijujR17pHZxc9cuLm3fzdFNu9mxYR9LNl9l1eL13J33Fbv7TWLbR1s5&#10;v+k8l/Y+4P72SwL+NW69/iX3/ZJ4HJnM9uxEpudGMkKgVPl3WHowmS4mFPnaMiBNlDYjhGF5kVJR&#10;ArQPNZGuWn6vFKUt9behRix0teyX+FppK29kivpm2htS42nNoGgf6gXeAbF+DBGAJ8f4aqtvzDHr&#10;yRKBcl83J7HOEfzupgZaxPKbUzw/SN7d2c2WBbp2zNfpWN+qp9h/Bw3GK8a+nOniznk9L9m6cVkA&#10;vCLqqyZl3BbFvSGAq/0regKl2Oobcuy25Os7koPviN2+JfuP7EVNBfILBj5cFvAvmvlywUpAtg7g&#10;gk0AVyULP/SK5WF0DA9GOfDH/PawSge7dKz9ypwR8wIZNN6T4oaepFabElPtSPbAcLIGxGt3IywZ&#10;V0TNjAbqZw2k6fUhYpeH0v+NIaKufSkZX0D+qCyyh2ZQMraAysklFAxPJ6bKn5BKB6IaXUkaEUrm&#10;+BipBMLqPSmYLhHkw1TqPsqk8t10AiqdsE/uiXNYF3oVepMc7UBqgSUDJ8cy+ZV63lk4XRQ2ibhU&#10;U1yD2pFd6EPd4BhKB/vSa3QwFWNDKB8VTN7QcLH06RSMLKZ4TC+KRpdSKPu5IwrJHVkov0sROSMz&#10;6TMvl9IZ6SQPjCBZIkLJKyEUvxIsF6ZIxr6ZgItbN4KizEkpcEanTQE8cZjDJ49x5NSx5sEcL6A9&#10;IMC22OcDosotgP49ZPIFtC0TGZrBVZm3Ofc2l+xrwKqVPFpysZTY9ANafn7hABTEqgRitR6XauhS&#10;LdJq1NW2rQKw5N1NAvCG1V+zcGKTqG0Ss/qk0SjWeXBWMO/WZfPJgBJm5UQyLVnscpwfDTHemvKq&#10;+bSjcmMZkOTHtN4pbJ4/m0vr9/Ls7q/8dfEqf2zdw+9fruG3Rd/x/JNveCCQPti5l3vrN3Nv42bu&#10;yOMrW3dycs1GTmzYyrkN6zm2bAU7P13B9u82s71xBp9M+ZSd646xZshMdk7/mLNLj3Dz1M/cvwYX&#10;3lvDNdXH6if2MCWFhXJxGSdZfHhygEAcJJZXsq+ziVhmX/om+jNYcvGowlgGSWavjnHXlo1VtloB&#10;rCYqqIkLRT6WFAvAxd5WpNvpkyPV18OaYVG+9BeIG6O8GBDkzASx0jOC3HjT2oxP23XnsLEbP4lN&#10;VkMdxedxoacfH+g6MlPA/UjXns1tTDnZzpkzbZy5bOzDRUMvTnV04YxEgXPdPTQFVRBeMfLRgL3Y&#10;zYOLXeV4dy+uCaC3RcXVzKvbYruV8t63CRUlDuJCF0+u9pTjduGc7+nFJYcgztn6c9bClyuOwdyV&#10;C8rj5BCevKnj6KtdWPJSd96dos/4idEMGRjLKHWD7yIzgvKMSWmK0O7yXzAmg9xhuQJFNr0nVdJn&#10;Ri29J/em95TeYqWLSWsUIMt9CSzzwK/YFf9iNwJKXPDKscQquiOuWYakjY4gY0IsOVPi6Lcwk6Ff&#10;pTF8RTij1qTy0sYiKuYn4lkmmbqPO+l9faisFdiTnIgKMZQc6sLU6f14/PwWKzd8hm+kKXZ+XUlK&#10;dqS4TM4dFErlaIFXIK4eG0nl+GTKJ5VRNr6CXuMqqBhfRfXEGqom1VA+tg/Fo8oZ8EEjY1a/xEtr&#10;xjDyu8EM+KiOod8MpnJmClPfiuCzlZUE+erhZNGGQHd9NZRSqa+yw81qe1CVAHtI2egjUrI9KNuD&#10;h/9R2H9XC8z/HgOtGrAOHBFIpf59bgu8LYDvb1lr64WdViqstWLLY21Ah5aNRYVV95Fk3k0bVvDt&#10;OzN4vW8ar9dL2M8KoSbanfl1mXxcl8uc3GhmZUUyPimIAaJC/SQLDhL73LwYejAj8uL4cvYUzq9e&#10;xS/nb/HXhi1cnziFHSnF7AzJZINnArsL67i7ai0PN2/nsSjvk+Wyv3I9F9duYP/qbez7Zj0HP/qM&#10;w18v5diCjzgwagoXBYa5b6xjwLbHzP9Ufsf3VnD20+1cv/JfLn4nF0X3VK6F53A3KolthclMkTyr&#10;VsgYniIWK8qVEh9z8r2taUoL1YZQDsySrcBdLLAWBtjQX6y0stSV8rhKMq9S4TwPU20KYb67GamW&#10;XSm27cEQVytGhIn6RvvSx9eOfvKeE+XvMD3Eg7dtLVjWTeA08+BXpbwusZwz8maurhPjBN6vW3fj&#10;QDt7jrV15Gx3N860d+G8gQfnBeJTorwn2jpwTmC9JPBeMvHldGdXgdqVcx1cuSSW+Yq+t1jkIO5Z&#10;C4zWIdyTqKAtpytKrBT6vuRutbC9miN92cJPuw3NWa01WvKw2Ok7jmHcjonk29HhNPbPorAxjXTV&#10;CFWfSF6/SJomZ1M1OU3sZhSVU7OonplFyZgUKsfkUzm2lGyxpPGV4cRUhJHcL0kgTyZtQCoZyqoO&#10;TiNF1Dq+IZLwmgCiG/yJq/UmINGE2BpX+n2YRr+P4+izwJXR3zsxapWLQCN5c0aQnOtJzvhEKl7L&#10;pXJOFmWjIimWXBybYEF4qBEFBf58v+xTxk8fho2PHvFqMXgB3CfCmMrhEYx5M5v6yTEUixoXDvQm&#10;f2i8tmxs1dRa+gr8fab0pXJiH5pmDqF+Rn/KZ2UzSsCdtHG6fIYhAvFIsc6DJS7YUtbPguIKRzwc&#10;OuJk2Z5QH2N0Wh+wQPXvxiq1r1bnOCDQHjwkJVu14F2Luir1VCD+G86/IVXgKlsudfCY1ItW6WZ4&#10;X6ixlIJUNWRp+VfZ5hcAa7b7xXNKhXeqDKy1QK9h+UdvMX9QEXPqVJ9umNZVou44uKRvLm8XxDMn&#10;I4LXcmIYEeND/wgPBib4M1wy5ChRu1FiVz+fPJrLop6/7dnDL+9/yO6wJPbYB3PE0JtjNiGcqx3B&#10;g9mLeL5yA082bebpmrU8/3YFzxd+xq2lazi8cjsH533M7nc/5tyhIxxYtYFF879n9+T3eG3NBZaO&#10;eZ8jY7/g4tlfuSl19dQvHK5+iXMlQ7i/cAXn+jXyrsD7UmYggxO8tTWc68KdNStcLRebfmL5FcAD&#10;xEIXh7gQZWdEUZCDNnqsn1qAINSJskBbctx6aou157iZkOVkRJ6zEVWiwC85WzIs2JWmSC/6+FhT&#10;72rGhDA3poe6MU8AXt/NSjJnME+dYjkhkL6pa8togffjVl040saBy/oCa3tHTnV2Fog9OC3gXhCl&#10;vdDTVwAWVZYMfNUqiCuiwgrm0wL56fbOGsTnO7pxqZunpsI3xGLfUnOf1TRLI1+tn/mpgHvfPJTH&#10;krtv2IoiW/tzvKc7p8y9uWgTyG2nMK5EJjBlWI0AWUvFsN4UNOVSMDSN8hliK18vpmluJcUjw0mu&#10;kQw8LJRew9UNwSOILAvCO8eZyFJvEioDiVYrVwzJEmuaR97IPLKHZUnWlAvC0GRyRyWTM1Tdn8mU&#10;yDxz+i9IZezqXFG8ZIZ+78+gJWoklCM1M+VCMqWU3LHx9H2vkv4f11ExPYGsJnvKZydQOjOB8BQL&#10;QkJ74i+Z2NK/B8GxNmSkeeAWbISBVyeCs2wZOCmJca/nUDnEn4QCU9xi25Hax4+aib2oGF0kF4Qy&#10;+r8yjKGvv0TTq0PJHplA8cuxTN80kZk7pzJ+2WD5uREkNXahfKonoz6qIF8uat076LDWa4tul5pM&#10;r7Lni5bn/9lFJOBp4O7XFr1Tiqm6glpA/r/h/Wf6YAvAal/ralLw/gvQ/aorSQNY8q4CWGyzOv63&#10;7Zbap7qZVMu02Oi13y5m/tBSXq6IY1x+OL1D5EopFnPhgCLe753By2Kb3xKFHS/WebjAO1js6FDJ&#10;vqMF3pdSA/hkSDU3v13C74sX8+eAEez3i+GIXPlviKU7JznvlKjK9eAs7uXXc2noJO4u+pTnn37N&#10;j4u+4PeF3/LD4u+48/16Ti1Zxqp1B9n79WrWfL2OTQdvSJa+zs2j17iz5SQP15/i+tE7nNp6iW2v&#10;fcXV95dx66N1XHr9K5bXlTMuyZ2Bce70jXKhX5wXlSGO2uSDmjgfscsCtFx0GkVt0zysCLcxoEIc&#10;RpNYfzWhoUxgLvK11ub/pjsakGavR56bKUXyuMpGn5F2pgz2sKVJVFpNH+znYsZIHxumh3uwwM6a&#10;bYb22v2Yjut58E6rzowXeBfpOrBJMu8RnS0XurpzSYA9Lcp6VtRZWelzoq6XTPw4b+gj5a2tpnlZ&#10;FPWqZN1LBr5cU3ZanlN1XWVjeXxDwFUNXLfERl9TWdksSBtzfUt1Q6k7UigFthT7bOPPKUvJxXZq&#10;bnIYNwLjGFOSQIL8jxNLowlJ9yEiz1+UNkNyYxp9XsqjbHA4QaltyG0KIblOrQ/li3uWE165zmQ0&#10;eJHZx1lbxjVzcDbJA1JIkmyaPiSN7BHpFA5PoX5YKnEZNjhEtKLXnGhGrChh+LJMXlqVzoDPoolp&#10;MiGopBuRFRbkvRQoqptH//f7MXTJEKpnFRBWYUVYX0cKX4lj1Bv1DBldg12IHj5xlpSVhRIcZ41p&#10;UHeMg7tjENAJ12gjKmpDmDA5nxmzmyiqi5bkokeVXEjym2LpPUEs8hvjGDR7NI0zB0s2LiZhYCC1&#10;7+Qw7rtG+T08aZgiUWtOEKmDLckaEy0XoWwSeyUQHO2NTpsJpMYev+gD/t/dSAdelFLhZiVuhksD&#10;TaBsUdYWe6xK2ecWkP9u5Vb5VlNWUVr5eXv3yc/cp2YmiU3eu+3vEVj7BGit4UtdLATsfftFhbes&#10;ZtGEfswol+yYH6Yt3DYwNZC5NWksFevxQX8BOyWYSYkBjE0IYFSSKJzU0JQgRqX48U5lOufFOt8f&#10;NogHKQUccA3niOSuOwLv1dAMrhf35f7wyfw8ZyG/vfcFz95awpMFX0km/ob/fLKSv75Yz58freSX&#10;xUt5vmIbe1fu5+i0udxZv40nhwTaA2e5t/8ij47f4/GZ+9w49oDT645wZO4XPDx8h5u7zrFz5iu8&#10;mebDiHg3GsIcJZ+7UxPpTFmAndayXC75tjLSgwb5zH3k94i2NyXUUp+KKDfqYjy1yfylQY6UqDW8&#10;3M3JcJT85qAnMJuLAhsLwAaMNDNgkGVPmoKd6BfgSJObBUOdzJgW4soHbo7s7unMvk72knm7Mkzg&#10;/UQg3tPejt2tzdmvM+e05N5LophKdc8IzCfETp/T89KA1RqgBORrpgKlQHyhhycX9b0066wg1VYb&#10;EXhVy7Pq970tufeWWYDWh6y6lu6Klb6pltJVN4Ez9+eilVhomwBOigKftwrgpmM497zjmZAWSFCO&#10;DzGFIaRUxJIklVydSELvWEqHp1M9SQAstSJrkLrDoJqs4Ipzuj3uGXZElDoSUy5K3EvdbTCSyCqx&#10;040RZDZG02d0NhmSgytLA4hM6UZsnblY5lR6z4uhfE4oSYOdsIrvSEd3HS6JXch4yYfsaSFUvVHE&#10;yE9GMubzMYz4dASV8jhjrC9ZEwN55ZNxzP9kDq5hYqWLAygrD8U23ICeod3QD+qCmUDsHW1BSor8&#10;D+XzL1v6Hos/nUdArB5ZVb70nVrH4DfHM+KtSTS8LDZ5YC6BBfK/r1aT+z0Jr3Amd3AsjZKjx85K&#10;J2tkCPGNgQya2Z+6qX0l91c3D+RQwx3/R9+vqheWWuvzVY1ZL7LwATlPwdWy0HtLf+7/KAWgglUg&#10;1xqmDr/IuS8Abnmtam1uGSqpxjur7W4BWpvUIODukf39B3fy5dtTeblXNGMF3r7yha6XL/SMXvG8&#10;XZvL8jem88GQ3rxZlctYscsvl6UwWnKwWidqWJI/L0sG3to7l9MpSRwPiWWjcwj7LHx46pPAk4Iq&#10;niz5hB/k9/npxEGeitN4fuQQv+7aCyt28t8vN/HfT9fw32828ueyzfznK7HfS1bw4/JdPNxzQJvo&#10;cGfXQe7sOc6DQ1d4IBDfP3ZH65K6c+Q6T45d5v6Bkxz/dAnLhpYxI8WL4TGu1Ks7AgrAZYHW9Aq0&#10;06xxqahrWZgrjekhlMf4EeFgKQAbUB7mTF20p6iwP31ivSnwtdX6fPM9LMRCG5PuZKApch8rfQbr&#10;dWGgiT79g5ypD3Cg0cua4XYmTPdzZL6fC6sM7PhQ14NhrXS80qo1q3TdOdlZ8m53Tw63sWWvzlRA&#10;tuC0wHtRz4fjHcROi40+30MgFlW9birWV5T2ZBex2PI6BafWmKWUWbY3BF7NPgu4ty0DuSkqrZ0j&#10;FlzdWuaaeg+1sqe5L+ct/LlgF8QJU0/OWfppK3Tec47mvbQIEivCyaiJJ6MuRXJwMonlMaQIAFl1&#10;USQXuxORak54kR5hJeZ4qxteC5AOCd3wSDIkNs+B2HwLXEK7MmhYL977fDB9hgRQ1TeE2j6R1JQH&#10;E5ejT0ChWnq2Cx55bXDN7oRZbAdM4yRbZujjl2ZKztg4Ghf1of8HDQxcOJD6t2upn1dH43s1VEwL&#10;FFvuyrh5DQyY1Bvv8J409I0nIdsd8/Ae9Azpin2YHvmlEUyaMIDUJDeiw21pqE3h1RlNDOyfQ2iU&#10;OKWZwxg1fwrlY6oIzvfHOtwUfb/ueKU5E5ZnR2Shg7YqZVqVH5n9okkeFEv11ALu/XiHN+a9TGC8&#10;64uRWC9GYf0N8N/wNg/cUC3SWleSOqYUWRRYG1WlbLCCUd7j75LHSkFbFFpN6FfVvJ60KLSosqbS&#10;yiJravxiaKXA2twHrEoUWazz7t1b+P6Tt3m1JoVxeSEavLXyZR5XkshsAfjrVyazdsE83m0SBS5P&#10;Z07fQmZV59Ak9nlAvA9TJDt+GB3EJr8gtodE8p2zP+tM3HlU04/H333O8wuHeXT5CPcvHeL+hYM8&#10;OHOAu8d3cffoNi3//vnFOv76egN/LN/Eb1t38uvOffy0fis/bdnDk1MnuX/okCjvYe7vPyEwX+TO&#10;hj3c2HmBO6cecf+IKPLJK5xftZL9787hy8GFjItxYUCwLY0RTtTHelCqABb17RMpMEskKBGA6+Uz&#10;l4Z7EWhlQKBFN2rkYlUZ6qyNympMCiJXwM31MBdoLbWGrCyXnhR7W1Jnpkf/ju1o6tmdJm8bmlR2&#10;9rfnJVcrprnZ8YqPM6+bmjBclHeC1LJWeuxtZc3Rdk6c6eIpiuvJ8W7O7G9t0QxxZ1ct+15Ut0gV&#10;CG+Iqp7s4MyRtnZyritXRXWvqz7drh5cFrt9S4C9Iip93difuwKr6kK6La/RLLa8zw1R32vy3GU5&#10;57yFL2dMBHrnMM5ZNTdoqfW2VYPXspR4ksoFVAE2rTqFuJIgyZhmpJSFkVUZQ3yGrWRJGyKLTfDP&#10;74ZtcissE3Q4pbXFLb4NccnmFBf5EBhgQFlxDMuWf8DnK+eQX2dAdR9vhjSmEC/51zNFh3u6Dt/i&#10;HvhXOOJb4URAtcBf6SoKaYJnqiUN86sZ9fkwmhb0o8+cCureqKTurd7kD/alpM6D+pdzJJ+nUDoo&#10;nNq6WNyjjLAJ70ZKocShmihemTGId+fPICrCiuAIO8ZMaOLzz+by0uASSmsyGDFvnNj+BFzizUS5&#10;DXFW9zsKNdIeh+Y74C+uwiPZAqd4C/zVtMgCD+1+S0eP72Hs8L70aKsTCy3ZswXgv4dSKpD/1ail&#10;gfuiDrWosKipprItEEspZdVyrKhuy5I6qnX6yLGD2uqVqtR+S4u1Almd3zz7SCBWExt2ixKr8dA7&#10;N7Fh5Re8Jb/s5IIwGtQd56Ml22aG89aIPnw0fiDn9uzmm8kjmD+wnFl98nl3cBVjssKpCbZndHog&#10;b8QF8I2fP9uiEvjW2Zdvu1vzYOJUfr58gkfXBMDT+3l46gBPLx7l2ZXjPL1wiFt7N3Dv+A4enz3A&#10;ox2b+XXzdn7at5efDx/m5+PHeL5lK08OHuLhUTUeeq8o8A6B9yg/nL7C4z2nuXnkHk/P3efR0fNc&#10;3bSVE199yq63pvNO7wRGhNnRP8Reu6VnbaSrKLDY5xAHeke4k+Mj2VYscq3Y57IIb1z1OxJhZ0RN&#10;rCeFfjbUxvtSnxQg54vtlvMienYi08WYXMnAeU5G1Dua0tBBADYSgG1NaFJrR0u95GvHWCdzxjhZ&#10;MMxUn/HtO7K4VSc2q9zb3pHDrW051taJU53dOdfDW5TXV3Kvh9b3e1F1C6m+XFHSU+2dOCnnXxal&#10;vSlKq6A909FVg1hZZ6XIl8Ru31Fjo23UDKdgLQffUGALuNfEmt+U/YtyjhpKeULfnSuOoVywDeSC&#10;WOjL9iHyfBDbEpLIq0omvTKZvD5x8oV1IbXEjKBMaxxjDERlO+KZqSOwpA0e2TrsBES3nA64ZHTC&#10;ObY9Hh7tCI00JzLLGQ8BIbEkhFzJyml9TMgqs6apIZHSwkAiUnoIJHpEVLsR3seLyHpvIqqcCRDl&#10;dPfsQFy2Gy+92Y/BM3sx9ZMxDPugHw3vVNH7zSKx5b5UD0plygcjaJhXRsPcPNJ6++OVaElyZQj9&#10;hucwoH8yw4eV8fqcCRQVR+AbZsnwMY1MHNdIv9o4Rk6qIDnPG9vANthE98A+1gIHyc/W4SYE5HsQ&#10;WiLZPt0Znyw3vLNcCCkLILTCn5TKIKqrUynMj8Pb2UxNJ/wH3haAtRK4WtRYlZaHBexmC61s8Iss&#10;q+DTAFQK/AJkgVqpbwvACtzjJ49o9W+Q/4b4hRJrs4/U1MGdm9m5cyNfzpvKxOIo+sd5ancX6Cdf&#10;5lFZEUwrTmTf8m+5vG8/c3pnMakkiTfqSxiXHir50olhor4TkvyY6+fOhvAYVnoG8K2xHddmv8Lv&#10;9y/y4/Vz/HL5HP+9eon/nDwp6rqN31au59na1dzevUYA3ilqvI97p3Zx/+guHsvv9PjUQX68cJ6n&#10;O7bx8OB+Hp9Q46QF+iNHeCb7v5yW97z4iB9u/MEPxy5xZ9tezq1czsU1q1g3fQQzUr0YFeNMY7Ad&#10;jeHO2pjm3lKl8jhf1DLVw5KCYGcqY33IC3bBQ68TqV52FAuwamJ/VbQXVaLGCt5ecn6UaVcSrXtQ&#10;KuDnWnWn1tWc2m4dadTvwigrE0Z6WtMozw33smGkszkj5PkRNsa81q4LK9sYs72dJbvaWHCwlQ0n&#10;27pwup2bKKjYXUMpAfaKkZ/W6KTGP5/p5MKRVrZcFMCvCrAq/14QyFX30DlR6uNtHARMT+4IuKrr&#10;SN0X6o51sDZWWrPQmvL6ckuOKTW+KBb6pJEn5y0lC9sFc8lBgSxqLc8fDo6jd2kCCWXRAl8o8YUC&#10;WJYtVsEd0AtQN7pup42AiqntTEh5ZzzSu+GSqifW1xS3LCu8UixxTTDFNsYQuwQTrKL1sYzqjEta&#10;V8LTTEhMtCM9TS4KSU5EykUhusGL2EYv4vvZkVnhQUywFa62OoaP6MWxc/uYOa0/R88cZMnqBZT0&#10;T6BgbBS9Xsug3/s1jPpSLPAXIxi2ZDD93upL+aRyyidWUD6+hJLewQwdWMiFS2eYNHUInoHGJCe5&#10;E+7cnqw4e4ZNrqGof5YofiR+uZ44xFtiG22GR6qTZPs0EhuTSWlMJbUpjThR87BewUTXSbwo8SY2&#10;wozG/kU0jO/VMpmhWYX/3r6AWU1qUC3RzdVsezUbrKyxZqFf5NkXEKutgnf/oV3aOf8/Bf5HhZvt&#10;tAawao1WWXjnFnaKdV679FNm1GTTJ8iGykBb6iJc6C+5bmKsP29V5nDy88/Z8t48ppalMrUokWly&#10;RRqa4MOAGA/GJgcyNcyNDwP8+crJg42+wdxdsoifH17h+fUzAq9Y3j2bubZ+OY8O7uDpvq38vGoV&#10;v3z0JU/Wr+DugU1cP7CBu8d2iKXeyf0zR3lw7gz3Lt/j0Tl5j1On+fncVX47f43fL1zjVzn206lz&#10;/H78En8dvcyTHfu4sXYDt7bt4OKqZXw2uDevSn4fn+LN0CjJp6EO8vuIkooC5/lZkyNApvvYUiQW&#10;ulCAzRDFDbHoSopAneljQ6qrGdUCby+x2QUCpbqlaK67BTGmnSgWS91b4OzjKKprYcAIUyNetTZn&#10;ttQQec8BnlYMk3OHO0kW9rDlvW4GLG/Tkw3tjVmha8vu1qacbSs5t7OXWFyxuaaimALtTQs1tjmY&#10;c6Ky+5Sl7iGKKXCfVV1LArACU3UhnenswmXJwEqFtRZoybiqQUvdJ+qKZF6t5IJwSZT9ak9/TWUv&#10;CbinzX04Y+rLWXM/ztsENudga3nOq/k2qsEZPvgluuIUboWld3ds/UVhE3tQMTCehYunk9rHE79C&#10;a21CgIvYXcc0KzzzHQnu7UNolb82Nc8kuB1GYe0xj+2MbUIH/OMMSU12IDHJgkq1TGxDMPEDXEhu&#10;Miauj453v5zIl8s+JiLQiMQIS5at+IxXZw2juDaVkWJ/v9m4hPq38ug9P4dBn/SjWtS3TlR56JL+&#10;9F8wgJIJagBJL8omlJMlwE0a15cd+zaTXRhJYJQNhUVyQYpxoLx/NnUvN1I6voaswQUk9UkgpNAL&#10;n3RLUvoGUzOjD+Uv3qtwVDG5Q7KJqIwgrj5S8nYXIqJ6Mv6DgcxcPam5Ffqf+//KVgEstVcAbrnh&#10;WQu4Csh/1z8zjZrttGaf5XFzq/Q/AP/vUsdb+oKVYjePuhLlVTOPtq5j48qv+Gr2BN7uX87cfr14&#10;vW8pi0bWs7gyj3kFSSybPIzNYwbxyci+vFKVyzzJvWNTgmgUWzoozosxYrXnhviwwNKe7wKCub92&#10;KX89vsYPJ/fzaO9WfpXt9W8+4DsPX/bEJnNu+kTubf2eJ9s28GDjKq5vXcbV/Ru4fvIYN87d4c7Z&#10;69y6+ISbZx/w+OpP/H7xJr8KvL+cVXWFH0+c5/nRM/x64gJ/HDvPgy3b5f1ExXfJ7/rxQhYPKOXN&#10;6kzGxLszJMqRvmKl1a1QMiW/ZvnakOlnS7KHGfkCaL6ocJqXNSGWCmBzEl1MSXO3ojLcjXzJvYUC&#10;dKHY4lJ/URIHQ9KsRX197enrbMoQR3Mm2Nsw2diA142MGSvZt8nflgY7AdvakFfdrZlvYc7Hrbuy&#10;tpURO1Xrs6jwZUOVdX01QDWI1YgpsxDOtHdnh86UIx3tNajPi81W2fdKTx9OiuqeF5t9XbLtVVFV&#10;rStJ7PVVAVYto/vMLkIuAAKkqPYVM2Wj5fXdvLVby6ibw50y89agPWPsrQ2rPGMqj0WZbzlFsDA6&#10;FI8QC6x89PAINaO0V5xYXjsCM21JK/GhpCaUqCJv7V5BvoUeYi/9ta4k3wJR696BxPSLIqYqgKhU&#10;O5wi9dAPaE1P31b4RxhRUuxNXIoRaTm2VPWLpGKIH3HVOhJ76/juswnsWvk6I8WmJgUYkp/mTU6v&#10;ILyT9SkcFMgrK0ZS804mJbMTxUrnUDOvhIEf92P450OomVNDzcxa8oYVaPc76jU+l/4zSqhoSsUr&#10;xBKPMHEH4dYUD8lnwFvDtKGfZeOqSOmXKp81grA8N0LTTSTzW1M2No8Bbw+n5uV6SgXksnHlJPVL&#10;ILLCE68EPUYs6Mtrm19hzqZZLQCL+u0XKy2lbrWy7wW4LV1HCrgWFVV3ZFCTGbTF3F/A2KzK8hoF&#10;9Asw/4H538rdrN7N0wqblbtl4oKaB7x163ptpY31H73DMgH4o5cG8Om4wayaO4MtC+ewecpIvm6q&#10;5PPaUna8Opo5VRmMivbm9V5pDBT16hvswAhR4ZkxfrxpZc+3ETHc27SU36+K1d21gfurvuXmt59w&#10;f913/LTxK26ExXNT34MrvrFcWbaauw//5MbZ+6K+R7h68gaXzz7m6rlf5NgPXDv7Ezcv/8yzqz/w&#10;m6jvjycvS4nynr7K85MXeX7sHD8eOsmzvQd5sHU3j3cf4o5sd8x/ncVNRbxVkcFL8R4MiHCgPtJZ&#10;u+VJgqM+2QG2AqoFKZ4W2u1eCkJciJNs463fngxR20QnY/LUvYAF3FyBPM/LgkJva7JFUcuDBHh5&#10;vreLOf08rBgoWXeojRn9O7RluoEh4y1MqPeyZIg8N8GsO7MsDXnX0ZYvu5uyXmfEwXZ2Yp+dNLt8&#10;xdCfq/oCsJGopLnA28WDLTpDDnay45IAq4ZLqkYm1eJ8op3AKyqswL2o7ymZ2V3rSlLqq7qRbuj7&#10;8MAkkJ+dYvjRNU5UXeBV/cjqfeQ8BfDpnt6a+p4y9RIrHSD73hzXFzWXC8Im3xDcnLvg5K/H6zMH&#10;8/VHb5KR54ONf3tR47ZEZDoSXR6Mf5EvYbKN6h0qFjOQAIE6vDKYhP5xJDZEkpzlQWq2F8Y+7ejh&#10;oSMotifZ2U7E5xqQVNKWnFJzmgYkUF3nwNzR4eya38iND0dzeE49lcmOxAcbU9DLl7HzE5mzIofG&#10;D9KpfDuNwlciKXs9if4fVzP08yZR4hIa3q+kQWx05czeNCxooP+SJirleGiBKwm9A4itltwtF4PG&#10;15oYNHcoda/0o2RcGYWj8+k1OI2wGBNC4roTnt6D4Dwral9pYKBAXD2jLxWTqskdnELtS0lM/mo4&#10;83fPYdLHgxk1swLdVrGr27VpfEoFFVBKEVUmFRBfgHxI8q9mfRW4Jw9zROrwSTX8svmuDP9Y4maY&#10;W/qHWwA+KBZcU+u/AW+GXNnv5vyshkzK59i2lg1inb+YNprPJw1nxasTWTH3ZbaKIu/47mNW1JTx&#10;ZUEGnyVGsXPmGCZmRzApOZjRcX6Ui1INjPZkWlIgs5zt+SQklGsrvhDA9vBk0zLufrOYex/O4/b7&#10;b/Joxdf8um05T4p7cV++VI+j8rk2eAZnJi3i2uk/uXbxv1w5+x8unfmTKxfk8ZXfuXH7T+7c+4uf&#10;rjwUyyxqLmr77NgFfjojMJ9VEF/m4bbd3N24iUc7ROnFRl9dtY5tb8/hs2FVfDigjHFJHtSHqwYs&#10;F0oE3AQnQ7HL1pJ/LcgQdU0XYLMD7IgVKH0NO5HubUOioyFx9oZkuZkLxFYayGUB9qTaGpAtv3O5&#10;PK4Q+1xrbyJKa0qjpRH99TszonNHhnRtTz9nY4YK8NPEZs+x7MkCWwu+Mbdha3tLjnZy1IZInu8u&#10;FzFRWAXyZVHhY3J8q66nKK8DV038Od/JVWtdPqPvzmGB/qxAe0FNbpDjaoy0unH5fdtwbc7wfasQ&#10;bsl73NX355lNhChxlFwQgrlo4st5Y1/OyQXggrk/56wFWjNfTpsIwLI9L2p8rIdkcQNP9ruGEOHS&#10;nrqGRG6d3MfKz97XbqnSw0mHvkcrrMMNCSsNEkUKI7JSVTjJ9YlEqMXWBZL0oUmkDIjCO8aU7Fw/&#10;PCIMMfNvRZTk47Q0UfKkjqTWdiGnTzuyci0Z1xDP8TcGcOLNJs7O7cdHkxNomBpA48xI+k+IYNCr&#10;QTTM9qX41UAK5wRT+FYgNR+kMeT9YnpNTCV7YjBNb2Uz+p0+9F8k8C5upPDlDDzzbAkv96VwQhZZ&#10;o1O0iQrDFoxkyIJRcv5g+s7uS9HgRMr7RpMnziImzYiQDH3cxSEE95Kf/9pABgjs5QJw6agMpr5X&#10;xUvvl5Mrtj82pRspkSboNu/czBbJnVt2qpk/qrZpNwrbqS0qJyq5T/X5KqssQL4YnNEy0kobqHFE&#10;QanstYCq6m+A/++RWv8udZ4GsdaKLT9LLiK7dm1i47LP+fTV8az75hP2bVnL3g0rOLhjPdtmTmZl&#10;ehLfxYWzJiOJzZNGMSEtgllFSdRL1qsUlVHLp74a4MYbdvacXDyfn8/u4+nuNTxY+Tn3RdXvvD6T&#10;m7On8/DrJfyyYw1Pamu5buDFA/sI7qnuDqUin+zlyjW4fOY/XL/yFzfu/MXNR//l9nO4/xTJz3f4&#10;7cJ1flG59/RFseVSpy+LAl/gyV7Jytt3S+0V5d/BtTUb2T7/LZaOH8g71Wm8JJmuVvJvga81aZJr&#10;s7wlxzoZkSQAJ7mJVfaWL5i3ldjnbgSadhaArST/mhJhpUeqk6nWfdRLVDfHzYxUG32xzz0oF7td&#10;7W5JjY0R/QTgJqueDLHuyTBTQwYadGW0gD9aLgwTvawkFxvzgYkJX1has9HARlPgo+0cNShPdHfl&#10;RFc3DgrQe3WWzdMGBdrTHZy4KIAf6+zAvnYWnOnuzll57rTUqW5ioSUrP7RX60lH88Smeb2spzZq&#10;pcpI7hsHot2JQiz5NbHRl0z9OCc2+6yx5F8TKdmeFxW+JBlYdS2d0HfjbA8vDrkH0ifflIamWFZ8&#10;uYgB/UswcmmFkVdbTAI6YxSkh0uKPfE1UZJdY7RKbkwSm5lETHUkeaPSSB4YhUt8T5LTXUjPdCUq&#10;0ZrcfC/SMuzwi++Ab2J7YnI6k1FoRnKcMW8MSGLJyDzGVfrQd2wwje9E0PSOD7OWJjHwTT8KJ9lS&#10;/qYbveb4UjE1hPKBAYwZmUFmmRshFUaMmx/B5iOjGPZhBanDA/HONMQ1yUosfSSJfdNJqk8XV5DI&#10;gHkDGfPxGOpFPSOL7fGI70J4oTPx8j6h2YYE5JrikWmJc4YlAWXecoEoFTs9iD7TSojNsKag0p24&#10;AlHqhPYkiGrrNqu72UtterFVIG/ZtY2tu7dri6jvUDArZRZVVo1czXlZNXw1r/GsDQRRjVACooKx&#10;Gch/upSah1629Ak3q2+LzdbOldqjBm1oAG9hp6jwru3r2C/vu//Abo6o2UpffMTSoCDWx8WxIT6G&#10;7TWVrB0zhOnp4YyM8KSvqFCtnx2jwj141Uif7wtzBawdPN+9QtT3ax5tkPrmI27PfZVrMyZyc/F7&#10;PJELxJWAOM6KilyVfPZY7N4DsXa3xi/i5kW4cfX1wlxAAAD/9ElEQVS/3BVgHz6BR3fh3uVfxEY/&#10;4Mdz18VCX9YarlT+/enURX46epafDp3hF4H4+eGzPNp3krtb9nDx+1XsfG8eX4/sw5wc+Ycnumlr&#10;WUULePGSWVX+DTTtQoxjT+LEEqcIiPFin/16diLIrBMZ3rakupgQJbDGWHUnx92UYvk91UCOVNse&#10;ZNn0oFjep1bOq7ExpM6oK0NsTBgqSlsvCtzYtg0zTPWZamfMBHntq6LUSyyt+NrCluWmduzsbs/O&#10;DuZs1HVnVytzDrS24WQXF7HTar5vkAbpOQMPTnZ11kZrndITaMUun+0utrmbh8AbpA2TvGscxA09&#10;H+6Igv/gEMWfnon84hQtF0V5HyMpAfiGnHdJLpDnTX3lfTw4bSSZ10LstGqJtg7U+oPPS12zC+dM&#10;SDjTB0VRVBFMeKIDVr5dMPXugFVgNyyCe2AVYYy15FnnREvCS4NJaUzWJi3kix0tfKmQiimFJA+K&#10;xDXDlKA4E8qKAikr8Ke6IpzIeGM8Y9tRXBdO36HymkpvseodCJeMHZvjim+WCZnDfEkf4kJCvQGV&#10;k22pnu5Iw4e+DF0WRdMHsWRkWJEXY8UkAT65SP6PjdbMWhzN0m2VNM2OIrDQgqBcF1IbMigcXkHe&#10;0F4UDCsna1AB8XKxiVcTKnqJOpe5ElsbQ8rATDIGpREhn8Ut1wifIlv8S13xLrbAJa8jwdW2xNf6&#10;EiB/i8gkB6IyepKeZUpdhT+6TQLsZlV/g7yZTdtlf7s6tk22L6rlPFFoBbiqbWrFDDWSSnK0Ghap&#10;Mq02ikrBK1ArUP+diZsB39mcf+U8Ba4awNHSdbRDu03KBu2OC3t2bWXfnm0ck9evrapipa0LuyLi&#10;2BgVx6HJ41gzZgBT4v1olOzYW1SqQWzlWLGJi6JDubd9Oc92fcH1r2Zwb/UHPFz3GQ+Wf8KN+W9w&#10;eco4biyax925sznWzZkT7SUDmvhpXSB3jL25UzSc5wLs3dtwced5nizdxi/zPuVMUiUHEnpxb+Me&#10;fr14jV/OXOKX01Inz/PL4ZP8LhD/euQ8zw+d5cmBM9zbdYgrq9ex54P3WTquiXnFwQKwO6kOcpU1&#10;7iCqay6wmuBj2JEoOwNiBeIEybIBJl0INu8hQPckR7JvkoM+UVbdCBegU+wNmgdxiFLne5pTJheu&#10;YlHyEnltH/kbDJD9IQL0QDM96nt0YlTPLryq14XZ3Trxsm1PZopav29qwmddjfnKwoZlJjas62bO&#10;9i5WHO7irA3EUDdluySqeaK9i0AqNlkg3qsz43gnZ05LLj4t4B5v66wN7FB/s2uGvlzu7MEtee0z&#10;63B+d1PLyUZxV7L0Dcm9qkFMLQqg7PlFOfecvjc3rEO0MdlnXozIuuwYos0NvmofwjnJ1UeM3RmZ&#10;5oV3vAUWfh0xkQxrGdANc79uOIb1pKQxE49kO7r7tMY8TF9T48AiPwE5ieIxBdTNrhIAY/CXLOkS&#10;1p7CfF/5skdQKHbazrMVCUVubNq1ktcXTsY/0xx7UWq7OFN8Sh3InhZB6dw4Sl8XUMd7E9VoQtpw&#10;C7KGWJA7xJ2M/p5kZNuRn2jDSwPSyRALXjHKkRkfhjFojhdZIx3IGxNL3shsek2opGZqX6om1VEz&#10;uZ7eE+tIa8rAL8+NuL7yecb1onxaPeVTa8keVUjumEKi+gbjW2KFR44lXsUGBPbR4ZivwyW7I4G5&#10;HoQXOxNU0IPUMgtKS1zRbRRQNkkpMBWwGwXcjduktm7RasOWzf/UVrG46gbaAvgmtU6VQKfdEkUg&#10;Vi3JClAFqoL2oCjnoaPKVr9QXtXl9OJ5tVXZt3kYpVo2p3kxO+0+RwLvdnnvXXIx2S/veeDrz1jm&#10;7MNmjyC2egSzv6CY429OY8OoBl4KdqJGvrRVHpaMDHVjlOS/k0vm8ePh5Vz75lWufDGNWyvflmz6&#10;FU92fM+9b0WFF7/Dw5VfcjItiwOS804pSyiKogbw3xUbfT84n0tzv+HcrCU8nPsZv0+bzKOaKq64&#10;hnOroJr7a7eJZb7ALyfO8fOpC/x8/DQ/7T/IzwdO8IsA/Gz/aR7sPsLtbXu5vFKcxOJFLJ88gA8q&#10;YxkW60SoYQe8urcTgE3xFaV17daOcFHkUIE0wdUYlx7t8TTqRrqXJbkCaKJ9d6ItOmqvU4M3kkV5&#10;M8R2q6mEBa4mosA9tfxfJ0APDLBhiLc5Q91MGO5uwjQ5NttCn3k9uvFel668Ltb6TTcrFpmb87mB&#10;Ccut7Nlg5cABMzcuyO9+UYDb396GnTpllT05LwCrMdKH2lhzsrOrNsTypPyd1Payvm/zihw2odqS&#10;sz+K8v7mGstPAu8dfT+uiyKrIZU3xEZfV1ZacrDK17etw7jjEKH1AZ8WG33WRDKxZGC1vI66V9QJ&#10;seuHxQUM8LEUxe2MjSiufWgPbAK74xUmLiXdi5p+mTiEGtDVS4dJaHd6hvTAQnKx6ke1jzYnQdQ1&#10;d4hA1NtLFFifxBQH+lZGk5nujHOwjsCs7uQ3+eCd3RPLeANsEuRCWuRC8ews+izsRb+Pq6ldVETZ&#10;OwnkvR1M/nQ/reU6Od+CkBg9EmKNyRFLPrI+hfhwUzKb7KiZF0LprGCyp4QSOVgu1MODKB6fQcmE&#10;AiqmV9FnVj3VM+son1JF0sA0SqZVU//mYBrnDJILThMVL9eSMzaP7PHpRDR54lPSk4DenQhr1BHc&#10;r412w3LXdFM8y3tgV6zDMkOHVXwrUWAFr6jp5p3bBeDm2iQgb1IKrKlw83bjNgF62yZ5rDLzVrbK&#10;63YIvLtEQdUgDgXo3/N/JR8fPqa2zQAfPPKPCis7rQHcMg5aqbi81z8L2ikl3sxugfmQqPT2qVNY&#10;ZurEVu8wNrvLVXrcME7MH8935dmMDHSm3lsyoGS8Ie42fFhewOOd3/Jg6xeSR1fyaNs3PNn5NU92&#10;fcvT7Ut5Lsr8w8413F/+GdcmjOC4rQ9X5QukRhbdkS/iY6swHvinilK/xoOZr8MnS3k4YCC7DEWl&#10;B44Uq6yWkT3Kj8fFLit4T53nx0NH5L138Gz7Pn7Ye5zHu49xb8dhbm8/wLX1Wzn66RJWT23i7V6R&#10;9IuwJdJE8peeqK6tAS5d2+Ku34EQ6+74GXckyKILDp3bYdu+FSGSgbMk6ybbdSfWQv6RBh3wadOK&#10;0M5tiOzRVsu/eQJ3ukk7CuR1FQ561DrpM0igHSIKPdbTjJedJdsJwB9ZmfOZniEfturIW4YGvO1i&#10;zcf2Niy1smOtmT07LJzY1sVaa5ne1NaY04ZenOvuxT7Jwoc72Gst0qe7uGv2+bJlINdEedVMJDWh&#10;/5oaoCER5IFxMM/Mw3hqITnYUt3tIRx1uxZtMIjY8Ttioa/LvroZ+iX5eyt4z8nf/qyxF2eNPLQb&#10;xJ2VOiiZ/Kzk5PE+ttgFdSEgzoLAaFPc/buRlOBEXpYfFb3iaBxcQli2N8ZheliJetrEmmIeboRp&#10;qBHWAlhYoSNlhZ6UFnoRL7BVl4eTlGKDV0Ir/HJ1eEv5iLIFFtrhnulA/IAI+i6opv9H/WlYWEve&#10;nDiK340nZ2YoCf0cSS4wJa1QYC21JjvVmmGDQvhgSTmDp6g7DPoy4NsSmr7uTfWHYuHfz6f0tQTC&#10;ivQIyOxCUh83CkZEkTckgtwB0aTXh1M4Ko8xn05nxIfj6PeWQPzmAIpnlpE2IZao4b5kTnamcLop&#10;kY2tqH7TkaQBplgnt8WxtC1OxRInsjtgIaXbrJRUVHXzVlFWrURdZauObRVQtwlcClYF7RZR6a0C&#10;u1JdNWpKtR4rK6wUVsGqoD1y/ABHTxz8u44cVzAf0G50phq6VP17HLRmodX6V/8CeYd8pj3b1nNE&#10;1HnXjGkst3Bho5v80/OLuDFvMkfeHcsHKZGMCHGjr7s51fJFfSnYg2sbvuL3Mzv44ehmfji8gcdb&#10;vubumkXcERt9b+0nPNn4DQ9Xf8nTHWv548xe7uQV8cTUjyfqnkDOMTyTL9nz3Br+FBv/n6++50Jp&#10;DRvbWUhmc+Rm4wh+uXqd3y9L9hV4fzkt2ff4WX7ce4An27bx4/7j/HTkLE8PnhIFPsqDXUe5uW0P&#10;xz7/lHUzhjCnLIrevmZEm3Ug1LQT/mKdrdq3xlO/ndjmTngbtMdbjjl2aY9r97b49GhNkqhtir0e&#10;8VZdSJS8G9ylDcECd7xBW5IN25HZswMZeq3J6dSKvLY6yju0orxLW8o7tWW8YWdmG3bn3a56LG6r&#10;x6fde/Jp2+58pOvEwi6GfGBmwud2tnxnY883RmYs7WbCxu6WHDB35ZSJp6iuPYc6OHDWQCDrIQ5F&#10;6rIAeM1SQFQtzbYSVRxETV+sSvnQLITnFmot6XCe2UbxwFRN4A/UupXU8Eq1OuUt8+YsfFay8Kme&#10;Ys+NJEuLjb5opVbm8ONwVxcpZ1FgB6aGuRCb5URmljsxEWZEhJiQkeRMSrwjdbUZLFv1MZ99t5DA&#10;bDfMY3tiG2eObYw5NqLAftnO9OqXSnyIGdVirctL/CmVHBwWZ0iwgBtbrSO0TEdUbx2T3upHrtja&#10;8LoAGhfW0fe9KkpeyyRvVgJJI0LwyLAkqcybxknxotriiHqLwufbU1rnQf9JgVSO98K/2JCIenca&#10;PqpgxPI6xm5soHx2InkVbmQUiY0P0eEUpMM9VEdQfHuS8k2Jy7SmoCGJfm/3p/GDIVTMrSZvWhpZ&#10;Y6IoezWWpq/iKH/PgdQJJsQ1dcOvoDNOuV3xqbLCrZcVXlWOuPW2Rbdty3q2bZbatIGtm9azRWqr&#10;erxFsqgorlLD7WJn1RKvzQqpxioLWLsF4j3N1llB3JJ5W6xzC8zN1dzVdFS2Wl+yWgVEtUJrs5ok&#10;M8t7qIuBtsC7vPcesdEHt6zl+Oa1nPjmM76PimZdgOSrl6ey94P3OPLxh3xXkM6IUHeqHIzob6nP&#10;+0XpPD++hSf7V3Nvy1fc2/AZjzZ+wu3V73NT6vaqhQLzZ6LQ6yQfbxZl3sDdgQO5Z+DFD5ZiAZ2j&#10;+KFhMP+V3/HpokXsKihkU1IqV4YN4t7I0fy6bTe/Cry/nT3PTydOil0+yc+HTony7uHxxi38dPiM&#10;5N8z8vNP8XDvSe4KwFc27eDgRwtZM304U3MCyHcQNTXvTJR5Jzx6tEOvdStcurXFV9TVU6+tZqft&#10;u7YnUBTVV56PNO6qARxt1lG2okCWnUi37EamaUeyDNuS2lFHZkeBV5Q5V9eK0latKGqlo072J7dp&#10;y9wOXVnUyYiPBeBPWnfl69Y9+L6VHstaG/CNHP9KbPT3FtastLRmi4UD+yxdOGoj8MoFa39rW7G3&#10;zZn1pJqwL/b6soB4sadkWcmzl8Qiq1FaN3v6a85FWednAq9a5fKxhdhq2VcT+a+JbVYt0Wpu8C1R&#10;4usC9Nme3pJ95T3Uqhym4oIcQrjtGcMZMz/2dXLQVs5cUhtPVVMUCVE2hPnqE+5vIAA7Ei9KW1gS&#10;yOw3RjLv3clU9UsiXJTWK90Bf4HZM8WaMdMbOHv+GE11BcQFGDKgLpa66ihi0o2I6aUjTWxpTKWO&#10;aAG4cKALzgk9Ca5yZ+CH/QS8AgE3Ep9iR5wlG3uFGBKf4Ey/YTkk1rgQWuFESG/5efkOeMgFxjPH&#10;nmA1JznDBacUO6LrBOpZGcTXuhOZbElpmT8uPq2wdFV3L+xIpLgDj/DumPu0wdi5FSb+3XFPMKe4&#10;XyATZicxYWIy/edmMnxNCfXfxZL/ijuhNQaENNoRUGdFQF97vCrlZ/d2xF0g1u3auIpdG1StZvfG&#10;NezauJY9m9exb+sG9gtIBwTgfVJ7XthaVbu02sxOtVV5VWzvbsmwqiV5nyjzPmWpVSuyglos80Gt&#10;VLeSgK26kGRfzfVtmcDQPIlBlF1T343s3bSaw6u/5+SKbziz6mt2vz2Tq5Mn8vvE8Wyes5DT7y5m&#10;Z3URg8VCD3Yx52UHK1YPqePpkXXc2vAp11cu4OaqBdxe8z43lr8leXgON1cu5PmRXTyTi8vDzWKj&#10;1y3j3vzZnOvhxHWbAJ7Ne43fbp3mz4fXuL9rFdc3L+Onyyf58/5Nfr92g1/OX+GH46f4QeB9dnC/&#10;2OWDPN93TN5nIw/WrOfHg6d5uu8Uj/ef5fGhC9zZfYJzq9ex+8OF2hK2kzO8yRbLGyzqGiQW2L5j&#10;W4xat8ZN8rC7qKar2Gnrtq2xFwsdadeDEKOO+HZsTYKFGvMsObhne+IM25Ni0pE0/bbk6LUhU5Q3&#10;v1NrStq3IUOgTZPKlhol7/ta6/a817oTH7TqwCcd9fi2Y0+xx+bsbGfNzjaWbOtgw/oulmw0EHgN&#10;bdhn5MgRYzeO6LuyRzLviR7uXDAWmyzAnu70Yt/CX+vHPdfNUwP4moCsbpny3C5SnIyocg9fHpmF&#10;8cRc3XolSqyzGvvsz3VDf65JLr5ioLrqJPvqe3DZSmB2liwsIF8WkB/6JXFZFP2Qvrs2TnueWqyw&#10;IV4DN8i7B3GRFuSmu5KRaktKtg3V9TE0NCQydVo93638iJpheYTnOlHamCDfr838/NtzPv1sAaFu&#10;3ShLd6dfVRTpxUbaqCsFcHJdKxL6SFQp1KHnp8OrUNS1fyiOaT3xzbClfGAuwUnGpCVZy0XDDL8I&#10;Q7xyLbS7HGaPySG2KZbkQZJlx5eRN6qQ8PJIHBKdMA0xlTLCJEQPQ3cdnv5dSUqyJSPdidxcN1JT&#10;Hejp0Zb2bjrtlqGtHXUYyHlTx2WyfcUIvnivlsbX8hi8vJbh31RJnrfEPasrYYPdiBvnS+KEUJLG&#10;x5D4UhSpk2LQ7ZMv8v51yzmwfgUHBeSDGwUeUb6joszHxEoeE6COCqSHZP+Agnrreq32ikLuERB2&#10;CWy7ZbtHHu/bLs/t2MC+nRvZJyq3XyzwAVHWAwLzgf27OCi1X7VW7xXVVtCK2jYr/Cbtzgtb5Wdu&#10;l8+wZ+W3HFn6BWeXf8nWiaPYPmgQT2e9zOO6Wu6VV3KnqoqNeWkM97PnFRdbFogV3DSmkQd7vuH6&#10;8ve48u3rXPr8ZS59MYt727+RXLqC58f28PzUUe7Jz30iF5aHm1dwfvhgjnp68eOyefDrBf54fIW7&#10;Jw5w78xRHp6VLCv2/6dLV3h+5iJPRHEfHznOs0OHeLZ3nzbi6smuQ9xfvYm7y9dJ7t4v8Ip93nda&#10;fsZJrq7ZzqnvlrHhzVd5vzqNyZLdcl0MCOzaCm/JsWZtVbXGVSB1E4BtO7bBUMCzErCTnQyJNu1K&#10;oFjmKKMOJFp0Js6gHQl67UgTiLNErbPkdVltWlPUoQ1lAnCqgBstClwh2xlSb7VqLfC24VNdB1a3&#10;F3ANndnf1Yl9ra3Z08qCfa2sOChqd0BVNycOd3fmWA83DrSy5UQ3tSKHj9YafcHQl+PtXTgjTuWS&#10;RQBXrQU81XVkGcJTdRcGUdxb3b252cVLbHQoT8RGP5Ec/MQ8nAeSha+qEV4vSjWKXTYLEAX24aKZ&#10;v2ThIIE3mItyYbgo73vWNogdnexY0bo7s8qTqalLIz7KngGDy7R1skoKfCTX+lNcFkhRrwBq+kQy&#10;fXo/ufCv5r2Fr5BXFk5N3wz27N3I42f3OH3hKNW94on16UFVlg+Z+fpEVehIEnjT+gnEfXUk1LTD&#10;KbE95tFtMI/T0cVfx5TXh2s9JbX1KdRUBouK+hERY4FjQnccU01IH5RC+bQqStWyOFN7kzsin8S+&#10;yfgXBogKO2MeZYpRSDd84s1Iz/MgLt2eyBRzolPNSc5yxjnKiM4+benu354e/h3pLsrsL+c2NkaR&#10;W+RM+oBgRn41mCXrFpDayxWnuI64pejhXWBJWI1APDCGjBHJJA2KRXdk3QqOCrzHRIlPbFrDyU1r&#10;OS0gnRFY1faksrJSxxTU8vwRef6QqPWB9SvZv2El++S1+2S7f9MqDmyW41vWCOhS29dxUEA+tHsz&#10;h/Zs+bsO7t7CflHr/aLae5Wib9/ALrk47Niyjp1y8di1eikHln7JcQH48GcfsmXIAPak5PHjpIk8&#10;KC3hjpMbt+LiWJkYw3hfO96wMWNZVgoXl77P1ZWLuPzNXC58NIkLiycLSALuxUM8Ob5P4NvPbVH5&#10;O3t28sOpEzzYspqjAyu4uqiGE8tncOE7ycerNnJv106u7T/GzWOXuH1oP2ra4MMj6nYq6p5JR3m0&#10;bQf312/k/obtPN4q771NVHfrCe5u2sOtbfu5tfWgbA9yddUGDn7yOZ+PauSVJHeG+hqRZduBML1W&#10;eAnApmJ7Ldq1xlFysJM8thYQ9du0wUJgTLDTI9GqGyGiykGd2xJn3IlYgTalR3uxzW3JaCfqK7Bn&#10;CaR5Ukp1o6USpMZIzdbpWCDbL3TtWNPKiH3t7AVUR/Z2UKtvWHGiuwtnu7hyuq2TNr75QjcPgUsy&#10;rr4v10wCuWLUPKhF2eZ9re042N6JYx1dOKZaoiULqzHTt3sGcL2HN9c6enJL1FU1Wj2zjuKpZYTW&#10;kPXoxQ3drsp7XVW3WDUO5HxXAdhUADaSXG3oxQWT5oEdF60COC12/Zhk4S3tLPi2uwVvjO1HUUEE&#10;+dkRvL1oNtPnDKN3RQgD+qUzfcZgxk6oY+DALCZPqWPV2i/Ze3ibZOLFVNSmMmnqILbv2sjxM4eY&#10;OLkfYV7dyI+xp3eZAynV8rfrryOrSUdqvY68wZZije2xFni9i3RYxrfm1fkT+O3337hz7zazXxnC&#10;/HdfkgtIroDoQe2YInyy7Agu9qJsfDH1cxopGlNKSmM6ob3CcE13wy7RCj85J6vcF9eYHnQWhe8W&#10;qMM2uj1+aSZi802xidHHJs4IsyhjDAL16e7TFSPfzhipeycl9iS9MYCsag8GjMohMs9CXEFPPBJN&#10;sI8ywSneFo80F1yTnNEdExBPCDinBNAzoqxnt27knGTfc6K6ZwUsdUyBfEoAU3VS7PVJlU2ljovy&#10;HhMFPirwH5X9o2pflUB8ZKsArxqiRJGPiIofElD/XQeVosvz+7eKXVdqLp9hz1pxAsu/4diyZoA3&#10;jxnNZbXfr5Ffp0zmdmkZZ/QtuZKcwjcxEUxxsWC+pSl7Jg7j4rIPOPPZHE59NJUzH04RJVwr8B4W&#10;YFdxUz7DTcnu1+V3e3D4AI8O7uXW8o+58P5QNtUmsMLUka0GokBxeTw8fIr7l29z++QV7p86z7OT&#10;Yo2l1I3MHgq8DzdtE9u8mQdrt/F0+2l+2HODn/de59GmQ9zcuJub63ZwXeC++t0qDr3+Fl8PqGRh&#10;eQIv+RqTZ6wjoltrvEVZe4p6Gks5ivKqUmqsFNhBbHGMRSdS7boT3rUdgQJ6vFEX4nt0IEEyc7pU&#10;dus2pAugWVLZorrpAnGU7PcWcNXysAt1bVmq68YqXQ+2tjGXPGvDAcm0B0Vd1air011dtPm5t3tK&#10;LjUM4I6RbMXe3hE1vaEGZchxNanhYBsHjnQXwNUgDMmw59VwSAHufBcPTups5QLgwH0zUWKxywre&#10;53ax2vaZKO9j01B53yDtYnBJLgxqqKYaB60mNqjVMI93ceaCeQCX1J0aJRdfsgvjgIEHq3WGfBcV&#10;x+b9m6jolUKAnz5DJlQydrpYylEljBlVzltvT2DVuq/4dumHzHltJAsXvcKCj17n5bkTeGP+eGa9&#10;MZymwYXU9U+jT99obWZRrLch9ZJHe9ebkysAZ4gCh5dIFu7Vk4RKc5omFpNYbUNgoSERooJrd6zg&#10;3O1zTF04nNHv1zH8vTryh8Tz6nvjmDZ3JLnDIqh+vYS+rzVqY5ULRxQTVR1NYEkAIeX+xJV7kig5&#10;Wj9IRyeBVz+0tcDaHrv4bjjFdic0V7J9kQsuiTbYhplhFWZCT/9uGPq2p7MaMiq22ltUO78hmITe&#10;5vKZjAjINhJwLfHIdMEz0xWXVCd0ClxVpwVOBe/57Zu1OrdNlYJ5g4C8UYNZgX1ewFZwnxYITwmA&#10;JwXA5pJ9eXxC9k+0qLbsH9+mStnxdRyVx8e0/fUa3EflNUfk2CGB/5BcBA6vWcbR5V+L9fyUPWNH&#10;cXDgAA5MHMv6mAR+f2Mm1wpK2NjRlLO5eXwcGMirtuZ8HujPkbemcPbLOZz9bCaHPxjH9U1f8/T0&#10;fu7vW8/N9V8JvJu5Jp/55s5t3NotIK9dyh1R/531dWww8eCEfCFvJpXwcO47cs4hLuy7xZ2Td3hw&#10;QiyxqO7jw6K8u3fzSMB9tukgz7Yc4cnOwzzfcY4fN1/g2YE7PD79hHtH73Bj12nOSy4+/dnHXP/g&#10;Y45Mn8aSggRmRDlSZS5qqt8KVwHYQKAzF2CdRIVtpUzFUhuIAqsW6CRbPVJtBGA5L1SUOcGwMynd&#10;2pEj6qspr4JXwM0WWNU2Xh5nyHa8rjXvCLzLWuuzrlVPNuiM2N7aTOyyBcfaOWiT8S/08BD1ddFW&#10;kbzRyZuHVhHck8x6V5T3psCsZiEp1VRW+rBaOtZALHQXd451cRPV9Oa6TQgXe3hxSpT5luTbh5J9&#10;f7aP42fHOIE3mmdWkodVN5IcVwp8TcEv56khkuekzkt2viL594RcRE6JLT8r8F4wDeSifRhbuzjx&#10;TVtDZiWL6n78Hmnp/viFdKBmSApz5o1h4eLZvDJzMHNmj2Tvga1cuHyKDz98jT59UvCMNCY0yYkp&#10;L/dn4adTGTq2iMQsSwrVrUFjbPF36EiRPN9U70te3zZkN+jIrutE7cBo3lw4ha/XfUFGXQBRfdyJ&#10;GxxB71li2+fXaRP4GxZVMmBJNfWLC0gd6kXJ2FiGf1fCkK960Ti3HzXT6yiQHJw2OIWsEZlE9PbF&#10;O9VQAOyMV1Y3AbcVxuE6LMSmW8XIsbieRCRZkVcTRE1jEpMmVJMq0cAh3AircHWj8o6SyzvQ2VMn&#10;Sq0jqkyf1DprYspMCcoyEstvLErvjG+eDzoFrlLZZlgVoM0AN0MssL5Q45ZjF9RWcutZ2Z4WZT2l&#10;QNZqIydle1yUV8GrSsGsoG4BW4GszjktQKk6tXOT9ljZ82OiwMfXruDkGrHQ48eyX/Lu6Vemsa+2&#10;ji3h8dyfMZ5LCels627LxeJSFrl7MVvfkKUZ6Zz8dDbHP5rC8Q8ncXH1hzyQvHtv7zpubxR4t67k&#10;xs4tXBSncUVs/pVVS7l36grnv1zDWp84tjgEc0DfnbMu0Zwo78eFr8VVvLeGW6d+5dahU2KJt8j7&#10;rOPOyjXc/3oDj1bv5cmhczw694AHF36RrPyjdl/hO+d+49aFP7hx/mcun7jFSYkmZ7/7nHPvv8fy&#10;iiLGu/ak2rI9sT1EZQVCMwHYTqyww4uyEAVWAAcYdyFB7HOsSQcixFpHdGpDSs9OpAu8eXJOgZRq&#10;cc7R1Lc1aUp9Bd5agfktscxf6rqzpbW5gGvO1lbG7Gxlyl4B+IjYaG3urljlO+Yh3BJIb3Xz1QBW&#10;y73ek2O3LUI0tVRKfbCjIycFtkPtJDe3teN4Zw8uGgVwwcCTE63suC7nKXh/kNf/KLb5iXmYAKwa&#10;s0J5JOA+6BnMbVHzy2oaoaj72a7enG7nKRcPL8nRwZwz9eG4gRunJA+fl3PO2QSzuZM9n/S0JNxF&#10;VCrYCnvJhyn57kybNYhvly9i45bv+eSTN5k8vo5vxS7v3LuFUeP64xJkTCdHHSU12bz17gzeEMs7&#10;dEIJOSUu1NUnUVkVT5BHR2J89BjUJ4yKBgui8uXimKEvljuNfsMrRH19sU5sR3S/YCrf7E3tO1XU&#10;zu9N5dxC2S+hSSBu+rSCinkxlLzhSu0nLlS9F0zV7HIqZxdSNDOastcSyZ0Qi1VkZ0JzHERlrQjM&#10;1MMvoyulTXFEZjsQmW5NcrYLPoFdicroTHyRHeklgXjHWGHu1R37cGOc4ywwlQztm2FJ/8kFZIiV&#10;Ds/Tp3yQLy+/kU5etT1mwR1xkNysU2p5WvLu2f8F73lR4PPq2IvjF8SCXpQ6K/CeFqBP/V0C8Q6B&#10;V+qEglFZZ7HQantCVPdveBXQ8lide0rU77SU2p4UZf8b4PWSw7/5nINNAzg+dRL7hw9md1Ex26OS&#10;OD28H9ejkziiL/avvIIPHFyY1bojy0uKufD9PA6/P14gnsa9Axu4s38jV9ct4crqT7m8/nvOr/qS&#10;M18t5sq61QLzMR5cfMbhqXNZaevH95bebO7uzDlDDy6XD+f8219yZeK73Fl+VLLwFVHz7VKi3Jt3&#10;8njbPn46dJ7HZx5w9/If3LoBt6/Dnet/cfvib9y4+CdXL/zGpTPPuXTiIkdXfcO+N2axbdgwJrmY&#10;UmPenqiurfEQ62wt5SCqq+B1VgDLY0OxxmECa7x5JyLFasd2a0NM59YkyzaznVLcVuQKrDmqBFj1&#10;OFYAVsemyP7CVh3FOhuwq7U1e9vZanN597Wy5GhHB7HNzpwVGNWwxzsGAdwTe6vgVbdZuW8hdldK&#10;TbrfrbNkm86cI5KLT+h7i/J6clLNFzYPEvX05oQo71VR0scC7M920TwVYG+18+KhQTA/2cfy1CSU&#10;J1IK7ut6kqO7+3DOQLKuqh7yWH7GRVM/zpr4cErPnVNip88Yi8oL0Bs62DDOxQo3yXkWwV0xD21H&#10;ZJqNZN0CPlz8Jrv2bGDb9tVMl4xbWhZHfkUa9kFmdHERB+PdnTffmcWqTcsYOb6K3DJXsgpd6Duo&#10;QNS4jOxMS4LcO1CR7UNlRSDWIV3Q8+5AN7cOdBD49YPbYBLXFovYzqQOi9EGc9QtqKLmnVKq5+fS&#10;5/08er+XSq+3wql7342+C40FWAcKpoVStSCWqsXxVC9KoOLdWFJG+WPo04HWljp0Zjp6OLchPN0T&#10;t7CeBEQbklXkQLJY9bhcHS4xbejq2gadhZxrosMxyhafNFfsI0x5d/Hb3Hp0i5em1ZMibqKkjwsv&#10;zYigfpgL3nKxsQrthO64Zn3F8gmMCs4zL0rtnxNgz+/aKtstzeCKYipImy2x1AtLrI61HD8uxxTA&#10;qpQaa/BKnZDn/lZrgVgDWOA/Lg7g6AuAVSPa0YXvcWjkCPYMHcz+If3ZV1bCrohE9tWXc6W8mNtx&#10;6dwsqWC2niFz2nZlVZ96Lq36gNOfv8rpr97i5vZlXFv7Cee/e1cAXsK5LxewZUwT26ZNFvt8gjtH&#10;r/Hg7H1W59fycXd7vtR3Zkd3Vy5bBXKlbiJXP1zDw8Wrub9oJbcP3uXZ+R80O/3o/FN+OvWUn489&#10;5cmF37l7878auLeuCrzX/uLujf9wW/avnv+DK6efcvnQGYkm69g1dzaHZ7zK27GB9DVtTXy3VgSL&#10;0jpKOYmaOioFFnjNBWZzsdJx5p1JtuxClAAcrbqRBOB0UeFsOUeBq+yzgjdX2WfZV1l4pNQbujZ8&#10;1lqPpa302d3eVusGOtlJrR7pKrbZk/MdXLmp78e9nkHcMwjisVjde6KSCt5roqZnO4m1NvTjUHc3&#10;trQxEwW34KBY7SNdXTnazU2z0Cc7uHBD3ZZUwFeA3hYgr7V15163AH6yjeEnqygN4GcmYTwUFVYN&#10;VxdF6c+rEoDP68tWPoMC+IyeKLplACf1vTgt1v6kqS+LTKxIjBbljTXCNkLUKE4Pzzh9wiKNSE33&#10;luz7Mjt2bWLu/FmiumZ0dW6NvqeCsB0JeWG89cGrTHltFAn5NqQUWpFU4E5YnhfRsk3OtCY4UI/I&#10;UFPy8v0FHBPMInqIVe1KZ9cOtLFV3Tnt6dUvjaLGFArHpVO/sIr+n9bQ79NeNH1RTN+P0gXcEAZ9&#10;6krJzK70frUn+dNtqXgviOK3Qil8M4yqD1IY+GUpmWNi6O7WkW4enenm3om2Njrays8wDmiDT1w7&#10;wlIkGhVInEpqi0FAezq66Ojg1JagvACCcrzwiDchJtOToipRdfm8laV+xMUZklDYnbSqHsQVt8Mn&#10;uSM6pYCakgqgzcooAAuwLTb3zAure+KFwmrwKnAVmArefwGsjh0WcA9tWS25djVHRHW1rCvKqzJw&#10;S2mva3kvgVe1bh/f9ALgt95g/4ihHJrwEsdeGsH+3AI2uoSwqXcRe2tKOdmrgqcjhjPf1o43upuw&#10;tGkYu957g4vfL+Dypu+4vXetWOrXOLbkdY599Cpf5sbxaisdm0ZP4eHJmzw4f589Cz7jU+9Yvu7s&#10;IGXL/o4uXIgq4trrH3Jm3ldc+XobV19ezG9iiX8/+ytPjz/jwemfeSCg3rn6p0CrSvav/ZdbVwTg&#10;K2Khr/2H65f+w5Vzf3Dx/G+c2XWQk0s/49DiBRyb/Tor6/swKdiZdFHgSAHRQ5TTReB1EYjt2rTC&#10;Umy1V9e2JFt3J8tOLLSeZFuBN01sdG7HNuQL4MUCbZEGcHOly2M1aGOOZN8Fuk6sbG3CqlaGbG9r&#10;KZnXSZsJpOzyVTXcUfaf2ERKNg3juWMs9xRgopDnOovCdnVDa7Dq5s5BuZjt7+jMHlHa3W3sONjB&#10;iRNqwbtuXlqD1DWx3dc6yn5bydBdJEMbh/KDTQy/iPr+ZCMAiyI/Mw/noVwobojKK/t8rrtcIJQS&#10;y/aiaYAG8EVTfy5ZB3FR8vAZ1ahl6s04Pyf8E+3xi7cjLMMN/3Q7XOP1sQ9uj6mHDt9oY+qHlpJb&#10;mYaxVzf0PDtqd0Do6d2OiAxXJgu8/UZW4JvSg4hcC2KLfPDOdMI+xljyqC1+qba4ie30TLHCOdkC&#10;W4HENc0S65juWAcaMm7iUN58Ywr7j+7m8+8/ZvRr/amek0/fBQWUzEqg15xIxq1PY8qWMOrnCLgT&#10;TBn0eRyDlmbQ55NkKhemCswpVC5IF+griG0Kw6/QnZBePrin22Po25lObjqC0k1IKzYhuaQ1nqlt&#10;MQnvSA//1pKTuxBS7IVrgh5OsQK7jzgDOx0Zmc5UFPsQGtCV4EQBv6ItqX3aEVcqAJ/QFFhyqQJY&#10;s8QbtMdayb5mc/8XvGqrSsuzquT5k9vlmAB7WOA9+KIOqcfy/ocF2kPb1nBwq5QcP6JaqTev4bBA&#10;e1g1Xm1cyeENKzm6YRXHXp/D8SnjOTh6ONtSs9niF8X39l58kpnFysYBbHHz4/qAgUy3smKmmS3L&#10;J0xj/euvceLrhdzYLbl3t6j+Z3M5uHA2G18ZynxPW/mC6zjw5iIeXvuB5UMns3nia2xPq2RtF0e+&#10;F7VRg/dPFAwRxb3DrRP3ODz3C868uYRTizfxYN1pftxyibtrznLn7O/cvPQXNy7/h5uXRX1VqTnD&#10;AvANgfeSPH/xnNSJh5zff4SLy5dyctH7nHxjHuv6D2S0kxX5XeQPL58nSCD2FGjdRVltZd9JYI4z&#10;70qiWWeyrESFjdqQ2r0tOZ3akt++DYUCaqkCWFNhnQZvptRLAu97kn0/1nVmtWTeXWKdD3V04kgH&#10;B20a31UB7pZhID/YxWp9tPdk/75hELcVXF19xDJbid12FMW1Zkcba7ZJXt4utnt3Kxt5H9V15KGp&#10;5mWBXTVy3ZAse0uU977kW9Vl9ExU97mA+4Mo+k+qAUsuDA/Foj+Q56/LVtnmc2qlSwFYKfBlNbnf&#10;TLZqKVnzQMm/ftrytfslylTGulJWl8VrcybzqUSemoGF2AZ30FTLUC2LE6DDLEi+6F4d0PfoJF/w&#10;rjgEG+Ic0prQJANeeWsKr7w5jaAEOxxCuuOf4opTghUWYYYCqgMB5Z64F1jgmKmPQ7oBdskGOKYa&#10;Yx3ZjTfemcqvf/zITlH4JUsWcPPmZYYMr8Q2tDuR5a64ivpF17owckUhDTN9GDPDnXEzg+nzagAD&#10;vstj6Joahq2uZ+iyOgZ+VSN5uYpes/OJrQsnui6E6L5BBPTywCPFkgGj8yhrcCW1QodPRiusotti&#10;HNEO62hxZQmt5YKjw07KLb4NXuFd6VXqS16qI34+bfGO1hGcI//7BlHiSj0BWADUSoBVdvbf1azO&#10;Aqds1fMtpSA/K6p8bpfk5F1ir2VfQdySdY+I+h7aLGDK9rBAe0iVgKvgboZXti21aVVzN5Tqflq7&#10;jOOvTONATRXf93RimaEL35q5skHd0S8hjWUT5nBRtt8FRTEjPoU5GXksnf4qa+bM4eg3H3Jp47dc&#10;XvcFxz+fx0HJTOvHNvGOfg+tZXbb2FdY1nc471i4c2TWQtYaerK2qxMrdGZs1vVkh3cmFzef5uK2&#10;M6LAW7gw5xOOvPQm91YcY9f0RVz6YjtXNlzh0unfRWV/47rkXQWxgvnaBanzf3L+4DPOHf9FAH4q&#10;527m8oY1XP7oUy69sYADE6czxd1BQNRpI6bipIJEhRXEjmpfryPp1t2I12tLrnVX0g3akKUAFrAL&#10;xW6XCbjFcl6BlFLfJG1fJxentnyi68LnOokTOiN2tLZELcZ+RaC5oefPVYH0qXUUPzrGiPUNFXAD&#10;JQdL/mzvxv5W9hqsO1vbCvzd2SS2eZuArCDe1cqK/W0dOdbJndOdPLnUyYdrAu8DUfQHZqE8kgz8&#10;xEL1+QrENrIV6/xcrPNjsdY3u3lzR2C9JgBfkK1S3nPyOS6JC7hiFqyN6lITIpS1PiqfVQ3N3Obo&#10;Q5x/ewJiLfn8K/l737zCiLGNGLnqMPRrjYFfG/RlaxLYQfJuN6mOeEUZkF3oT3y6BYGxrSUTh5Fb&#10;GoufZE23ICNcY6yx01Z7FLWNMMNNFN0j3xiHjA44JLfDVvKuvlwQEgoCOHRoF/ef3OPnP39l67a1&#10;jB5RLmpnRU//LpiH6KHn1Z6w3p6kDQ0nIs6ar7+YztIVr5Hb14HoalNSB3uS/VKA5GdvYvu6E13j&#10;T0pTDFlDU0gfnEhCv0hi6kPkWBhFTUEkFHUmrbeOkJxWuKW2wyFVYlW8TtRXh3tKK1ySdARkdSSz&#10;yoWySh9iw4wJDTMlJNWAooZgsvtaUzjYEZ2mgqoPV+vHXdPcoCSlAFbqrDVSSSlAz4qdvrh7K5f3&#10;bufqvh1c279T217es42LAvIZOeeUvEaBrBrHjql68d5qq+ButtDyvCi2Zr/lmDpf2fSj337O7rwC&#10;NhjYsbyVEd91d2JxO30+MLbgzQ49OFHWhzORCcw0dWDJqIl8PH4a386Zy9cTp3Dwi4WcW7mYk5+9&#10;zpGP53Lgozf5Ij2Wd+VLvqhVJxb3sBKQW7OxejC7KofzvU6fVZ0cWSpf+r1pxZybPYfLS75gZ/1A&#10;VtkF8J2eQPDhSs68v5Lv+k/ixEdrOf3JLs7se6LZ5KtqqR2py2d+a34sdVaeO7v/LmcOXOfS5j2c&#10;X/kdt75YyuMFX3Js/Mt8UpRDQ5cuGniq/zZWKkBA9JLKsjMg1bQLiXoCrG0Pcgw6kC2ZuFAUukjO&#10;V6UstHqtyr4K4L6yv7hVV75VfyuBeKPOnINtnbRunttiYZXdvSVK+INjnGTWUK4LSCfaunK4rQu7&#10;BdTtAumeNo6sFdv9jaj4+lamGsA75Pg+gfdwRzeOtnfhZHtXromSXhcI74oKq4kKj8QmPzYL54mU&#10;an1+ptRY9n+Q/euittekrkvGvqgstMq/ouAX5bXX1E2+LcQ+mwXINphThqqRy4dlzq7E+HcgNNqG&#10;t+bPZu2WDWSXJKEn2dA+ypCu7m1o46hDz7sN5kFdsApsQ1BMV8qrginq5U+w5MqoFD0yJfNm5wZQ&#10;UpVKREEgtnGWOCfa4RJvjUe2Nf7VNvhU6IuFbo9FoLKwJny45G0u37zI2UuntPH6S79dTEmRH66R&#10;BhiLkqv7HDkIzN657rinueAca8uEV8ew6NNZpJSbE57SmcjoroRlieoXGxCQbYJPui2BJR7E1IZo&#10;AKtKEqDD+gQSWO5IVElXkkSBQ9IkTkW1FWVug72oq1Os5OJkKbXwfEZ7uRh4klDrTmiWDcPH1zPt&#10;teHMWzSDygHRZNcKwNoQSqnDYl+PvABYU18Fr6itUtcLu7dwac/Wv6G9dnAX1w/s+hvgKwL0JQH7&#10;ggB+TiA+J8CflTojrz+tLLoA2tKdpNRbXQxUI5aqM+o8qXNyETj1zeds7OnGal03tpu6sVzPWQBs&#10;xwfdzPiwixm7XAPYaebM66LKC/r2Z/Gk6Xwzdx6fjRnHlvlzOP3NPI4vnsHZbz9k5+wJvKunz/u6&#10;9nzYupuoVDc+7WHH4XmfscI6mHWmznxl5cGq/DIe7NnBzVWrubJ4CTcWfsjZ1xdw6ZNVXPhiA8uj&#10;89j31pecffNLzi8/wYWTv3D59C9cOfWrBu+FIz+I4v7ExeM/C7hPOb3nisSJvXKB2smZFd9x/cvv&#10;eDD/My69Oo8PgkKZ0LUrQwS8GoG3UEqBmNCxLVUeJiR1bU+aAtikA+UmHckXgBW4yjqXSCkFVgqu&#10;AM6T7RS5IH0t8KqLnRpxtUNs76kuXtw0CdSy75UevlqfrsrC50Rxj7V24pAAubedM2slL69s1UOU&#10;14Cv5W+saoNOdTtZs1fy7wG5ECjYTwm850SFL0tWVrn5WnsP7uoH8FiA1SCW0gZviI1+qB8otjqM&#10;O8aBnGvnLj9bdTupPmBfLhgKtGLpr8hzl8U6nzbw4kQPT0719NZW/lgTEsLA/nm4Bxph72eId5QN&#10;Jl5txTJ3wC5Sny5ubWjv0gr9ALGbYRIvysMZPrZW1ClcVNiD8GR9ErPNyS/xI6dIVK42ndBcP7Gb&#10;fjiIAjtnWBA+0JuQAU749DHCLccAmwg9HCONGT6ukc+WL+HStQucPn2EIWqFjExbglOdMAnpikuy&#10;HV7ZLlrfq1eO2PBMN1IqY3j5nSHEl8p5id0oFVjTqt1IeymEuEYPOWZBXG9/sc7BRNQEEFsfRnxD&#10;OOG1wQSIooZV/h+q/jquqrXf/ofXohvp7u7ukhBpMVDE7u7Obde2u7u7RRpBFEVRUex2G9vdcce5&#10;zznjNz6Tvc/zff64XnP1mizm+xpjXOmEjH56SCoiwFReH1pmbxZRYN8MqnKGCkF5xkjoH4HAbp4I&#10;7uGJ2M7OGDGpC6oZFZeumgbfcGOompg9BV5R3wcEVwZniJKKPRZwnxHcpywC8CtC9n8Qswi4ivr+&#10;Be9TAinwKkUGfxBeZXQXQRaYlcEgrBCe8nOfsEjl8Pd75DPeHzmESmOxtQa4au2D06ZUWmPaFbdQ&#10;XAhJxs2AGFw1dcY2hyBsKeyBrZOnYfeS5dg76xtcWb4Azy/swP19K3D3wDocSYjHJtrLrWpdqlQ7&#10;HFDpozSnBLcWb8MhTVM8XJyLqkmdcWPTJrw9dwFNsxfh+oSZuLt4FZ7sOoDargNx0TEcx/VccD48&#10;Cw92XMab5/+DN4pl/g8V9994yfL07q94fudnPL79M+7Xf8DDaw9ZefE3q7uMZ4wEHw+dxNcNB/B+&#10;436cT8/BaoK3Xq2N+bTPYwlib96XfY0GeZojT1eFQiMNFJtpYoiFLvrpaqKEz/dj6ckiDVgCsAza&#10;GEl4dxC6i5q2qJDJCSonNOn64AVB+ewSpzQgvaBqPqfyPdDzRTOfu6njhWvMu1dokQ/zvYf4WYf4&#10;mYf5WafpUiQDN7ASuKXpgTtU5lYtP4Lvj2d6gXiq6YOPhFGy7wfDEHwvLdlU3B/t4ggtFZjK+z3t&#10;uTRsSf/vE4L+3FjmWzNrmzDnKgochje2soB7HJ4S4larMLRYB+OBgRcqe5Vg0oyh8KX9NfFTwSRQ&#10;RfuqgkMsIY7Ron3WhHGIBtpFaiul54hOWLZuPhJzAxFApYzoYIfQDjaIyqbCZjjDI84GztHW8Ely&#10;hr6nJvzznZE8LgIhg2ijS2zgyuzrnukMl1QHWEaZwiHGAv3HFqP50S0sXz0ay1aMw/4j2xCQ6gSf&#10;ji7wyfaEH0soAfZId4FjgjXV2wUuSaZwjzdEhwIXhNPeRvd0wcj5PTF5Um9kZnqg08gkdJqciawx&#10;KUgbHod4KnAc7XXyEG9kDrZERn89hBeqEZKnRngBHRlLiKgyLXRQrj58ChwQ0NUdcczvkTm2cInQ&#10;QXSaO8KTnGDipUELXX6BGZTwUnkfUikVqCTbEjAFNN7+O+s+I2TPb9TQQtfgBYtA95zg/g3v3zAq&#10;oP51FID/Ln8/Lor7d/+wDNN8XFmKN1cv4k8ByCMKZ9s5odwlHBe9o3HWKxqXQpNRmZqHeh8CZWCL&#10;PZbe2Bydik2jxmHL9LnYNncBdk+cjFMzJ+Lc7PHYl9dBGdSwRW1AgPVpoY2xW6WL02HJOO0eh/N+&#10;rviusi/Kp2egbsm3uL9zF2rHTUbNiLGoGTYWd5evRuPosTij44ATGpa4mNIdL1v+wMvH/4NXj/6J&#10;163Mwcy8Sotzy5941Pgjmuu+w53yFjqYm3h4+QIeXz2GlwT4zyOX8O/9F/B0yQZcHz8d+01tsY3n&#10;toHgrCBA88yM8E2IK4ab6aC/FpVZTwMDjTUxQkcT42ifpZV5GIscRYllEEdnliWE7qxGO9TqutEK&#10;u+AOVfWFWRg+OsXhi1siXlMlnxC0FqMgNBKQKk0ngmuvRIeTKlNWaBqEVxNHWMkd5uddVpvhlrQ+&#10;87OUFmmWVg1/PCWIL6nqL2inn2t64wda8e8tovFBKwifjMIU9f3dvb0yAusHhzi8JOzPqL6vmH1l&#10;XekXPD4zbAP4Bd3AS57jW7c4ZU7wI9pnAfmRbRDWurkgLsEBYdmusA3XhF20BhzitOFEe2kXr0nI&#10;dGBMiE2DdGEcZADrsHZwZM61DDEgvI7ILgpCUJod1dqSqm0CqyAjONBqm0slEGGMWSvGo/v0XPh2&#10;dYB9simB9IBfnjfV1Bfe2d5w7+CmZOWF62biUtUJ3LhVi19+/QFjZg+CY7IFvLNcEcDXh3YJhGem&#10;qzJ10C/XA+4ZtgijWoelmdDqq+DI7zt+ch8ab1QjO8ULGawAZiwchA0Hl2LEwt7oPCkbXWfko2Bs&#10;ONqXGCCtjyFiu2myaLCoEd9dA5HMxSF5st+TNrw7WSOyyB1Z3XwxYVIPxGZ4Qt9ZBV13Fg81VHcJ&#10;ksw6ksaptkYrQkeIpbRZ3bbRVkpr81+NV3+XJwLsX+VvgP/foiixFAFZPlustDSQ/ZWHpRW7lUr9&#10;srIcn0+fxX9v3IV/0nL+cvIcmrr1xyXCe9EvHmUxHVCZkIUqZz/s17LCXm17bPAOx7rBw7Fh9ESs&#10;HTcJmydOx8bufbGxaw+scvEmwJoE2IgA62GHQKwywgFepIdUJrg5Kh1PLvfGhmRP1FB572zegtqp&#10;01HJz6sZNgZ146bh3roNOOXoT+tNa9lzPJX2Fzy4/hUPb/yAJ02/oOWv2y0N3+NOxTvcqf6Omf8B&#10;mi/z9zx6ELd3b8CdnZvxbsdh/LzrNFpnLcWFwp44H5rIykSL1p7uQFcfW9yd8a2VhbJX72wNDUzX&#10;UGOGvhZtdlv/rtjtkSyjWAaySMuzjHmWfX1rpMXZOABNhPepaTA+076+Zc58rBeA+zrezLA+qNPw&#10;wFUNB2ZkM0KrrYB7WtUOx+hIDvLzpZzgZzWwIrijL7ORPNCk5YFmHh/rBuCpLhVY2xdvjYPxWOWB&#10;d4TzZysZgZWIL8bheE/Af3FIxG8ssiqHjKOW739hGqJMRWzV88dzQvtEP4QQhyoTGl5ThV86x6LV&#10;MlRZ/aPZ0heHczKR1yUUTuGG0HOUwQ9asAnRgR1zsWO0HqzC9GHgRRX20oNFoAnMggxhFmIEixBD&#10;RHVwQLdeYcjp6gv/VFrwDuZwT6M9TtWFe7YKCV1cMWxiITYxsx48v4/23AseHVwRTrsdWBBAdfZD&#10;QL4/XJmTh0zpjZbW23j33Wv88c/fMW/lFHik2cCvoytCOgcwx2Yivk880oakIrJnMJIGRaH7iGTk&#10;ZDkhqr0eRozNx8NHd1BJYdy7eyNSo23Ru0ckFq2eiM6jMxFHWx3TJxQp/YORXGxOgM2QVKyLKEIb&#10;3UUDCT01ENNFB7FdLeDHTB2YY4aEDrZIT7VHCc83rzAQDsHGdCYWsI8xp4WmejYRtjvXKnGXx7sE&#10;s5nlnhwJ712Cd5egyZhl6df9u/tI6WISAPkaBWaWp3+pcZsit6myZOHHfJ2UVnmPvJ+fJV1WT6/T&#10;gtdfw4e6OvxeU49/nr2Cz9+uw69b9+DegFE45xKCE46BKI1oj/OE+YK5B/Zp2WCvlj2+NbDDwrRc&#10;rKFqrhs1EVtmzMXmAcOwtWc/bIlNZnYW9TXCdhbFQqstcEiKrhUe7+qNxoPdscjFFjWz5qN+0RI0&#10;LluBqiEjFBWuGjaOVnsZrsSl4ywt9N1Vx3CbkNadeoibl57jdtkr3K18i9tXX+HmxWe4VfoKt8rf&#10;obm6FQ8ZRR6fPoZbm9bi9oa1aFq1Cs+/3Y6PWw7htE8IDmkZ4riGOY7xXA7oWWKnuS3W0FKvIdCr&#10;1VpYSWu9UtcQc3icTlBnELCpPArAI3lbLPREQnhOZY4mkwC0mofhMQER6/xBdlMg0PUqB1SoLAiu&#10;FS4x656Q/E949/C9B/g951RWuKyyw1lWamdUerTOjkrDVpOmF+4QXIG/Re2t2OBnzM7PNH3xjjn2&#10;JWF+Sohl5NVPVOE/aJ2/6kfgi04EfmgXjS820XhPgGUOsAKuOaE1lxZoKjgrlqcmBNiMFYFJsDL+&#10;+ZFNGO6a+KJB3w3V30zDuNm94ByiCQMHNYw9tWAVqA9zbz2Ye+rAyk8H5l66MPM3pPqawTbSVBn8&#10;b8THLaP14ZxkhPgC5tFiF0QOdELsUDuE9TJCSHdtODNXFo9KgWxm/82SWQhKcFFWt4zqHk7LG4WQ&#10;biFU1mC40noPmlSCd++f4fsfPuK7z+8wYmIxfNIdEJLlid5TuqNkTi9lu5POkzsjYWAUekzNwtAR&#10;qejfLRxds9wxcVQeqmsu4M27Z2i4WY3O2eHIzPdAat8wJPePRXzfKET3ikBM7zC07+ONjv3tkdq7&#10;HSILNBFJK50+wBADJoVh4sws5PbwQni0LlIS7dCBtj2Dqp9OBxCcy0xc6IOwQj+orssKGH+VG1Lq&#10;qnCT4Ml0P6Xw9i2W27x9W44CNY/NvH+PpYU2+2FDFR6xtPJ2K+22QK2o91+Qt428ktLWgCWDQ54y&#10;O7+5eR0fm5rw840m/Fl7E1+27sX7Rd/ihw3b0TJyAo5Ze2GvAdXDIwzbzZx5cbfDbm0nbFKbYoWu&#10;GeZHpWDtqPFYP24qNkyfjU3jJmBjj17YmphGhTOgShkTXhMc5PsOC7xUocN29nhXPgq1mzvjGx0d&#10;XO7VFxXTpuHO1q1oPXwUN5mpy4aPIdjfoDQ5C6W+abh35Slqjt/HtZMPUE+I688+wr3rn3Dv2kc0&#10;XibQ5W/RWPECNy7eRPOVU3h8/DDubdyIJ9t34cHqtbgzYwlebtiLa1lFSvY8R7DExh63cMAhSwdm&#10;WR1sJVibCe1GwrlWywgLeFtUeRbLNwR3MsvfVnoVX1+p6aCMIX5hE4lnhEsGWjRrUz1pg8vVllRZ&#10;PeW79vHz9vGzjxPWo1RamWJYpmHPzOyIOrUrbml7KetQ3dXxxV0NT9wT5TUMxGPtADzWEvVtU+Dn&#10;zMMf24XjuQatOuH+pBOCXy3i8It5HL5qhuGrcSS+0EJ/tInBO8IqW6k8MZLdDvkeUV5jnqNBEB6z&#10;POPzD40DqbyBuEl736DvjrWp0UjPc4Nvgj7sQw1gHmYIy0gTWEe1o/q2g1ME1dZbmwAbwCrUBMa+&#10;etCnShuHajETE3Je6H4F9ojs547owR5IGOmGmGF2cErRhikztV+SGcJSPGHmrgmnaDM4RBqjXYA2&#10;LbcdbWs4soemofvoAqzcNB8vXt5neUQlvoMhY7tg3NzBGD9zMLYdWItxq8aiaHoPZI/ORpdxGRg5&#10;rgOWLByCUye3oXenYAwoCseGtVNRU3seR4/twB46saHTCpE6IIiVRSACu3grezj5dfZAQGdHpPdz&#10;RKfhnrTTPL98WSVEH12Y0ydM6oAu3QMRFGeC4AQbhKc4IDjDFb7M4d45HnQOvrT0XlDJOlSyjM3f&#10;pW17z7Yii603yLI5hE1W2mi8cY2FRz7eyOdv8bV3ef8+a7YHUm7yNkG+V9+m4IqKE9b7BLuFmeBh&#10;QzVaBHDef9lYhw93b+HX1of4R3k1fj90Et9v3oMP327E95u24smMWThAeLdoGOOAPS2xtqlyQW/S&#10;ssVKXogLdE2xyD8Sq0eOxXpmy01U4A3TZmBN9xJsTkjFTl7A+wjwAcK7X21I9TXHXkJ9KtgLn29M&#10;wNXluZjLzzsaHIGyyVNw7/gxPCyrQPWiZbgweBTKps7CiZRM1E9bh8e3fsLdq29oob+gqeINHckH&#10;3Cx9jltXX6KJyttIwG9duoXm0qu4fWofHh3Zi5bN2/Bm7xF83XkMrTOX4lKHIjTxPE8YW9DO6uE0&#10;K6HT+rY4pmlKm65PiGU0lQadgxqreVzIc5vH23NZBGBpcR7B42iWI1TfB5Yh+OybQnhlm89A3DPw&#10;R6XKEmWivGo7xSYf4u90iLAf5ecfZ5EphscJc7naCrdpr5up1re0ZI6wgwLUAw0vPKTaPiKwjzR8&#10;8JQQPxMV5v2nah98bheJH6xi8VLTBy9UXvhIiH+xiiPIsbTVsfhiF4uPtNfvraPwhuWFeQRadYPw&#10;3DSc1jmURxn5xfOlIj93ikaTeSBqtd1Qo+WA82OGYd2WhYilythEGRNgE9hEW8A2xgq2cRawC9OD&#10;NW2zOW2zDaG2DG4HIwJtGMxcHKrDTGqLyD6eiOzvTgV2R0R/Z/jkWsLWXx/DxvVDZrdk6DE3yprS&#10;3pnMr5kucIwxgaGrCt4BeujTLx13HzXi+fsnaG5poHpW4MrV49i9ZyW+/PgRzfca8e3qBVi4Yz7y&#10;J+Sh0+h0TJlFuEd1wIxpvbBy1UT06hSIPlK6RuDQ/s3Yf3QjxszMR/GgUGR380BaiR9iin0Q2tUF&#10;3nk2SonpYosuw/3QdYw3YrtoIaSDCpHpukokiM9xYwyw4/m68ugM93RmbzoBr47ucKMiuzD7q2qo&#10;prKUzd/wyrpUskugUgisLHuj7DyobCfKcrPur2Vwrim3ZemcW7fq0SSLsLPcabyG23zvbcKqFAJ+&#10;h2BLaeZrBfRHLE/v3MDH6gr8a9I3+G3SHHxdtgo/bNqOzyvX4O2Mmbge2R679GxwvnsRyocMwsGU&#10;FCwxMsMSXohzmWuXGrtgvo4tViSmY3OfIdhMxVw7YzZWDxqKjbEJBFiH8Joq4B6gCh+hKgnQF1OD&#10;8fXOeFzfXESVU2OfjTOqp8/ArUMHUfrtSpSvWImLYyfj3JCRONV3BF7c/hHP7v8DrTd/4Hn/SMfx&#10;PSuhz7hX/R63r7xU7HNjeSuar1bhybVLaD66E4+O78eTXXvx6sAx/L7/PL5btxunbAJxNigep+2d&#10;CZQaR9U6tLZUYSqjgLabmX0Hy1aCupLwLmFZ9P9AvICPSx5eSgW93c4fbxxilS6Ze/o+uKXpjgZN&#10;D1xRWfOztZR8e4RlP28fYmUhEIvylqptcInfeYnP1RDiav42NYT+nqzAIVMECW8rLbPY34cqbzzW&#10;pPoSwBfMwi/1A/Baww8/mcXiV/sEfDQKwQc+J1b6V+s4/GzdBvAn6W9mFn5p1QbwMypwqx6BNacS&#10;E+QXPOfH7UKUaYRN7QIUJ1Bt4IzT30zFmGlDqMCyJI057GKtYR9nB4d4G9hRia0IsD1Bdk6ygyNV&#10;0yXRgVlYH7q+KsKuD8+OjlRgVwR2c0OXiVHoOiIY3calYMjUYnwmgNdv16N99xj4d/JCaGd/+LCi&#10;cEmygX+mFcISTJHZ3gOXy87gO1rnB8+aUVF9Hotnj8DBvWvx6et7/PTr9yiVXHtqJwbNKcakBT0x&#10;Y0oe+vWMRl6ePzrm2aK4kzd65vhixrgiPHpwCzebazBuUUdk97BAQUdnFOZ7o3ufCPThebUvoi2P&#10;MUZgsB6Ssk2Q09cZGT3NEZaszSxtjA7dfBCeT6XO8eK5eiIk1x9B+QHM7m4s7vBkBRSc5yEAV7at&#10;RSWqK+r7F8Sy5KsAfJ0At+3ifx3Xb7FmYrku25DerFfKdWUHhratVG7JInWN9cqaWDf5vpsCNx+T&#10;NbCUNbFY7jQ14N7t62h52ISf5i/Ff9vF43ubKNyzD8KNyCRUeHjispYeSnnRnvcMR8OSeTjfqxgX&#10;hgzEvrhkLKd1lqlzcxx9cZzg7uJ7tkW1x5pR47CGNnr1qJFYHxZF+6xD22z+F8DtcFTDmgAboTQ3&#10;El/vT0H1klwsVKuwy9wBd/fvQWtVOWq2bEXF6nW4OGEqjhcU4fyA6Xjx4J9oqfuM+7Xf0UF8QQtt&#10;c2vD94wFhLjqO+bg58zFDYwNV/G0/BQeHNmJloO78XzfQbw8dBy/7T+Hz8y/F9wjFIiOiCIy6x5m&#10;5XGcMB3jOUk+3UVApYgCr+HfJy3US3l7Ics8Pi4Qz+Bjlwwd8d45QelXvUM7W6uyJ7gWzLMmVPZ2&#10;/HypEARascu6tOpGOC+T5Hn7KiuxJj0/NGiz0tKQUVvWtM5eeGYShhZWBM0qd6XluFWfAFNxH2v6&#10;4YVOIG2zL17y8ScqN7xR++In82j86ZSkjHn+0TQKP5tFU5lj8FksNHP4G8IqQy9l+uFTKbzdSlv+&#10;xDikTYnto9DqEInb5rL7oSuq23miZ5wH3GLt4NfBBUGd3GgP3aiWtmjnYwBjV13YxVvDIdEWbilO&#10;ym3fNCek0oqa+GtBz5sQBxrAOcYezrEOyOnpi+nzYtFtlC9CqGKLV83E5m3LkdYlWrHjJgEG0PRQ&#10;wTbKAOkDfRCQYoJ4qv30KQPx5MVDvPn4Cs9fP8GqRROxZslkfPz+Hf7x79/x8vVT7D+yFQvWjcc3&#10;i/pgHLNv3x6RKOkZhwED0jBjYhF6EbLhvVNQdvEI/vFff+DJ+yYsXDMIPYqCUZDmiu5dg9GJ39lx&#10;oCU6drNGTJQ+Opc4o3N/V8R2MIRHoAoFXfxR2CsE0V29EESrLINHAnP8EJgbAJ9MAdoLIfn+SGTF&#10;obpGYP8u/wevrFdFgNtusxDG6wRYNv6WfYPb9hJu21rlOtX0xp0GNN69gUYe2xaxI6x3buJOs6xM&#10;eRt3WJru3cbtZhZl18NGwlCD/3Tui386J+K9QRhu0hZe4AUqpYLK0ciLrok28dqIodgXGIlDwdHY&#10;7x6KjXrWmMPXrPYMRfmChTgRn4FtXlFY1qUXtq1ci3UTJmGtqyf2iAoxawq8AvFxqs9hfsfZQG9U&#10;jUjDDhcbrCVM25g3L40ei4b9B9B45Aiubd+B8+MmY7ulJy72mYQnTT/j9vknuF/zHSEmvDeoxFTh&#10;+4T3bsV73C1/hruXpYHuEl5cOImnRw+gZesWKvBuvNx3gBb6JD5tOohzbmFUXEPCq81zUuOYWp9w&#10;mVAxdWjtpVVZg66hDeDNCsRqBeAlLAKx2P1j+lZ4ZhuBVpMgNKicUaY24+9lTmtsplQMknX3sOyj&#10;kh8msGcJ9GUqbJXKgdbaiiAb4pqObGrmiwdU1EeGwUofreTTuyoX3Gf+faRLNZaZSVTbx8y6L3QD&#10;8Yz59y3V9qmmFx4T8nfagfhqEIHfHZPwq3MyfpLZRwT4k30svqPCfqQCf6Aav7CIxBPmcxlLLRWO&#10;APxEj99JoB87RaHRzA+1amdctvVB54wABPJCjejuh7AePojs6QfvDAdo2Kigaa4Bu2hrOLV3VGyk&#10;a3sXJHYPwPo9XVDYLwCG3rpwireDT4Yn3BJc4JtsjyETQhGfZw1t5l+ZO+sWLw1fBjAJ0oNhkA6z&#10;sy6CCxwQ2dkBloQmNsUevQleTe1F/P7HV/zjX7/g7Kkd2LhqBt599xJ//vM3/PHnz9i5azXVtxeG&#10;T+iAAYMT0K9XHLp1j8DYST2wd99aDCXMPbK9MIUqfOtBHfad2oDJ87tjxIRcdKOK5me7IzjbCL4F&#10;mmjf1wjpnU0xeGwg5q5KQ49BXkjLcUffvglIo0UOS6PF7uqNsMIAQuwHvyzm3mwqcV4QAgoCYBVg&#10;CpWsyfz/K38t7SrQyn25zceU7VMEVmU3f9k/WNRY1LcODbQmN5XdGGQB95t/gStLybZt6H3vAY8P&#10;7jBX3OHtZj52F3eftuI1L+7/+KfiV68Upbau40V4Wa2hlFq1kbJkyz1mr0shsdjHf/ABC0/st/DC&#10;VjNnxVZus3DHPtdQHPeOwjYTD3zrEo6d85ZiJZV4takdVc0UBwnuPl60R5RuEwsqnlhMS6qTBWEx&#10;xE61MXOnCofC43H39CnUHdyPqs1bsSssns+bo7RoOB6WP0fz5Se4V/EOzeVvWZiBefvWlUfMwC/Q&#10;VPUMj2QxhPqLeFF+Ds8PHMSLAwfwfMs2PNy8HvcXrMKX7SdxwS+K36vmOYn66uAUv/sEKxnpxtnN&#10;skexz2psZ5GjALyCZRmLWOlT+tZ4YRuFx2bBSrfRNQ03Ail/i67S1bWfALcdNRUFlsx7jpGhSu2A&#10;m1oeSj/xLT0vNGg5E35H3KeiPlMGekSgmRb8HstD5l5pMX5MG/1Uy18ZvNHWr+uHd8yuHwn7E5WH&#10;Ut5oBOCrCe2zSzJ+tI3DDzax+Mzyjrb5g20MwQ3BA+bnR/qyPUswvytcsdMyoV9mJj2yCUedrjuq&#10;VXbY7+qHDnkhtLZ+yoD/8GJ/RPcKQlgnH+jaa0LPQRvuSbSctL4hnQMR2iUEIYXBKBwWiZ6jIxDE&#10;C9urgw+8O3ghkAroT4ACOpjDNckELqm28C/wRFA3XwSzhHf3R2iRL3zznBEhxyw3+NKSti+JQWpJ&#10;LGYuGo3mpkqcOrkdO7cuwPF9K9HUcAWPmY+/fnmJb1dOQ3qPIER2ckJghjmSCtwQX2iN0HwddOsb&#10;gv7dQtEt3wPJ+bbIHxbFz/VC50HBmDWvN4ZRpTNT7RGWbwbPAiMEFxmg/+RE9OgVQdV1w6r14zB0&#10;ZDbSs1wRFGaMfoMJ/bB4JPfwRN6ABMR3DUco4Q3KD0ZQ52DYhhBgZY+im1RYxTL/XST70jbTIstm&#10;ZrKpmdhn2fS7gfa3QZaE5fEG1VZ2KJRdC2VHhrtUWAVequ09Qvvg4V08fNSslEdyu+UuHvDx+88f&#10;4/tJ8/Bfbin4YBJKG2WM87SzZ1kuU51uUTlfaQXgDhXgmLYj9hu54rhzEE54hmG3kz+maBlguYkj&#10;Tqfm43hmITaHJOAbMxcs84rGkqQsrNS3UDLlLqrRESMbnHb2wSlLVwJjxtKOymeptEzvky4mXuw7&#10;tA1wpu8g3Dx8BBULFmGdYmkNscfAEze3X8Ezqm7z1de4ee4J6s/cRsPFFjScuU7r3IRbFS2009V8&#10;zRXa8NN4ffwYPhw/jQ97jqCFmfpC8QB8t+04KmLSWJGoCa4JTvJ7j6p1Ca8Gv1+D0GkoEIsKC8jb&#10;eZSBHitZJAufNLZRxg23MKfe0PGgQ3EgvFbK33JYZcD36yp9vAcJsaj8BVZQVRqOuKbthBoNe9zW&#10;88BDWthWgvPYgEU/RBmXLKO0mlkRCLzPCNkDNe20Yagy+uoJ4X2m5YtXOkG0zwF4quGFr5bRSkPW&#10;Cy0fpTvpPbPtj8y+MiPpR4cE/MDy0S6OnxWKh6wInlgQeCrwc6vIti4kVhiixk9tIvDILoIAexBg&#10;Ryzz88Lw8T0wano/wkkVLg5U+kvjSghnticSB0agcFomMockIrp7OGKKIxHdIwrhXcKR2DOUKhWC&#10;sIJweKZ6wjneCWbBRnBKMoZLOuHN90FYURDzsQfzsS9SCETaSMLQPxJZk9JQODcHuePykTE4E/G9&#10;E5A1MBU5/PzARHMMGtURGzfMwNpvJ2DA0A4o6p+EaGZSl/bmcEo1hU2cWpk9FJyjSauuQnInEwzo&#10;F0277IvOY8NQuDAZEf2ckDMkBNNm90Sf3nHIynJEZKE5Yvu7I66fO/rM6shMnI6MTG/MXTAGcR08&#10;4BiqDZdwYyxfPQu9R2QiqL0JckuC0J4VmF+aLTzaW8Ij2RL+oX8BrBQqrGRWWa+5UVRVLLPkXUJ7&#10;g5ZXyk2WRtpoUdnbsr6z7Lig7BnMIlb5b3iptgq8rffQ+vg+nj+5hzdPmvGm9S5ePLmPJw3X8Ed6&#10;Mf5pn4wHvBgl754TgHmsoXI80fLEOwJ8W8MTJw1ccdjcAydcQnHMJRjr9Cwxhhf1sqRMnJoxD0en&#10;zsK+cZOwYfAIbO4/HKsSc/Cttjn2WjmgdtgQvNyzDZ/PHMPrretQl52ndN9IOUr7eZhFGrgEnp0G&#10;7bA/PAlbzZ0IkB52q02xgxb3dOfReFj9AfeuvMadK69wp/wxrp+7iWsnq3DtdAVqT15WVu58fp3H&#10;ytNoOX8YL7ftxZddx/Bl2wGUZnTD/alL0NilP+Ey4N/JSkRtQNg0Fess8B7g7d08ivUVCyyNWWKl&#10;pTFrn5YxWnnBN+v6o17txt/KlufPc1fUW4fvFXily0hPycBX1Nb8DR1wQ+2q9OveY+a9o01rbBCI&#10;x0ayJlYYXltF4TmBukuX08IM/E6GO9I2i4V+YRKu3Bb1bQM4EB8MqZxqd7zR9qddTsDPtvH4jpXA&#10;a5WvYp1/dkpkkd0Y4vBGLDkriadimWUSgzReKaOymIFZObwgzIqddoxCPRX4KiuZMbTPE5cMxdI1&#10;s6iczlRKHyQPikGH0cnoODEV+TOy0Gl6JhJ7RyCcKhRTHI244hhEdg1FXA/ep81M7EE1TWFm9lXD&#10;PtIQqX1DkTcqkXmatrqjE0J6BCBxRDw6Tk1F1tQk5M5OQMnaJBQt7IC8MQVI7tOeFUYCEgfEIZZK&#10;mjggGpkjU5ExIkmZhOCX7aBMafTJsUdgDw94d5V5xDqIzjZHQqYFizFyezijK91D/7EpmLRzKEpW&#10;d0b+vCTkTYrCgCmZ6Fjig7SeVOxeLgq8MX1d0WlsFDr1DUNwkjnsIvRgLjY/hBY/QAdOURYw9deF&#10;trsKLlFG8E60hH2EPqzD1XCI0kRglAlUsrlYXb20Qle1tUKz/N0CfV0aqqThitD+DXEjy23elwXa&#10;BVrZ9Fs2/G6Wo7L7QhPuE94WUV4C/IQAv33ajB+eNePn1lv48KQJ708cxf8EZeFH0xheRHaooBqd&#10;5MV6kReuZOGXmr54rSELjLvijKknDrdzw0na5cNU4WW8wBcGheLQom9xcNIM7B05Dpv6D8WKkv5Y&#10;N3IiVg8bi/19+qB11yb8cq8en6tL8eHcabxjNn25bSNqUjswMxrhtDRsKfnYjEpsQMuspUCzk25g&#10;r9oSezXMeVsHuxxDcO/iY0L6Ec20znfLX6D+bC1qT11F5ZFTKNu3ixn4CB4T3gelx3H3zH482bED&#10;v+07j/+cKMftzgNx3j8F9ybOxnHmbenKOaeWfmBjgifQymgoLcKswSIgS2u0FtYLvNpGaDYNxB3+&#10;HjXMvJcIr7Rc75Xz4vsE+AO8LS3OsuPCBQJcqbZVWqVbCG4rM+5jQvOQ8D/SDlAUV/pknxj6KZn3&#10;GVX5g7QYUzGbef+Rjg9eWxBmeS2/84VYaVai3xkRQiX/uuG9VjB+bCfbqMjk/XhlHPRPyjDKBHxn&#10;FqVMVZTWZ1HeJ/w+ObbQmj+W7iOx08zvz5mTH9lHoFbbBScc3NF7EJW1bzBiegbSzjoqNjdtWALS&#10;R8Yjc3QSsiemEdhQJBZ6Yc7arkjvFgiXYHMYu+vAKtgA8bmO6DPGFb3mOGHggkgk9fFHxsAorDk2&#10;AAevDkaPqSlIGyfgdkDXpVnot6UDuq/ma6Y7IHFwMBIGxCCiWwSiiqIQ1z8aHcZlIHsSrSyVMXNi&#10;R2TPKECHCRlIGhmCrFlRyJwZgfgRvojIs8HqNZMwa0o/xKeYomCUKTp0a4c+MzMx8cAYDNjQCwXf&#10;pKLjlEiqfgDiB3oiYaAXEvq7IaKXI7+XCjw5Hr2GxMA31VqZOGEebgTTUB6jjaAbqAENLxW0WSxC&#10;9eHZ3kb5fbw72MGeDsMiRgeq6poyVFWVovKvIvdlh8C27qUaXLsuOwjSTjcQZmUH/zZ7LQqt2GZC&#10;+/fWKW2bd9+klb6lZN+Wh80EuBnvHzfht8eN+P1eLX5qrcfv69fjf9zS8Z1GEJrVdrio1lQAvsyL&#10;8p7aCd9rs5amMlRrOOCMkScOGDjhiJU3thvYYa21G04tXI4Dc5di59Ax2D9mIrYOHYXlvQZhQbc+&#10;OLt4Pt6WHcfPt6rw/soZvBRwjxzAm0N78XT7BtybOx3ndG2VVtuTVN8TzMkH1YbYxWy6XQCi8u6j&#10;iu1T8rMJtmla4tqqE7jH7NtUysxb9pjqexk1tMnl+7fgwsbFqD20BfevHqdKH8HdE3vxevc+/LL3&#10;LP59vAy3S4YRUFNUxmXjNK39CQIno6jO0gJLI5Yo8X7+3aLC0ogl/cFSkWzX0MZtswDc1fNFJRX1&#10;EvP7EdpjeX4nnxfbfJzAyhDJkwT4EiuiWk1HZZpgHUG/xcpPNu9+bCTgMn9SGV9a0rpSWe9ReV+1&#10;C8Fbswi0avuiiTb2rtoFzwnyS2biJ6w8n1N9ZeWNhwT7rXEQPlGZnzHStMp7+fwnowj87EDltad1&#10;tovHF1rn9wT3FZVdvke6i56IldYNoGWXARzBVHs/3NdlzrYOx0PHSNTquGK5ozUiUiRDMotm2cM7&#10;3Q4xJaFIH55EFYyk5Y1FzoR0mLq3g4sPY8fpEixelQf3IF7oPlrQ81XBjRd3Xjcn5I71RqcJyYhl&#10;pgwr8kd2Xy+s39kRy/d3R/60dHScnI6s8fHIHh+MvPk+iB/thqSJ4UifGovEvhHwSLFHLG171wXd&#10;0X1BMfKn5yOLAKeNTkfqpBgUr4tHt1WRKFwcg+Rh3vDraICuA6NRVBSJUCpnp1HWGLYgEf2WF6D3&#10;qi4YuLEXui/NV/Y8ypsah24zUtBpdDhSujshdbAvckcGo9coOoUSf/RanIHiVenoNJf2vl8A1d4Y&#10;DglWzOtU7fGxKJzfAb1WFWD07hJ0mpYKd/5O5jEGUJVVXMbV8ksovXqB5SLKeLu84grKK6+ioqqc&#10;QMvOCdW4VldLqKtRfa2Sx0rCXKtArGzc3fT/v1mZFNngW6x2890beH6nDt83luGXW2X47W4F/jl6&#10;Ev5jm4y3aj8C68z8q8kLW4VrhOejZgQ+aYQx/9oq09vO6LkqY5+3qi2ww8QF+3yicKLPUOwcMAL7&#10;Jk7F4SkzsW3EGCwp7ocrm9bhX09u4I/many5dhkfSk/j5bEDeH5wN17u34mXe7fh/or5uOwTygxp&#10;zmKKC/zc4zLZQS3wiALrEV4L7GfZq9hoQ1wauQD3q1+h8eJdKm81Ko4cRdWh3ag+uBFXtizlcROu&#10;n9yFepbbR3bh1cbd+IG597dDl1CX34f21hBHaZ8ln56QBixRTOZUgfg4H9snakuAJf9KC7Q0Yl3V&#10;tFcm51+V34Cgy+tEoQVgyb2n+f5LdC+lLKcJcznP9xajxw3+nre0PBRQHsosJJU7Hmr7EU6qrzGB&#10;oho+I1TvmGdlooLA26R2ZG4NVLY+eUHYH6k98VIgNeR7CHwrrbUA/IX59z0/441BkNIn/E4zAF9M&#10;I/HVOgZfbGKVucdvLFn5Mmu/EOss46IV5WWRFm/Jw7ZUeKs2C11p5I6hfmboVBiEsZMKkNsvArHd&#10;/ajAfgQwgDk4Ah3GpCBjeDRsAw3hGt8O+aN80JG50lj6f2lp7VL04RBvyArABQl8f2QP2uqeUYjv&#10;G4v03gHI7e6AgqHe6DE/A5ljYxAUaw5XHw3EDHJFh1nRSJkehTEbemPr/kWsSJxQ0D8VXeZ0Rs8V&#10;vZA/pwDZhD5vJm3wvGAUrfIhvH6IG+qEoM4mCOxkBLdcLXh20IFvoCa69vPG2uPjMW7nABQty0WX&#10;JdnI/aY9eq/pjgErCzFwMm007XyXTv7oXOCF4pGhGL4+DcVL4zHySCfMqOmFhQ39saSmP7LGhdMx&#10;pGHA1h4YsK0Ivbd1wZB9rFRmpcAjwxHuqY5wSraG6tKV87h4+RwuXDqH85fk9gVcunIJl69ewdWK&#10;MpRVVqCcIFdWt5U2sK+iqlYUuvL/up7EitfUVRBuUe9yZcPuOgG9ToZeliprVf15pxw/lh/Cn70G&#10;49/WicxQPnig4U6ANXhRt6nva7UPL4xA1FIdZWHyU1TAPbSz2zSoNB6ROOJIK808vN0vHHvyuuLA&#10;pOlY3Xswdo2fqKj8v1804Z+PCXFLPX66UUaA9+PF4d34vvwCfrnGSqT2Cn68cgpP58zAVRMBxIwO&#10;QMZKSyOSWhkNtUttpEC8j1Z3uwA8fhla6j/g2tFKXNm5D9VHdqPqwEaU716F0u3folIWEDi3H3dL&#10;j+DmwS14tnorftpxEr8euITzMalKy7JUEHtYZGijKK5ALRDKOGWBdy8fExu9lTCLQt/Q8ODfL/23&#10;RkqL8mEqt9htaawS+EtV9oweTsr6z7IIXaOWO25SRe/r+NIK+xEcfxbmTlFR2uGnuoHK/NwnWoSZ&#10;+bWVAIptbtHywisq5Vvm1OeE7OVfAL+mjf5M6D+bRyoNWE9VtNIGofjeMg5fLGKUx79aSv5NUmYi&#10;ySCO98zWr2SpHmlt1m1bRlbp96UyP9ILUNT4qVWbvW41C8FxO1rIwgjMmzMA08Z2QV7vYIQXEw6q&#10;afshcUgbnIiU/rEE2BV5UzyQOz0aubSwXjk6cE41QvxgH+TNjkGn+XztiFCkDktE8mDm2H5xhD8W&#10;Hfr6of+EaGT3Ykbuzay9uCeGDS9EZLo17bIdooqdkdYvECVD22PWtB7ILPBGWEdX+OY4IX18e+TM&#10;yETW5BhkTw9A9kw7FM62RPEiP/h11YNfN31EDnJB0qQQpEwNQ2iODbr1CMLdp2ex+ORYDN3WC0O2&#10;9kLxinz0W1+EjjODkN3bB6nt7TBgZHuMn94VfZYlYsTxThi2Lw991idj3IlsLL9RgvVN/THjbHf0&#10;2VSI3msLUby+E8Zt6ob8QSGwYr63jbGAW6oTiwNU5wnwucvnCe9FXCy9jMtlV3GlvBxXKytxtaqK&#10;xwqUVvB+xVWUlksppWKXUqlLFZirCLXsa1RZXUbQ5TGqN1W9nEpeQSWvrr6CW9eu4If7Nfi99jS+&#10;nNmC3wt749+O7fG9VTztla/SeHWGF/F9lRNzlgstnFy8mrzApTvEQMl8e/TMcNzMD8fsg3AuJAEn&#10;YlNwxCccuzM7YUPv/ri0ZAHVtxF/tlzH74T394fX8cf9a/hacwk/1Zfij6Y6/HK9Cj/XXVXKP+5d&#10;w+3CzrTteop6iTIeVGsTXmZRZmIFYFpUqTjq1h5Fs2TfE9dwdfN6XF47H6VrF6KCAF/ZsgyXtyzG&#10;tcOb0HT5EK7tXI1nK7fht70X8GnLERxx9lUayXbwc7ep27Y8EUhlRtIxwivKvI9QtuVfAVtLmYhw&#10;kaor/binRbUJ8HH+Bicku/P+ZT5+jUorS+HUa7igSccbTawIZVf9B1o+uK/tpTRQNYvdJZgvaGEl&#10;18r+RK9opR9qePN5/tYE/b1ZJL6jsn5g9n1O2KVLr4W/v9jlN2p/ZX1naagSiGU20jOVF94SzC8W&#10;kcrUQlmu5yfa6M82MW0A05ZL3/JDnUCqLisKqvVDGdnFvP1IupZo2WXstuwRvNHFCeHR9giLIjSx&#10;unDPVMGloxox/X0RXuRFKH2ohsHoMtcRJStsqIQ+iO7nqeTHvFlJ6LqQmXZJOnqs7IiO42MQR+uc&#10;NjwFKQQ/bWgykvtFIanEF34ZFspmYsXj03Gh8hDGrhiIUSsHomhWDsLy7TFt+kAc2LsWYZku8Mt2&#10;hl2UPgyo0slUyKF7szB4Z3t0mueK9kMNkTnODpEDbBExxA3JU6KRPjsFhcsK0OObAqSn+WPdmmmY&#10;eXAABm3tisEbu2Pgph7otDSFNppWeVgwusl0wtld0XlGIfquysX0870x7lgxBqzrgIxx9hi1KhgH&#10;Gnpj6slkDD2SSHhT0GNSNOZ0iUayrynMQ7TgmGABlxQHuLZ3hOrC1Uu4RLW9Ul6mwFpWTYtYew2V&#10;1+r+KrzN+/J4KZ+X110hyIo6s4g6l1eJUl/lfcJdRuUuoy0vu6hY8tuE5YeHNfhnK2305f34/vw2&#10;/JrbE/92T8cffll4xpr5Ei/eC7xwm2kHH/DCusXMJ4p8Si5ytR4VSxtH9O1xzNgbZzwjcCGyPS60&#10;z8Zhh0Cc7VKEN1S+D/zsH+rO4oeGi/iR5ec7Ffjz8U38Ny31P+9exU8VJ/DDVVYgVN+PF47iw7lD&#10;eLt5GaqcPPn9WkoFclytTyXWIMgGOMIcfIBKKJn4QEQHlK1nDq59hjpa5ytr5uHq6oWoJMAX1s3D&#10;la2LcXnzAtpqWupV8/Fo0Tr8duAyWuaswBptfSVb72flsIc5eydvK4rMIjODBF7pNpLcu4lgX+J3&#10;lhHQ4wrMGoRcW8m4F+gUrqrt6RisFMDrNOypum6MGrTIrAQfGwQQXGZeQ39FgVs0vfFC9jGi0j2W&#10;bh8tf2Wq4TuC94jPPaW9lgasj7S/X+3j8MowSFHnt4T5PnN0C/8PL9S+eC+7N/B1YqHfEsr3VOmP&#10;pm3KLJuZCcCyKsdHwvuejymNYKw0HvCzHspgEZNgPNDl+fCcHjJLi5V+ZRuDx44RWJwdhaguQXCM&#10;syAUFkgcbIHgrqbwzjREcKEFui+JIsBeSB1kifYD9RDf3xROqTpIHOKLgtlpyGTe7TAmCfkzMpgx&#10;0wlvIjqO4uOj2lNdQ+CaZg2TSA0YhqngkWPH7JuK3vNoSRf1xfAVgzFo+SCEd/VCpz7xGL94OL8n&#10;CSFd/GEZbQQv5vHhe4ow4mgnDNzXHiWrIqjqzKR9rRE30ouqG43UGUkoWEQF3TIck/ZPQWavOLha&#10;qZBFKz31dE+M3VuEcbvyMHJnOjLH+CJ9UDjyp+Qru/T3nNubOTgRXb9JxPRT/THn4nCqdgH6zI/G&#10;zJ1pGLUlGu0n2iBxjC0GZFljur87emWGwS/BBvZxjAG00B6iwKW0w1cry1FGta2oqUYVga2qq0fV&#10;9euoZqmsq0NZbS2uCsB8TSmVWUAurWo7XibMotpS2pRabHYFKviZDfVV+Ol+JX6/cRp/MPt+LT+C&#10;3yqO4GtBMX5zT8Gf/ll4axxBO6hL26iBRua9B6zl63k8y/sneIEfoUJKN8khXQJs6ouTTsE4F5eK&#10;S2k5OECAX589QOWtxc+N5/Gl9iQ+Vx3Hx6uH8f210/ip4QL+cacUv9Yewo+Xt+HH0gP4fP4I3hzf&#10;i0dbVuLDiZ34snsDmoq64oKtA6Hh96l1WWmY4ISGNY5oWBBocwWuU8NmoPHqbVw7uB2lK+ehfP0S&#10;VOz6Fpc2zkfZ1iW4uHYuqvevw4VVc3F77lL8sP0U7k5dhGWEdi3B3EaA97GCkPwqgy+k9VhUVxqu&#10;NvLzZaUOaX2uVNko2f8CFfgM1VYa2y7zfhkrN2mJbiCw10V9WcE0qh2UFuZWPT880PRSFqp7wrwr&#10;E/A/2EThNeF5xFz8iFHlrWkE3tPeynS/d4TxIzPwJ4L01SEeX2iFn6toranA31nEolUUnRXFI37X&#10;S773PSONLBP7icqqFCq5rIv1PeGXVTm+2sXhI+9L5aC0QCszj6i+xvx+I0JLFVYeN5fVQQizPu27&#10;czimjeiAzt/kohtLD4JQsrQzOs1IR2IfL2SNCaIlDoBPshlsAmhZMyypyAEIK3ZA8pBg5t0YxPSI&#10;ocomoNusApQs7oZOM3OQOjIWQbTHDuk6yk6DeiEqhPRwR+6kTORNyEGn6YUonFaITlP4nnk9kT02&#10;AxElQUgaksDn85E0IAGOKTZU+kAM31+M/rty0X1FHPxzTJA8zBd5S5KQPisGXVfkos+6vpiwZzrG&#10;7Z6AIRuGoMeszsjo7ovJO7OwvC4Xcy/EYN5hP+wqz8forWEYe7Qjhm3vhuI5PZE3sSuSBybBuYMZ&#10;PPPaIaS7I3rSSQw52AN9thSg/5Y89NuUhskne2D24lwMinJD74RAFBVGwzPFDp4ZzvBOJ8CV9bID&#10;fy3zax1q6utQ29CAmr/K3wCX19TQTv8FsNhqgVlRZGbCckJcVkYVL/0LYqo44a6orsHzW1X414NS&#10;/Ivq+497Vfjt+nna6FP4UNAdv3u0x58eGXjNjFTDrHuGF/BNRYG9cYP57jwvcFmnSUYW7eHxqKEz&#10;TloE4JiNH85n5eJsRAoOe4TiQ9Ux/Eh4f7h5gZmXtpUZ+y1V/lMZ1b78ML6w/NF4Dr/Wn8SPFfvx&#10;5eJeArwHb47twYdTB/BrzRX8eqMCL7euwWkTG2V002na5wO01Ic0jPj9Rtip0w71W0/j/rW7qNux&#10;DpULZqFi/ixUbV/OHLyCNnoxyrcuReO+zbiwei4aZi3Aw1krcX/+WhwOjcEGBWCx0DK4RKb4yegp&#10;HUWNpXJYzyJL38qi7GVU4NN8zUUqbhlhruBvUk1ga9WuBNdNmXB/hxa3iVHjHuF8Qnv8kLb0oTYV&#10;VwAknLKA+yuC875dKD7b0drS1r5l7pV+2i+ETvYs+kRr/L1NLOGNxQfdcLzUYmVoGI7vrJllqaSt&#10;zMZ36YRa+N0vVL74Tj8UH/m/kuV0PltG4hNzrgAs9voL7fMnlreSfY2k6yqY50PbzAz+yFQg5mM8&#10;twcaPrhHm/+IADd6hWL0eEIzsz06z+pIm0yIF3YiyIXo+W1nAllAOMMQ090HgR3s4ZlkjLRBwUgc&#10;6Iv4Xsy7A1P4fDLyx+VgyIp+yBufidQhsYge4IOw/k7oOI1ZmJbVv6szEgZEI2t0JlWwA7LG0aqO&#10;FOVORadpOawUkqjocUhhfo6l5Q7q7AN7WlSZ9tdnczdkTYqAe4YRDINVsEs3Qvq0aOQtzEDfjT0x&#10;Yf9ETD80G2N2jMPA1QMI6TCM3N4DY/cXYPwe5uqDgVh1PAK1TUNw8G53zKvtgMXXijF5dwnGz8lC&#10;31m5CCz2gFGUCkZ0CTF0FlMuDsW40/0w9Ww/DFqXiKkrc7B6Qz+M7pOI0b2SMG1oFopLYhDErO6e&#10;ag9V3c0G1N+8geuNN5Vj3Y0bqJHyF8BV9fWKpS4jkALvFVHgvyCWUiZgU3XFWrfBW6PYbWm1/tp0&#10;Bf/9/Ab+5/0D/Ex4vy8lUFcP4lWXYvzimIj/BGThk2kUrivQCMD2CsCyzOsBXtAHedFL449Yy0NG&#10;DjhtHoCjNv64VFSEo95h2Ofgh1dX9uPrjbP4vuYEvlaL+u7G21Nr8eHCVkJ8AL80nMdPrDR+qjmG&#10;n6rpAOqO0z7vx4ezR/G14jy+Xj2LT+dO4OOl46grKKBtN1CsrXQtndKwZSVijUPGbrg4iYq7Yyvq&#10;tqzAnQVLcXf+UjQc2ISawxtQuXcVru1egzvrmI9XzEXNjFmoHzAW+2NTcS41iwqrwk7Cu5NqLCtj&#10;iuJKDpYGMykCsKi02Odq/gbl/M4qHmWdq3pZYJ3gNlJh78oic8yyMijiMXNliy5zqawYSbV7a0jA&#10;TCKUkVGybvN7qt0HKqWA9ptzsjIN8KtFDP5w5G0q5mfrOKppFD7oheONVjBe6hJ4Myo0LfA7WuC3&#10;rAieErZ7VHkZbCOt0h8IoSxo94W5+bNRuLIHsLIqpUsyvuftd9LgZRJKq0xoWR7QEdynlX7E9ynT&#10;FPUD0WLI+6xsGv1DMHJsCDKnhKNgRjLVMwO5UzNQOJ0wz8hC1oh4ROS7wTHYAD5pVojs6YLIzgRz&#10;NG3r5FwUTskjtDlUvW7IGJyKgAwPBGa7oCcrgezZSSha0gVFi7sgaWwU2vOz2ksuHt4eGSNSkNg/&#10;Uummyp6Ujpi+ocpMJpc0W1jLeOlEc7i1t0VwB1ek9o6EZaCsS63HDK2Gho8K7aKMkNA/DLG9g5E/&#10;tSMt8lgMWT8UvZf0RY/5PZA+KhVxvcMRlO+CzuMC0W+GN6YsC8WEjXEomOvB1wShrqYnfn3QG4PH&#10;R8I7zw2R/KzAbu7wyLZG96UdsKB6BJZWD0H3+cHomOOAiUPaoyCPrmRgIPKKg1GUH4qE9m7wiSfA&#10;Au3fpe5GA2qv11ORRY15rKOdpqUur6ml2lbhMgGVIqAqDVxU2r8buRT7rDR8iTLLXsDV+MejKvzv&#10;uzv495N6fC49iM9Uv/dnN6O1X3e8s47Av/yy8KtrOmttb1poGYVlhttUlktiMwnuTjUvdBaZnXPI&#10;1hMnjb1w0MoHV/r3wWH3EGwxIPB71xHgM/hYug8fLu3A69Nr8eLgEjzft4AKfAD/eXqTLqAGP9ed&#10;ogM4jV9ZPl86QIiP8JzO4O3JQ3h9dC/entiFu1NGURVlYoGamVWf59COEDvhICuYzUZWKFs9D417&#10;NuLx4rVoXbwGTcd3ofHsbtQd3oi6XWvRtGQVjo4fiYtjxqCqx0As52dtILib+TdII5Y4iZ0sUiHt&#10;pApvoQJv4neJQosqV6rtUKtyZLb1QqO2B+4y28qMIxlN9UgWlpNBEvpheGMUgTem4fhAYL5j+UjY&#10;lMkEfO432Z9X+mX/yrbSxfOrUxL+lH2LCO7vDsystsystNBvdEPwUpP2VicYz6nA780JtEU0QSTU&#10;oraSafmdD2jdH8lMJO1AfDYOx2cq9fcEXVnMjvB+bBeB53xO+pTvaXnjvuRdqq5MlhD1lfnKj8Tq&#10;G4e03TfwR1NAEMaN8ELSYHuk9POirc2mrcxE5ylZyB2bguwx8VTcMMQX+6JofjqKl3dE57kZyB6V&#10;gK5TctF7QTGKZhYhn7Y4tjgK/pkeKByShuGr+6DbghzkUNm7Us0705p3nJpM5Y6k7Y5FPFW2/eBY&#10;pI9IQMpwfseoZKXED+bj/OyCWdnoOSMfycmOiEl0hW2oCUyDdaEfpAG9YA3o+mojIMeFih2OrksK&#10;mNO70TkU0UUUIJXZO65fHBIGhyNvdqyyQmWHCSHInRaITovC0e3bKET3tEWfHrbIYc4PSnNA9rg8&#10;dJ1TgtzJnZAxKgNRJcHouawj5p3vj4he1gjtbIHsYf7IGROF9AkxyJvSHj2HJqOkMAzFXSKhEvss&#10;oIp9lmMl825lbY2Sh8ur/2qFJpiXysvbytWrSmlrrRbVbYNXKXytZOkyAiyT/X97yNJ8Gb9Q9d6d&#10;2YI3J7fg4abpuN6nI26ZeeODSyJ+9cnE7345aDJxI8SauKnkOyecUOvxwlcpyrTKyBgnMrOxV9MG&#10;O2w9cGH0UBz0DMJ6rXa4vWEpfrx9Ee8u78KLk6uZiTfih2tH8UPtYfxE2/xHczn+/ega/rxXgR+q&#10;j+KnyiP4cmkP3p/azfPZj9a9W9HKHPz+1A7cmTmKCiktxJq00NIfTKurluVo2mFfOwc07FqNlrOH&#10;8XTVVjxfsx2PrxzH/bKjzL7rcWPXZtz6Zik2BQZjf3A4jvqHK8orfbpbCG/bKC9ZhN0Ash6WrMIh&#10;AzxkgTvJv0f4eA2Vt4Iq3KDpgrtU3BaqrNjRp1TXV0ZhStx4LRbZmHmW0LwT1eXtL+0Ik10CfrKK&#10;w4+0xP9wTcWfLu3xq2MSfuHjv7u2LTon6zb/wsz7VayzfQJzcRieqv3wWLqJtJh1zaKVIl1KAvAL&#10;Zt+3xmHK6x6rvPCOdl0WsvssFQbV/AebOHwn/cIEVCYxvJV+ZJb7ulReZvGHfPwh3/NIN4AVkDSu&#10;8e+RLiTTQNx1C8SS8eHoNcoBXQY4IqXEFe1lveRiNyT08kBiPz/CHYTuC9IxdHMR+i3PR0b/ALhE&#10;asAqVA/+2e4ENxwpfaORNjAO7XtHYfjEIgxb2hNFS/ORMyMeeXNSUbyiB3JnJSGGnxdU6IsY2m9Z&#10;qzmDSh5Ku9x+cBy6zetMcHNo2/k9K/tgwMxOyMnyhH+SPZwTbJUVKB3pAmxTzGAcqIH2wyOUYZLd&#10;lhWykujMUsAKhvfn57MiCEPBsiSMOdkHww5RZfd0R/6yBPTakYcRp7ogZrALdD1U8OnogdyJBei5&#10;YAAGLB+KPgv7ocu0rmg/JBH+nd2RNNQXEX1tEDPSBp0WhyF/TgIrmBhkTkpE1wGR6N8jAqMGJkN1&#10;uby0TT2r2pS0rZX571JOUFl4+xKPF0tLceHKZZy/fJnHK0rulfdI5hXYKxRLXYXyyjLU11bgK+H5&#10;x/2rtLEn8YG59OWx9WhaOQHVQ/Nw1YjqaRyA7914cfl0wFevNFzXdUIN8+dtmWmjNlWUS7LhBjdP&#10;HKZt3h8di6M5zL9jh2OHgzs26lvi7pZv8fXWBbw6twVvCfE/HtXgPy8bmbmv0iIfZL49h9/vlPI8&#10;KvEjbfSH0xvx6cJ2vDiwFk/2bsCdjUvxYOtKfHduN+4vnaYsayMqLJPhD9BGb1NGaGkRYBtc374K&#10;rReP49XGfXi+fjceXT6GO1cO4eq2Vbi/dx+ujZikVDhij2VB+R1UXyl7WBFIBhaYpfvogMqYnylK&#10;LJZaUwH9rLKusy0ttKWySobkR2UAhmkIXhGSDwREBkt8T2g+EtjvLGhjraLwhYopM4F+pCUWUH+y&#10;oq1tF4vf7GW7kxQCLTsoJFKNBVzmVWmMkkkJtrHKzg2P1TIyywkvZNdCfoY0Kgqwb2TcMlX5lW4w&#10;3smKGsyvbX3DEYp9lj7gj1T8782ZpW2Zfwn2UwIrUwYf83wlA7cQ3Bbp/yW4j4yowszlD6m+jwz8&#10;cNfKD9/S3o6ZG4Zh00MQ30kbUZkaysZf5qEq2ESrYBqogqfM+OnngwgqUUS6HgLjZXE7FTTdVNB2&#10;UcGEttYp2RABhTaILrRDwbgYlKzJR+f5tJ3fJKCQFUDm1FBM2ZiJod90QGiRvwJx8sh4pE+MReeF&#10;HdGDKjpgdT+WPhi3YzR6UEU7F/gjPKdtLeiwokCE9wqCV4EzYnv6YuTuQRiwuQTF33ZC0bJ8ZE1P&#10;RLRULgm04N4q5MyJxPBDfTHmwEiM2N0f+YsS0H1zFnptzYVnngWcU01p3cMUu503pYAg5yJrfAek&#10;j0tDxoQkpLJiC+hBeAe0Q8EiUwzdG45hG7pi9KaB6LuWzmN4AroVBqBPvxioLhLEi6WEkUXglKLc&#10;J5wXpSiPX8G5K6U4e+kizl44jzMs53hbXiM2WtRaVLuKEFdVV+BaTQVu1VXi8+0rBKkMP9SdwKfy&#10;/WjePh9NG2ejbt4IlEbGKllPhtt9sk7Ar/4d8dE2gRbSjCpkqqiw5NF1vLgPpKXhcE4BDiS3R+nY&#10;UTjetzc22bpilZYp7m5fg7dXCdSZzfi9pRr/fn6LENfix8q9tOwbmX+P4dfG8/i16RJ+qDqIt8e/&#10;xetDK/B463w83L4ct9bOw50Ni/Bwxwq0bFqEit5dcdDZURkVdYTnsV9DVFIDGwwNUb9jNR5fPIEP&#10;W4/g1fp9uHt0N6r2rMG5tQvRvGMnTiZlKXZ4+195V467FIClxVnvr9yrUqy0LKMjWViAF0tdoeuM&#10;O1TdGzKsUcuTEAThKXOkKJvsJPijTTxtK1WP4Ej2VBSXVvhHAi2Py+3fmG9/Z979TcYpWxNkgZmv&#10;+8rnfqDdfSPzcaV/VxqkZOUMginDKu8ztohd/sjPUhSYWfo17fVrPVp2jQC80g7GC8L7Vpv/K0NR&#10;/EgeaaOZmX+SRjAZGMKK4I5KGtc80Kzp3dZtRICVPmDJwtqsKPR88FC2KNVlLLAJwKzufkgstkN0&#10;gQ1Cs43hlUJg0whwpBrGQbILg1rZ0U9GXQUX6CN5gD2SezggIMuCmdUQluFa0HZVQ5/QaHiqlNU5&#10;rCPUVC9vdP82icoVi4ypvsrIqUkLYjGPYEf1DEHywFjkzu6A4tUFKFlXiA7jE5DUJwbd5nRBci+q&#10;XIY3uhQFowMtduqwJKV7KpnQdJyQgr4rCmlxCe0k5uqRIawQnOGQpANtGRnGisXPVwsR3azRd0c3&#10;jNk3EgMJevfVORiwMwdDd8Qhc5wTPPLMET0oFB2nZDAX56F4WRH6r+uNPmt6IW9GOiJosROGmqP/&#10;RgcM2a7GoN32GL4qF/O2DsXkA6MxgWXgt92QPy4OKhnAcUEGcciRoF6QFuW/7PIFWmUp56m85wjy&#10;WSqvgCtFQBeVLqO9rqTy1hDgums1uHm9FndvXMOjm7X4cP0cPlcfwve1R/Ch7ACad87HzXUzULVo&#10;EqpnzEKpiTsaVe54QUX5wiz1lTntjVMcbjMT16vsqUYy/lcH5zp3xrninjiakorLBPhgYWdsdvHC&#10;Cm0jNFE93149gK8NZ/GPx9fxx8Nr+PnGKebaRbTL+xXb/GPNcSX7/shz+XBqFZ5snoR7y0aiZct8&#10;KvBCNG1YQIgX4t6WpXi8ey1uL5+Po6EhysioYxoWtLoG2GlmhRsHNuLp5dN4u+kQnqzcgcZ9O3Fk&#10;znjsnTQURzt3xw4LOwVQaW3eTdUVgNumNUqfryyyp61YdGW7F6qvqLHk+418zQ192liC9cIwBM+N&#10;Qph3gxXL/IMjwaUq/mgchT8I5p/2jB0WVFjC+ivhlCVdf6EdFqB/JoCyR9EffEyyrijzF2bjD4Tu&#10;vSwBaxNNZfTBYy0/vLaMwjN+x30Nd9ryUAVmWf/qpV6Q0oD11jAM73l8QzjFSr/RC1UWXvhIcEWB&#10;P+mF4UdzqrBBKJ5p+KKJ0adB5YBbajfc5f/0vjS4sQJqkb5ggtxqEkx4g3CX8LbQXTRbBmByuhPC&#10;OlnBL9sJvlmO8M11hk+erBdlC9dUY9jHaMCYcMq6VX4dDJlZneBfqAtnQu7Z0UTZJ0nHTQ21vZpq&#10;rAkjDy2089JBVB8ndFvphZ4bPFAw35522R7hHQ0RkWeHgAxa9YEx6Lehh7Jxd8GC9sibl6ysr6XS&#10;U0GlrYJziClyRscz3xagaG4+ihd3QcnSbuhPi100NwfZE5IR2dcfyaOjEFfiCzs6Bgs6AZ9gLfiE&#10;a8AxVgMdZsdg4I4+GLq1NyZu6Y7J+6Iw85g5Jh4IgnuWKWwSzeDfxRNhvQIQ3S8EQd194JBhCdMY&#10;TVhGqNBlgTPm1cVh6mUPjDlOtZ0ejjUre2PJ3hEYtqUX+q6ndV+YBdWFSxdw8fIlXCGg0h30d0PV&#10;5fIKxTYrEJe2QXz+8hWcF8gJr2Kf+Xrp7xVwb92ox71b1/Hw9nU8vlWHV7fr8amxFO/L9+G7ygN4&#10;c3EX7u9cgPrV01C+bjkqVq1FeXIec58dHvCfK2sofefEi9UjFa95IdZpOKJC3Q7KGk5BsaieOB6X&#10;Bg7A1YnjcLxLN2x28sRCLV00fDsHX6mwv9+vwM93y/HT9VN4eWghXh9egD+ZjX++dhJfyg8ojVi/&#10;3jiDd0eW4N7ywWhePBCtm2fRPi/GXSrv/W3LcH/rUtzduAyP921H6ajh2KghjVkGrERMqMq8MM/u&#10;xtOLJ/Fm00HcWboWVTs3YltWNna2T6HV1/w/9ZWGN8nPAq9ME9ylQCzLuuoqAMtcX1n7ajcrJwF4&#10;l6YRnjLTvjGRRqkoJXe+lm4fa2k5psqZReJ//ToAAR1ZsvFf7mn4Rdahoir/StfyG9X2N0L8D/cU&#10;/IuRRED/iY9/Zeb9jor9lnb7KSuGJzImmYrYSoCeMlvLHOBXtNGPdH3QSuBeMq++pM19puuLJ9pe&#10;yrTOD5K1JX/rBOODgMvXv9cJUsD9TKV+pSHrZzGv8z2isNIIKUvTtkhLOSsGaXkWRb7Dz7qr54U7&#10;Op5KQ1ezeQAmJtEm8mJOoD2N6ilrJScw08Yjvn8UYvv4wzVZFqHTgkuSOUIKHdF+mAdiBxjDp7MK&#10;ISU6sInShoG3hrJetE24CVzibeEUZYnQbk4oWuGDgbsd0XerEUG0RGCmPkzcNGFhp0LBlHQM2NID&#10;g7cUI2tOFHLnxcCzgyU8Ii3gEWeH1OFU4wW5SBkoUxX9CG0u2vePRM7wFIymxR6+cRg6z8tH79XF&#10;GLymBJ7RenCn+gbRGtu114NVsiZVVg99qe6rT4xFzb6x2H4gHlO2WKLbTC9kT4pFcA8P2KUZwDSW&#10;FRTjQrsENWw66sCvlzXiRrgjbowlplyKw+TL4eizwAOLx6RiDW32fFYiIxd3Ro85meixuIAAE16x&#10;z6UEUhRVWpel31cp1TW4WlmFKxWVSpE8fIkgX6ISlxLiirJS1FaVo7GuGvdvymJ19XhGcF81Xcd3&#10;927iQ8NFvC8jwLTPL89uw72di1C3ZwMqj53CpcWrUDl9Aa66hqNOyxUPLcLwwiYKH6g4b61j8Jw2&#10;7bqGC8o1LXFZxwHlBd1QPmokKsaNQemAgdjl5It5GtoEbRB+flCGn+9cxUeq7dszG/Bk53R8KduF&#10;P2nff2k4g69U4i88h59p5X9vOI5P5zegdeNkvD25Dq+OMQevX0D1XYLG1XNQ/+03aN27jcq8Ejsd&#10;HRS1lHI4JgIPq47j2cljeLf5MOoWL8fZJbOwxqCdoqCSZQXeLYRXcrPsFriX0Aq8orQyCUFsszRk&#10;CeibeF8asiT/Vug54Tsqpdjl98yYH6h8HwmtWOVf7OPw337p+G/vNPzHIw3/65OJ/3JLw89U4d+p&#10;xv9gzv2Pdwb+7ZlG60xbLV1EtLYfmY3fmEbiBZVXVt14SoV9YhKmDKqQpV2f8ztaqY63NJzQTNV8&#10;wqz6WIfqrOOLF4TumaafMolB5gG/1PfHawL/xjAIr/ie14T2gyaVWk3FZtZ9yQpHdl+QSQv3xCqz&#10;QhCVva/py892Vx5r1vdBk5Y77vL2A11/3Gnni7HxRujY1RXZQ+KQSFVM6hdLmxyHLJnGNyYO4UV2&#10;SBjki/TREUgdFYmYEnfkTnFB58WO6DDDCoGdCG2SlbKjQmh+EHImZij9yhE9nRGQq4eEwbrostSI&#10;edgYeRPaoXC6PYLSjNDtmwyqY1f0XpuLjnOC+Fl+cEs2woAZcei3PIfA52LQlm4YsrUr+m/IR8m3&#10;aQjt5IDc8amYemwMBq/vjeIV2RiyrRtGH+iL/mu6EahUFM5OQle+f+B2VgzT/NF+rDUGLI/BnDU5&#10;WLmpPaat9EFcJ2ME5VkjcpA3EsYEIWVsCFLHhSNhbBBSpwSj47RIDNrUGWkT/JE1y4kgGyOxuwUW&#10;TsrCsCFR6DIuCsOXFmLs2hKM2tSXFpoAS+OU0mildA9VK4MwZPhk1V9DKSuk1NQqdrmi/CqqCO61&#10;8lI0VF7F7epy3K+TdaGr8ZzK+7qpAe/uNOA9Qf5wsxIfak7gHTNqC3Nn06FNqD5yBFf27Mf5NZtx&#10;ed5ynPGLwkVVO1yX7gcqscwhleF4b2jxHtBK3jcLR722Ny4aeuJsZAqOBsdgr6MPDlp7Yhvt7fn0&#10;LHxhvv256TLeXNiCN+fW49PVXfjj7lWWUvx08xy+VtEBnFqLd+c2K33Bf4oSn1iLt+e24Wv1MTza&#10;vQLX549F5ZxRuL56IR4f3oOXp/fjdGIcIWwbt1w6sj9e1F/Em4P8ezYcwOlxtM79SvAtn5c1nber&#10;ZSsXDR7bGr8O0TlI1hWr3AayDJuUGUX6SuZV+oL52p3Mx6/so6meaUqL8ifjSAIYiZ9t46ishJfg&#10;/suN8cI0Cj8QzH8zZvyL9vmfzu3xP/5UZP8s/JdPOn62aluX6gdHKq9TEvNsPN6wEnxOuJ5QLVul&#10;YYngPtD0VyYayGJ2SoOZhjMe8reXsdEylPKVDMKgWspidk95X8anP9HywDO+RuYIC9SvabXfqP3w&#10;hpB/x0rnjSkrCD3aZd1APJBGK8MAtCjTFGVZJCo5v/uJWQhaTAL4vVRfTebldj4YFWwAjwCC1iUQ&#10;nabmQNmGc0QSCnk7oVcwAnNsENfbg3B7Ia6fG4JzzWm5LVD4DV+/IAhJg9x53xO+6Z7ImdABvdZ2&#10;QdHyPJYsQhmIyD4GiOymg55LXDDhmB96bbBF9kxzdF0SiZGHSjCEEGfP8UfqNCckDnVG4bxEDN3V&#10;HWOO9cP4U1JKMOViP6pgMYbtS0WflQmYcyUfI3YTpl1ZGLgtD0P2dMe4kwMx4dxgTDw1DNMvjsOk&#10;c6Mw8eQwJI62RVA/TQxYm4Ixq0JwuDwbG491Q3gXO7gTYr+ujrTQ3vDMc0RAVxfYxJnAI9MBM0+M&#10;wIjtRbTI8VT6aMQN8MPwSamYs7onK48erJD4t87viPHfdoHq0l/gKqOqWGRghsBaXVeP2uvSL9zQ&#10;NkqrphrXqipwvbIMjQT3DktzpexiKBuWVeIlM+8bKvBbWuh3BPlt4zW8v1WDr801+HzzPB4c34Rr&#10;R/bi0u79uLBxG06v3oiz46bhjIEjzlCtymm9Glg735Zxs8xhLwhxK211E2v9Cj53Tm2PQ1qOvPB1&#10;sFXLCMcsvXHESDYeS8Tzizvx6sJGvD69Bh9Lt+Nr7XH8QUv9a9NFAnwWnyv24eWxFXhxdAXen9+K&#10;j5d34ePFrVTrTfhUcRRvzu/C1fG9UDlzBBrWL8WjQ7vwruw0qob2UwA+bmCNps3L8OL8CXzZfwZN&#10;kxdgY3QMtkdHK41sAu5W6SpiOUhIDxPeAzy25VwZSSYT8AVkWUXDRGmNFhstk/bP61njRwL3H/8O&#10;+CcV9ifzWPxMB/Jfrin4b8YJ+GcqmfZHk2j8ZBmHf9Ai/1NR3Q7438CO+Le8h5FD+nZ/ciS4tN1v&#10;WBEo8NL6PmaRrpx7VMo7Ao4GbayGB39vY1zXdKKd9aDldcJzqu6jv0EmqE80xFZ7K41ZLwisAPxK&#10;R9bGCsIHAvla7UuXENG2DpZMYGCefqDjT3Xl52hTfTW8aaedlVlIythoKnszLbb0ad/ToiJb+GGo&#10;vwFsfFXwirFAl8l56LOQyjU2BRkj4+GTbgbnSBX8aUf9EmlPU7QQmWEKxzBNWIWpmJF1ENrVga9z&#10;hEu0FYqXdkLP1V3QfVUeitfSXq7j59CKekSrEZpjguL5fui+OoiZNxBpI93RY3kGhu/ugi6L/JG3&#10;0Apdvg0jjMUYd6I/xhHekUd7sHTBxLNFhLMAY0+lEO5wzL4QjgE7g9FnWyIteg6G7i3C4F1FGLSn&#10;J8YdGc6Kghl1Xz/MOD8FubMj4FuiQsniEKSPNEPv6bZYcbQIPane+XMzUTAzCzlTM1C0IB1jDnZB&#10;8ih/WMXpYPrRYVhSMREzT/ZB95nxyJwQi4LJySienYleS/KQOTUWScMC0InwqyTjXlQK8y8tslhm&#10;Ud+a+uuou34D1xsacPN6PW7X1+JubRWaCayyEVpVqbLn0YtrFXh1vRqvb9T8X1HuU5Hf3ajEx1tl&#10;eE+gmo/vxJXdu3Bq41acXrMRp1eux9luvSFbfMjO8lc0HHBV7cDs646bMupILxD3qMAN/GeX8wLb&#10;rTZSdiTYrNbDYTMXHGvngX0GdjjnHYmHe1bi2ak1eEpIn59cg+cE9bvSnQT4Mn68IQDvx6uTq/Hm&#10;9DploMfL46vwmq97dnAZ3l85hA8VJ9G0Zg6qvhmH6+uX4e7uzXh54Tia1i1VWpDP+AbgydmD+HTi&#10;DN5vP4pt7gF/DdLQwiZa5nUsbdZZJufrKoMypNFKhkq2WWhRYMnAegTYSAFYWp8F4Dtmfvhf5tp/&#10;EdZ/0xr/yyUZ/+2Tiv/xol0WQF3b4zfC+adjorL3ruxB9C+q9f/6ZOA/7qltK0JSqaVPVhqenlNt&#10;ZRqhDLNUGosI7l3CKKO4bmq4KVuHVqstUathiyZNDzSyYnyiHaB0Gd0hcKLGsh7WYx6lr/kx/xfS&#10;TyxrQz8m+I9Ymb5Q+eA7o1B8tYyla4gk3AFU9jbb/JDAthDeO/w/NkuDWbtQJR8/oK2+r9+2S+ID&#10;I0JsHYThQcawD1TDzFkT7ftEoB8Bzh2fhrDuzgjMNYN7ogbSC/zRqVMk4iMs0DHTDfFdnOEYpw+P&#10;FDP4ZrnQgPggoXcYbW4BlSkTXaZEIW+EDy21FfySTeGWZATHKF2Yy26H0VqwS9BHaIE5uswMQfHK&#10;SPRY6Y7uK5wRTJvafmgU1ToHw3d1w4STJZh2sQ9ml/XEnIqumH45E3PLUrCoLBXD9kai/9ZElCxP&#10;RfqoAAza1gWjjgzERMI7cm8/xUJPOzsWHWcGI6ivCinjzBBYokZgD31kzUjge3vze3PQh9a7z6oS&#10;jNldjAG7MlG0NhlxQ2xRvDiJCtwJnWijYxNNkTMkHIM2FKHbvEwlUsQO8kLG2HBEJJjLdMJSpZHq&#10;0lUZpFGOK2UVKKcSS6vydVrnxms1aCK492rKle1HWwXcqqt4UVuON/VVeNtQQ1Dbynuq8Hse3wrA&#10;fO7N9Qq8abiMZxd34eaBDTizaROOrF6Hg9+uwYl5i1AWmEIb54BSgntRdhNQm6Ja0x31ut6o58V1&#10;k/94UeAyAryBIMnODFv0bXDCPAB7dOywhfnzjEsIbi+djZeXd+L2tum4t38hGteNQfPmafiZ9vnn&#10;WxfwqfIglXezkoVfEfQnB5fi6aGleLBtFkHdi3cVJ2i/96Fh9VzcWL8cd7ZvROvRPXh2Zj8OB8rQ&#10;zXx8bazGb5cqcCm/BLJi5G6qqSjrBhlswiJdTTJMci/h/dsyy+T8v4dLyowjmawgUyPFPksFIP3A&#10;790T8N++6fgvAvtPWuM/Ceg/HeLxP34d8B/PdPxpm6BA/KdTspKHZRf8f7ml4L88U/CjDI+kWn9v&#10;G8ucGqwMsbxv4K9M6r/N2NFMmGQFyyba2TpmXfmtZR3pckaWBv6mDSpbZYWOVgJ6W2WDe4T7mQzV&#10;1PDEe9riJ6w8ZV8kWRPrvU6Y0gr9imr8VjsIP1DpvzeT/YJlkQBWEmovvt9b6Tq6r+mNewT/EStg&#10;ud/CyqBFzxd3tD15Tr64LwsNWAVguL8ptCxUcIpqh5BOtkgdEIqsUfGI6uEMv2wTWEar4Bdrjagw&#10;L/g4WsDL1YSg0zr3j1AWvIvuEYaoruHIHBGHLnNTEFbgCL9oTXhHasAiQIXIrl7KyKbwIl9YxujB&#10;gTk3c2okRhzoiMmnMplfk9FnfRAKF/oisIs1ra0nvDtYwT5JB96dLBHayxlRfVwIjCMShzli9N40&#10;dFsQgg4TmE0H2sIlQRth+ZaYdm4Ahu2XbqNeVOki9Cd8Yw73RnB/cwT00WC+bYewQVqIHmqB9MkR&#10;GLlvJKaeHIORu/ugz9puGLihM3pv6oB+m1IxeEM4cqY5ImWQJfxT9OEZpIvgSDN0HRqL3rM7ouus&#10;NBQzJvQVoGdlUIGZfy8qANNKU4nLWGoqytBQU4nbBPcOFVf2Dm4pv4QnPD4XeKuv4hUBlvKaCvy2&#10;vpKlCu8IrlIE7HqBWNT5Kp5Xn8SjC7twbvM67Fy0DHuXLMfFIaNxxzqcF5sbYfVUwL2gtkG5hguq&#10;NN1QxeN12WFPP0C5v0Wtq6wHvUTPFPtNPbHX3BO7nXxxwikQddPH4/mV3WjcOBkN68aiccN4vDi1&#10;Dh8rDtJCn8fnqoP4nrn45+rDBHgtHu6aj5bts3Bv81Q8Pb0LLy4ewbvKY2g5uB431jGrb12Hh/u3&#10;4cXpfahfPBMvLh/EL7foSvqNIoDGOK9pi0otV56rkzLpQRqnRGWlZbltemDb1ECxyVv4mDRU/d1w&#10;JVMLV/NxWSp2v7YJfiW4/+2XgX9QgX+jyv6bqoqgLPwPFfa/aJf/x68jlThLgVzZAYHQ/s7Xfd8u&#10;Cp9oXz9aRVNBfZXNu2V/o2qC2KDljkaCe0MtRy9co1WWdaFraY9lskQVs2+dyprQuVNhA9FIkG+q&#10;LJQph60qb6Ur6SWtcKv0GWuHMOsG45XKH+80Q6i8Ycroq++ZyT8ZEHJm6lvS8kx1vk+lf8BcLMsB&#10;y+bgLbwvg1FkZwaZxHDPkOdpIGtS+6GJFrqvgxEMHdXw6mAEv1xjwuiApD4+CO9qjwCCYZeiB7sw&#10;NQytVDA21YSeNu10ezekDUlEQt8YJPWNRWqfBGQOT0Zi33D4tLeCOcG1DFHBOkQDYUWeSGWmzp2Y&#10;hYQ+4Wg/PAoxA32QOikQ/XZmot/WDshfHIWEUZ4IKnBBfG9/2Mfpol2UCvq06frBKmj5qGCfYYjQ&#10;3naKxQ3v7QjvQj14FmjBrb0W3JO0MfZQAaac7Ylhe/IxYEcmBu/LQpfl0XDppELoYEI+WAsB/VSI&#10;Gm2G7EVhhDUXWbTFvQnisC09ULSsIwoXJ2PQ1nTMPZ3FzByCvHHOSOxoi/AMe/Sem40xG1k5MP+O&#10;P0Cbfng4XcIAjDs0WAZyXMLlK5dxtfQKqstKmXHL0VhVjiYqrbLpd/lFtBLepyzPKy/jJeGVIvC+&#10;qWuD9z3tsijv+xtUYCryh4a/lPgGVfgm83HDJTy7egCNRzfhwNLFOLB4GW5mF7cNrzNmLW1EkFl7&#10;l6ul68gZlSrCQYWol/1qWZPXEu6DVOeFvPinEIINzJGbtcyowJY4akeF7N0TL2iTH+xfipsbJ+L6&#10;mjG4v28RWo98S2XdjDdnaJ3FQp9Zj+cnVqFl7wLcXDEMjStH48mp3Xh8ej/elh/DW9rpmxu+xa1N&#10;q3B/90Y8PbITby8cQsvhTTjaIYOA0k4T4GvabgTYCRc1rHCBYMhuf9JnfIi5dw9VVWBtG5ElEzHa&#10;xjrLcEmZtCD3Za1nWS72vJED/hWchT/c2+Mn+7b1pX6zS1Aap/7jSZscnKPY6P/1zSDIGfjdLlEZ&#10;AfWB6viWVll2QHhsGED4HJUVPK/x96tiJXidFV6Dhitkt/0aKu4l2nbZM6lW3A5/u2uMLddpnQX6&#10;2/ydG/kaGUX1nOr7UOWhZGAZ3PFUw5cKG4K3GsH4wv+R7EAojWmyjM530gpN+B8TUNnVQRT3Hl+v&#10;5GABmCqsKDGV+QH/t2Kd79FC3zMk4IS50dQHOTq6sPDUQkRXKyqwhWKbE0o8EFnsDJ98C3jmUoVD&#10;NaHjpIaWjRr6DloIzPdAXK9wJPSKRPt+cUghxFHdwxHbORCekSYwkl0aIjRhHa4NtzRb5E7qgE5T&#10;89FpYg6ii8PgkmSJ9iMiaINLULwuR5lsnz0nBumTgpE2iZXHADPYEEwzfkb7wfroONWXdrcAJasK&#10;kTk9HtHDPBDNbJ02xQfFC8PQY5o/Ru+Ix5hDGZh0oiN6bghlxZAA7+7GsO6oQvQoFcJHUYVnWCBr&#10;hR/aT3OBVycdGLFyMKSt98q2RtwAX0Kbh5lnacNPdsfkk50wdl86Vu3pj1kEd8yu3rTUPTHx8FBM&#10;PjoSY/cPwaTDIzFsVwlU5WWXUF1eivrKMtxkuV1ZijsVl3Cf5REBfsK8+7zqCl4Q6JfVV/C6tgxv&#10;qLpt8FZQcf8CmNB+IMDf3byGjzfr8KGREN+qwefmOnxqKqNC7kPz/mW4umoWrsydh/ueyXjpEIfv&#10;nJPxyiIGzaahqKEiVDE7VapdlSVjqqkkVWoXBehTalsCYIB5AcHY1bkY26JSsEXbGIeMHbE7ijn4&#10;wg48OrISd3bMwm2q6/0DS3F95Qg0LBuMO5smoXX/Ajw/vhKttM7398zD3U1TmJk34PHxHXh8Ygde&#10;ntuLD1eP4MHu9bi3fQMe7d2Cxwe24uXpvdiREEXoVIo1PkAncISqK6tLXqLanWeelPm9Ms/3qDJE&#10;UkNp2NrKyubv1SVFgWWJ2LUEV9RXdlsQC11r5ok/vDOYX9vm5AqcMrtH7PL/+GQyB2fgD8cE/Gkf&#10;jz9kNBUzp0z1e6EXrGyc/cQ8FE16Xvx9rPnb2TOKmLACtKVd9lBW7BCgy6i2F+gQZKnZWj5XqTLD&#10;dSpxI53PLf7ODax8HtN6yyQJmegvC+q3qrzQSiBlssMHrVD8oB+JP63j8S+HZPxhk4Sf6AQ+6oXi&#10;pcqPljsIL5hzH1Fx71GxlZlH0hJN6/yAcMuOh80sSveSHu/TEQjMDRa+yDTTg2OINmJ72iKsmx1C&#10;Otshtres2ugH9xxDuGUZwMRfG5pUaZWdCrZxpogo9kV8SRhS+sUgsV80lTgSyYS5U0kkgmItYE4w&#10;2lG1neINYBGiR3VOQo853dBjZnd0HJVB+x1PNY5Ev3VFGLKnN3pt7ISSDQWEOZeqmYC8RYGIGm6N&#10;oC7ayBqvQp91HZlrR2HIln7ovaYL+m2U93XD9PNFWFZbhFX1HbCqNhSzTwViSWkshm72RO8Vrhi0&#10;1g/9VwUg/xsnZH7jhfipzggdaA1fWnPXDGMEFTrAJc0cWv4qmNAxjNzWHXMuD8PMS0OY52MxfnMG&#10;Vu/oj2/2DyTAJRi1swTTT1B9Dw7E5COjMIV5u//WTlA1UlUVtSW493mUDbhbq5lzqbLPCOsL2YC7&#10;pqzNLhPad1RYgVRg/SCqK4r711Hss1hpKe8bqvDpFkvdafzQwFJ7DHc2zEH1guFoHDEcrf7peD6C&#10;FrbzQDxntrpnFEhorRR4q6geZaImVN6rGo583JEqZ0uA2mFTehZ2TZ+F0vVbcTS3iBZVF5sD/fCi&#10;/KCiwLdoi+/u/gYvzm/B7fUTUbugD5q2TEPzzrl4sGcB7lF9m5h9n5/ahPdXD+Ph4c24u3cNmnd/&#10;i6fHNxPgNbi1YSWaNq3GvZ3MwlThU53zlAEYZzQslXJUWTNLrLM0WMk2Jm07AO4ivDJpYYfSYNWW&#10;gQVosdMCsGRnAVjGd8vtFtsI/MLc+9UimsckZdaQDI2UEU7/lMxrTotsILN/qHi0rjLA4xXVr5XQ&#10;PKBi3jUMRL2OGysSQ1xVW+M8KxFZseMaf8NaKmglf7MrVN9SmSChRYXWsEM91Vd2Zmjk82Kjm1TM&#10;vYTxmX4IHtE+P5RF8FSeeEor/FY3FF/1ovCLKbO3tI63i8EnvvYLrfMnKrLMTlKWkeW5PWOl8lif&#10;tltH5ie3zTySUVgyqEPZtpRxSNT3LitlWS3zmrkvcl1M4R6vj8giC0T3ckVkD0eqXhBShsjaWM5w&#10;TjKBnqsGNJ3bxj37ZjsipmcQkgltPHNw8pBYpA2MhVcI82u4PaLT7WAdQfscpQG7WG20C1LDLtoQ&#10;HUe0R6/5vVA0oytyx+QgKM8T7hkWGLCpCAN39iQIPdBtZTZyF0Qjd2EQOlMpS1bbIXOsGoPXdcaM&#10;U1Mw5cgYTDoymhAXYvzRQiyr6411t/tga1NnbGqIxeqKYKyrTsCailgsveKADQ3B2Naci1UNPTHu&#10;YFfkzUrm+fLcB0YglXk2YUA4ssemwj7ZGPo8zzG7emFl/UR0nR+pbEoe2lkfY2d0wIx9JZh4pBem&#10;Hh3M8xhBBR6CmafG89w7Y8jOrlC1EGBlU2pZnJzK+pLZ9SUBfFFXiRc8vr7ObCtwUmXf8rY0UAnA&#10;n27Vt5XGeuX+Oz4nefi1kovL+LpKvKk6hSdUvDenNuDT5T14Qkiq543FjWEjcH/cbDSMm4Mbk+fg&#10;fkgWHmn4o4kZ7ibz0TXpo9SlTRUFYX6T9ZAvKI1clsqmX3PMLXF58Bick9k/Dp7Y5eWNzzfO4/nl&#10;vbi1ezHu7F6IF2e24O4Ofv6a0Xh8eDnuE9zbBPfW5mlo2bcUH6uP4wVz+QPm3ts7l+P25kVo3rWc&#10;Gfgb1Cyfj1sbV6F521rUr1yE2rnTcNBEVoG0QaWGG8qYz2VFSZmUL/sRyVaespaVLP1zUCVLAMlk&#10;fVm3WRqt2lbkWMX7bRMXNBQ7vZPAf5TuIWlhdm2Pf3qn4Z+eqUo30a/2onKEV6yqebQy3e+BjHaS&#10;4YkErZnqdlvPFw2EopZZXPY8ksrvHI+yEEAN4ZTVO8ppmy9LFx1/t5tUPlHgOrHPVOMbLDep2q3a&#10;wZA1owXCR2pmVlpogfip2hev1IH4pEPrbBiN75iFnxPsZwTyGY+vVD54x/N60y4Cz3XpCPQJMM9L&#10;8q4CsW4QWgyDFHjv8j33ZPyzMbOvFoFmpVFFBS4Mc4ZXkikiC40IpQNSh3gic3QwMkYFwz/bFkae&#10;mtB1U8PUQw3PBAsF3PYEtv2weKQOikVKITNpjC2M9dVwcaRqJpjDPlYDZiFqmIer0S5QA7oE3ypQ&#10;D6kD49B/UR9C3AXBnT2gR+XLnZqMicfGYOyR4Ri0qyeK1qWhy8pIDNsfj1GHPVG02ATFC2IwZmd/&#10;5M1IQHgvW8RSRbvND0Lx4kgUzQtB9gRX2mgX9J3nii4zjDFyszsWX4jCmpoUbLyTj00PumPtnV4Y&#10;f6IEw3f3Q/GSAnSbnouu0/NRMq+IlZYP9EJVKFmUiU6zouFboIPgbqbw6aKjTOAYuCgeU/Z3wuzT&#10;QxUFnnFSxkIPxpAdRZhyaghUkmcVe1xzVVHYt1TTN1TXNzeu4e3N+rYBGdKvS4jfENI2xa3F59vX&#10;lSK3pTW6rVGL2bimVCkva6/gbfUpvDq9AS9PME8epV09sQvPKypRt+swbu87hcdHzqNmznLcHDQO&#10;jwxk1YYQWkJ/QuyPGlm1nxecqPElwisAn2PZzgv/qI0XSn3jcXLYGOzq3hvnuubjXeleArwfTQdX&#10;4+HJTXh1cQ/VdglVeQlentmKR4dW4NbWmcy30/CGdv5dBbPtkfW09evQsGEerq+ehTvbl6BqyRTU&#10;rphP1V6DhtWLUDV3Oq4vn4eL8YmEQbpf3FiocLT2ddruOMtsfpTQHpNlfwiwKLKAKxDLkjmiwutY&#10;tvAxmf8rLdUCdKmBPX4huDJD6B+e7Zl/4/CDRRR+lMEYtNLvZAwyIXiuG4ZmLR9FORtpjW/S5jZo&#10;eaGeilpDpa2m5RV4LxFcKbLrfiVdSy2jiDRcCcAVBFgata6xAhJ4pUhuvkNQHxNCGYMtCtxM292i&#10;KLAHnrNCFYhfEOr3hPwlb7/RCVCmIn6yiKS9DsRb/SC8lpFe/AwZltnC7CzbtsiidrLypEwnlMat&#10;ZgJ8n3+DZOAmVs7Nmp4od/RDfqwNnKM14ZuoQvtOesjubYWCwR7wY07VpW3WtWf2tVbDxtsQuQQ2&#10;e1gSEnqGIjjVAyH+FnC11Ia3uxHi44OQk5OO4BgHOMWpaZ01YBGqARNfDeg7876fChbMm8G5XlTi&#10;HvAvdIEBoXFI0EJssTfyJieh+6KOhLIDus2Lxcj9aRh9KAJdZ9sgokc7OCXpwZSv98kzQsIQOoMO&#10;mjCPUcGAdj28lz360PKO2puBAVtC0WdTIHNsGgaui0L/tYkYszeflUQRZlweiPHHBlKNB2LwxhIM&#10;WNYbw9cORva4FFgkasA6noWVT/JQH6SNCUREL2kXMEbBcH+EZpmg77JMzD47FhMPDcboA33wzaWJ&#10;GLy5M1QfxBZLppVGqdo2i/yByvrhVgM+3L7BHFtPkGvxivAKqALsx0bmWj4ux//XOks+lpws5c21&#10;K/h6uxI/3SrFp+oTeHnpIF9Xi9vlVSjbcwyNB8+hpbQKdZt3o2Y2VdMlDq9NIvDQiBeSSQhuMi9V&#10;aDorjVpXlHznSKWxwyG1BUo9onDe2hd7AiJxYOJUHB8+kBXEOjwjwLcJ8FPC+/UWz+PKXubiNbTL&#10;W2iP1+Lu9jl4eHQ13lcdVezy7R3L0LR7Fa6vmYWGtVTnTfNxde541Hw7j0q8BJVzp6Jy1mRUzZmI&#10;quIi2lNZq9ldmSl1nSArUBDkat6/ynO7SEt6lhDJTgmy7YlkZhnFJV1HB/iYtFRLl5I0bj2xDccv&#10;Lin4TPv8RRaXa8dsqxmAx4TgAQG6R5BamCEfaAaiQYaUSiOUpivqCG4dLWgtrWgFs2wlf59yfrdY&#10;6CotF7oBPWVFSzmnUjoDabSqUTvgto5UArbMvi60z9Jw5ag0MrVqydKzgQq8soyOtGjf5XNPmWef&#10;szzkex+zkpAVKsU2/2Abpywl+7NrMj60C8crQ7HQ4W1zfmmpH/P+I8It5y7zmaXB6g4Vt0WTANNh&#10;KRuL83e75OSBtChtOEQRjAQV8vNM0KWAilfsBBtXHWhYqaFtpQktHm39jRGQ6op2nsYwd9KGmyvB&#10;ddKDnYUhXB30CLMZ/N0t4GSjB6cILTgTBqtgNYx91DCkglsGqOBI4Gxpr+N7ecM7xxw2ySq4pRFs&#10;QmjPc3CK1IApc3ZyiRemHeuGzlPc4RhHBadSm4ZRxaO1kTYqBBnjIhDVyx12KVpIHOaF+aUDMOUc&#10;82tFH0y5mINxpzMwv74YfTe1R0hvZ+ROS6Zi56DX8q4Yv2cEph0fj9nnx2HElj4YsXEgVbsjPHJM&#10;YJPE84xlTCi0RIcJUcgaTZWfGoCOQ53hm2GIPkuyMOvcaEw7MxTTTgxGlzlxCC4xguodlfctlfPd&#10;tXKl+0eg/KhAW6co8WsCKoMypLRZa7HZlbTIbbZa4JVGrLe03KK8r/lZb/ma7xoq8KWxHD82UbUr&#10;TuBt5TlWCjdQeeIMqg6eIGin0bj9MG5s3ovqJWtQ7xpNgFlzG0egpV0I7poEo07TgznYhTnYXtnz&#10;RxYyP6Fpjwu2gTigaYU9+vY4MmQ4tg8ciOsr5+B1xWE0H1qHN2UHqfYbaY3nKQ1bz5h37+1djOvr&#10;JuPZhZ14fmYHc/AifvcCNKynlV81hRZ6Ac9jKgGegOoVc1C3aj6qZk1C+UQZfz0El+MSmCctCYMA&#10;a496Hm/QHl5XuyvL3tRJdqdtLaO6ycZj5wicrK8l6iyL8h0kwDK0UlqkT2tb4pMyoT5cmbInAzCU&#10;KXtUQhk9JSOVGvlZysgpLVZkrLSuqM35e4jqehBWe35+22J30nJfpvTtOqBaKjxNR2ZfR1QT+it/&#10;ASx9v00aPsy+9spc61uEW7p+Hkq3kWwix9c/oFJKN9ID/h0y5fAds67M/33Iz33GyuSLvgzvTGib&#10;eyzTGQnxd7TPr1jhvjTj/4wKLdZZioCsNGLRSbUYB+K+vg8V2FsB95asNMLf7ayHL5LjDOGWoImg&#10;TKpoqikKcx2QmWUL5xAdGLhowMCVAIsSO6mhY6+Cvp0abl6GCA4yRQChjouxR3iQCYJ8tRHqawh3&#10;W11YE26PRB04xWjDktnS0l8DgflGSBpoxsxpg9yJukgfpgW/PA1457JyoPp7tteApVh1GxU6jgxG&#10;0lAPuPMxs0gt6FC5LegS4vsHoOibjsifkoaonl7wyjLDoM2FmHZ5AGZeGYZvyoZi+JEcjD5egMV1&#10;A1CyKglxw5jzZxDgBdm0zl0wfMsQ2vHhmHlyPOacp5ruH4KscVEI7GwFz1wj2KWp4dBeH4EdLZBR&#10;7IIuYz0Jsg1yxnjhG1ro+ZdGY/CGLkgY5AmfQg3EDLaC6snV83hSdh7PKi7hBWF+SZBfsDxnEVBF&#10;eV8TUrktjykNWzJ08q/78p4X1W0W/I1k3zqpCCrwob4cH2ouEN7TeHZuHz5e5/sqSnFx206UrtuG&#10;a2t3oH7VVlxbuRW1BLjOIVzZXOtZuyhlBX+ZftasH6j0EV/T8eBFasuL2A7HNaxxUt8dR/RccNjI&#10;FUeLemHX0JFYFxKFxm/n4Cnh/FhzBE+OrcWrS7v43duotPNxZe4gNO5YjOdXDxLmFahfO41Az8C1&#10;5eNROrUXLkzqh8uzxqJyKW32tm8J9hKcHzMA54eU4EJJVxwwkDWajVHGc6gkQLUsN3khyiqRjcyi&#10;osb1vNDFWkvLuYBcSst6RGnkMoBsg9LWsKXCPdMAZT6uTBuU3NlKuB6p/fCQCiwXfwv/blkyVunH&#10;1fDm55gRYqo/K7QatRsuE+izrBSqCGINX1el4cyKzpmPW/L8mHOlUqFSl/F9ZTznOp5zMxXxpoDL&#10;99+moirDHPl9d6WiIMDS59tMZX7Mc5F+3w+07t8bReGjHisXDeZhPi5L90gjmzS4/eRAgGU2Ei1z&#10;qwDLiuCxAKwosYyFFngDlEEbD42kVdqf1tkLjZputNVuOOzji/gUC0TkOyEwxQ7tHAiTmxb0bdWw&#10;pv019Sa8lprQdiDI7poEWg3nAF0Eh5jA1V0LdlRLLw/C76sDf28d5RjoYwQbRx2YMTu7EmDXGE04&#10;hakR3d0CQzfQ5m6LQr9VNugxX4Wc8WqEd1cjuFATwfka8KKNlV0G/fL10C6S0MbyO8M0oEkF9sq1&#10;xsD13VFCCDtNz0bO5Ax0HJuIUfv6YuLZQYR3PKafG4YBO3Ix+XRvLKsfhez+fghnZZQ3MxkD1xRj&#10;+NZBGH9wFCYfHY2ZZydhSdU0rK6biQ5jghDc1ZqW2Q5+XfVhHa0FF38D+AfrwztWH0Edzeg+rNB7&#10;Xjri+/rCk3CH9DBBzEALpI73hOph2QWlu+hR5RVlsMb9qxdwr/Qc7peeR0vZRaU8UrqULikNXQLw&#10;M9rtpwS2tfIyWqsu47l0LxFeAVjJwAT6LZ9/V3keL87vx9NzBxQlfll2ThlCeeKbZbi8aA2uzl+J&#10;ypVbULd0DW6ahygd/09ox54Zh+G+IbMwrWIjbVijQSAVxZkXsj1OatribDtfnLMMwCE9Rxzr0Qdb&#10;evTFUi0rnO/aFRWLZuDGpgWKutZvmovKbyfjwqzBuDhvJB6d3Y7W09twfeMcvm4MapeNQ82SsTgx&#10;ogvOjOuNmhWzcG//Rtw/sAk3NixC/fKZqJ45FgfCQpR5vsfVhszjNoptvUIw6gnEbdrQRp5nPW2i&#10;osZUsOuaYrPdqYR0C3xd20bb9souDBe0zPDOOhavTSPwjNnxHoGS7U2ktbaZ9lnWwJJJ8Q38Dum3&#10;rWLFdV5yLN8vyirZ9opa+p+NCTUttCgvwbtGkK9re/E3Yk5nBXKTdrWSQFeqzJWRWQKw2GfJvtIC&#10;LdP+ZATVbVrke7x9n1A/VHsy8zLbagQpY7L/6ZiCn0xZ0ai88Ix/02t+5jvm8s8mkfhqEU81TsBL&#10;VkL31bTeesF4ohtMRZdF6/whi++JAt+nhRarLpMbHuj6EmBXpftqe1AAUnJ9kFjoi2DZhY/qaupI&#10;WJ00YeIp83q1YOSkBV07TRjzvrRGm3trwMVLA/auzLVUZVsnDbgRVmdnFYL89BATbsX7+gRYBSM3&#10;DdiG8DUsMlc3voc1Bq8JpwIGYuxOW4zcbIaeCzRROF0TGcO0kdJPAxFdCE+KLiziNFn4/RGa0KPF&#10;LpwVh5E7+2LkFqrspsGsDAYie1IahuzogUlnBmHmxZFKGbQrH1PO98fUU/0QGGkGe1Y6QZ3t0GlW&#10;e1Ye/TGF8M49NwlzmWVnnRyGWScGIW9KKOF1QOwAZ4T1tYZLmgEsfFX8m+k4PNTIGR7BiGEFMzoB&#10;lw428C1wQuYENySOskfSaCeo7pdfhJRmgtpMgO9J4W0pzYRYyn3ebisXCDYBv3JWKfcJ+kO+/gkh&#10;flEtgzyuKAC/JeTvqc5vqi7i8aldeHX1JL7crEDLyUO4sGYzTixciQtU3SvzvkX1ht2onbEQDYRA&#10;GrGeMQu28mK4TeW9SRW5wzwsEIuiSAY9RSt9xsgbx3RcmCmNcLL/IGzq3gdr7L1xrn1HnBs9EkeG&#10;DcOOfj1xcHRv1G74BpcWjkfZ6pl4cHornpzejrKFY3FsdBEuzRyKo8OLsKEwGUdH9kTdmm/QtGsN&#10;7uxchdtbluBo12xssJf+Z5llpIEjagNcpMKVE4RzVNXLLDK2+BYvzOs83xsEqIEq2aDVVsRm11Hh&#10;BD6xuFcJ40Oq0lvm3hdUL2mxFTtbS+iqCPl1DWZT+Tx+ViPVXfp2pYX5Cu240rKs4aqocDkV9SL/&#10;9lptNz7mjEZ+v3QTNUrOJch1zMJ3DIMIMt0CP1dW+VBGSOmyspHKgk5BcqkyBJLnJ/BKeakdhFey&#10;G4Me83m7OPxgGIUv2uH4qBOKL0YRysqWMsVRGcJpGacso/OIlc4jQvuUlZHMN37M/CsrU0oWlkYs&#10;gfYeAb5PhZe+4FvM7jf5d6wPDUBmt0j4hpvDlReqOWG0cNaAnb82TL00oe+qBTM/XZi4a0PXXgM6&#10;fN6Y8LoHacHdWwsOzjpUYh24UI2DA2jBI6liEe0QFmUMZyp4Oy9mYE81jFis3VWIyXdA4QRfZI4y&#10;RuY4QwxY5YIJ+z3Rd40J8qe2g3s6X8fM65VtCvtULdgSZPNYVhrMpe2He2Lkxp6Ysn8UJu0bjsHr&#10;StB5dgYGb+2CcSf6YvZlZtPzwzByf1fMvjocfRanwZPnYMu/wzJeBfdsA8SXOKPL9Hj0XZqD3syz&#10;g9d2oiVPQva4AFYGIbTt7kgc6Q7vzqZoF6RS1s2yjzNBz/kZGLuxBxypxt45hLzIAznTPBA+yAiR&#10;g8ygaqFSPqBi3q++qpRmKvFdqu0dKrGUe7z9gMqrFCq1gCyjs0StRZ1Fqe9fJci04Y/LL+BpxUXa&#10;8Yt4zvKC5WXpaUWJ35SeQsPGDbiyaDXOL1uLU98sxfmZi1G1cRfK+4/khW6Pp+aReGkdg2c8PqYK&#10;P5BZNLwQmnRoKXX8lUabMwT4BC9s2TlQ+lfP9BuMzb36Y1deF5wOjseJ5A44O3YMDo4fhV2DeqFu&#10;53JcXTEDZ+eNRcP2xWg5TOVfMArHxhRh74B8bC/KxI5euTg5rj+qlk5n/p2FyvkTcX58fyy3scRi&#10;focMiZS1rQ4T4HOSR3muF6lsJwj2RVpZsahip29QRZWF1wlhPZVSloYtVbpyRIHNlBFSb8wYEUR5&#10;mQmv8/kaquk1qmDbroJObYVQy676sjujvF8y9k1e/Ddo02/QktZrSwOW9O26ElQ/ZdPvmzpt0MvQ&#10;yXpWBHf1AnCbt6v4Otmt8AFBa6U1l/Wk7yvL37hSKf1421NZVucRVf+VWgD2wzuNAHynDsZnnTD8&#10;YBCNn0wIrnEsfjCNwc9W8W391czwMonhCXPzUx3mYINwRgKCK0psIOti0VHJcMq/hlUqrdD8G8RC&#10;3+B5r00KR3KmL7w9jeDoqAkrZzWcaIk9Ag1gE6gPI4Jp7qMDI2ZaExcd6FhpQM+WQPmqYROghhnf&#10;4+SuS0WmhSbAHgGGsPFXwz1KDU8WOyqWe5g2QuL0kNTNDaN2dsGY3QWELxWZU2xR+I09pp5oT2UN&#10;Q7d5rvDrrIt2cSrYpfL9+bTg2axMUlVwztaGY7IWnKK1kdDHFXljw5E1nDm5pxu6T4rGhGMDMIvZ&#10;dPKZwZh8qg/mnh6OxGxnuPhpwiWceTxLD4E9LBDa0RJRGXYoWdCByp+BQasLEF/sBN9kfRRMCEWH&#10;sf5IHeeDwN6WytJA7QJ0EFvii1Aq+Kh1BYjq7AjfLBvmb3dkTfajAjsjY7w/VC8ar+HFrTq8aKzD&#10;sxu1eFxfhUfMuA9pkx8S7haBm/AKyM0CLm3zI4Le+ld5XHVVmZX09C9b/VhmKlGpH4g6E+wXfP29&#10;b5hN925G0+ZNqFuwElcnz8elMdNxddIcXFuyCqWhabhFVXhmGY3XBPiVKBSV+AkVuYWlmdasyZA2&#10;mhea9AXLjJ7dOqbYZ++Ks1TftRn52NWxM85FpeGAhTfO9u2L41Mm4NuOWThBC1y9cQHOzB6LU7NH&#10;oGb1FNSsFFs9CAeGMtsO7YGDw3riwMDuOD1xMM5MHoQjg7riSPdcLDcyVPqdN6jVyp5JsnfSMaru&#10;aZW+0kDV1uKs5rFtP6NrBO867aHYZ9l5/gqfl6x6kjlYtki5b+yvAHxX5al05Vzj3yJLB92iqt4h&#10;TLIP8F3CdUtDdq6XRd2taKkJm6aPMpPojrQQE8xbVFp5vpZgNkkrL1Xuth4zrGROo0ClYmjS8sIj&#10;VhT1rOyqabdv83xko7N7VMAHBF1KK+36M8mvhLiVAL+mdX6l4YfnsjshFfODRiB+MmPmpV3+SQZz&#10;WCfgF2U4Zyze/rVmliz7o4zG0pXlgKjIhPohP0OmEwq40jr90DREaYGW0kj1vUnnMDfYDb6BxrAz&#10;14a5iSZsbAiNswG8fSyVJW3sww1hF0IV9OLzBNmCoOpZUlnd26yxdRAh9mi7b+ZNy0nFErgtCa5H&#10;OLNxtC58+bqkLEsM2JSLMYe6YfR+QnywK0rWhqHTHDeqcARmn+2MIZtiENLTCBZJBLYjAc7RgG8n&#10;TQR210dkXyu4xOnChlbajc/bR6j4/czIfir4Jhig37e5WChT/y4OJ8iD0HtSexR1iUFOQShcwvTg&#10;m6uPxCF28AoygK2DCskDvFG8KBW9FqYjvMAcwTy/kGwLZmp/pE/0RdRAO1gFacO/vQPyJyQiqpsT&#10;OgzwR/bwSOblSKSOCUeHibHoOCkeGWOjoXpFcF8R4lc3a/H65jW84f03t+vx+lY9XgrcDTV4Lq3P&#10;DdV4fp2Ft59eq1DKM6VUKo89I/RS5HEB+onME+btljPHUOUWhdqCrrizfCFuzluCO7OXoGXiN7g3&#10;bBJuJRfiOq2d2Ob3NnF4Zx6DNyZRyuJqL3RlpUNeFFThO1SPa4T8PBVLdug77OGL2p59cK5TMdZn&#10;dsLhLr1wNjpNUeFjSRk41K8ftpX0xNaeRbi4YBIu0EafnDEUF2YPp30uwab0aOzqlY/jk4fj6PjB&#10;ODC4B44MLcbxUb1xdFgxvrWzVsYrryW8slKl7GskG3Ef5ncf5ONHefucyhSnCMdBQnyM5ZxKh0pr&#10;QrssltlOyakn+PrdfP1ZzXZ4aRmJ56bhBNRF6de9oW7LvveoYvdZ7tGKylI00vVST+DuElhlIgDV&#10;WvaLukdrLetD39GRPl0rQu2sDJZ4IKtfGAXgngFtMksDlfs6P19WhZThjNdErQn8fUIrXUayxago&#10;p6xIKUv3yOR92bjsDZX3Pf8PT1kBPeL3v1R5KwM4ZPyzFFn5UoZzyhTCDxaRyppZL7T5elYC0hf8&#10;lPlY1ttqlcY4sc8EVhZ3f8DKt1lXRmGJhfbCNR1XDPUzh0+gLox11TDQ0oCNCUE1oG1mMbfQhn2A&#10;Pmxol60CBFgqbVQ7wqpJaKmuYczBBMkzXAfOgdqwIqim3m3FkM878n2h0QZwJNQdBgdh5IGuGMsy&#10;hhZ34LYOGHEgE/2WJ8GOKtdxVBAm7s9BKvOkW54arnkq+HSkqqcZIq7EBiEFxnCKUMMhTAveKdpw&#10;T9SknWVFwe80J8SRedb45vwILLsxGf3XdEBAhD7yc/wRn0IQA5nZEw3g2cEItn4acObn+GbrM1NH&#10;IbmfG1KG+mHw9i7otjAVXeenoGBOBGJ6WSE20QkFPSORNyYa3UZGoWR2R/Rc3BVd5+QiZ3IaOkxI&#10;QdrYBKSPj4fqtXQVEdy30nXEogAsUPPxl0rrczVeSTeSvI7lDV+rgC4DPRr5eh5fEfIXfK3ALrdf&#10;Ku/l7aYGPNi2HTVm/ijTpa30jEZTZCZexBbgU3C2ssmVjAB6Qcv81ioGny0T8Im1/UeLOHxnRiU2&#10;jsArqvIjWrK7tNCNzFJXeSEfVRtjj6YBjupZ4UL7fBwcOgrnxtD2RhJgv1hsM7THt/ZuWBkehVVx&#10;idhakIsz08fg/MIpODxhBHYUd8EKa2usjwzB4TEDcGLiEBwa1B0H+nch+F2wyttNsc4yAEMm6stS&#10;OTuoorI43UHaZhm0cUSBWbZFNWAxYqUikxlkQzK10lp9hQDJpmSybajsf3RN1wUvTekqDGWhN3+l&#10;MUl2olD6Y2WEFUGVJVhlxQppbGoxJAQCJmG7R/Caqeyy26DYUrHCt/jeZip1q/SbExTZCUEWTb8v&#10;E0R4vKvtwdc44wnt7V0Z+EHHIJWANDI91WJOpUo+UVqXg/CWGfcVgZbJCR80WZHqBOE1K4+XrDje&#10;MieLEn+nFaysP922ymWcMqFC9lh6RRV+SmBlVlKr2HQWycItMqlBX1qhxVl4K+7hNlX5Jv+GMkNX&#10;lDD7hsXpw85KG0baGjA10ISBngYM9TRhbaoNGwtN2Lvyog/QhkMoQY3Uh20QrbaPCl5R+giI1odP&#10;mA48IrVhwcwo8LZjMWGxCCTMXioYemqicF4SRu6l8hLgEbsLMfoAc+vhrrSk9tCzUcHAkRl3oDMK&#10;5/ggerARs6Uh0ge5IyTZGt5UWA/mYDfaZycC7BmnDe9kXXgmsoKJVsM2lCocqYFukyMw7/JARHay&#10;QER8O6QkucCKlYdlKJ1CsBp6ci50B7LapksHFRL62yGi0Bb5c9qjx8o8FK8sQP+NxczUJSia1h7e&#10;HlYIC3dE8eQk9F/YGT3md0HXuZ2UiRkF07KQPi6ZCpyG/OkdoHpzo1rp71X6ff+GkwDLUfqApRvp&#10;1fVKpStJJuu3rbRRj3c8vhWgCepL6QPm8+8I9Ic7N/D53m18udeE7589ROvytag28kKNiQ8aqCxS&#10;C8s/+51RpNIX+sk2USmyBMxH2rXPvP09bZpssvW2HSHmRfPYJAz3mIclC8rsn8ME+Cjt6XGVIc7Z&#10;MBsv/RZXNm3FoYgUwmKuTPxfQADnaxtjd1F37C3qgUN9++HSonk4NnUSDg0bgPUWBNjABId6dsKh&#10;/l1xZsogXJg7BjsyE5T3yswhgXcbFVgm5suQSJlxJECK4spGaMdVugq0AqpsAXqAt/fzvYf4nOzh&#10;K5McZH3pE8zALeYExSIKLwxClc21pRVaVsO4RbWUhqwmbU9e4K5KRn2oG6jkSJnF85CQ3dfwIry0&#10;vmovPCSAL/hemTT/QIY2mofjoRFVWuWjNBy1yhBGqq6ob5Omq9JC/JT29o6mO25Qhe+p3PCSwMqO&#10;CwLxa4L5nln3g14oPhD2D1pBBDYIn/ieL6xAv7aLxg90RdJ99IOy6of8f+L5/wtXFrqTo+zq8Fhb&#10;tnwR9ZX+YNpmA3EOrHxYCUj2ldlSSos9j6faOSI9wAAx8TZIjnFBaIAtPF0t4GRvCltLgmpFsC31&#10;YG9EeGy14epNYDx58UtXkZ8B8hO00T9bF8nMmI7+zMUE1txPDStmYGveVgZxeKrgkmyG3mszMWxb&#10;ITNwt7bdBnmM7+2uPG/J11vyaOGuQlRJO+TNdUbRUl9Ed7KDg6s+3IP14BmjB9cIqm+8HvySDeBK&#10;mD35/e5xWvCntY5gho3PNkVyd1sEUJ07ZDshL8eH9lkXVgTYIVIT5mL36SRsCLB7Rw34JOogNNce&#10;PVYUoOTbHuixrBv6remDEduGYvz+URg0vSuyaMH7L+qKnot6UHm7omBqDgqn5yB/WjY6zcpF9wWd&#10;0XluLi10XQVeK/29VFrCKIr6hjAr8DZUEc4KvKotwxu+5gOh/U6GVsqyOQKwKDNt8guZ7ECI5bHv&#10;7t7ElwdN+PrgDn569QR3J85S5s1WGXjjurJqocxYYY3Oi+FHtxR8dU7CV4dkfLFKxBfC+4XwfuRF&#10;89EqFu/5mte0bM9MImi9vFGhdsBJNaFTyw6CllQ+2cWvHa6Nn4ayC+exxT8ce3h/u1Y7rBSbXdgT&#10;lxcuxqFe/XCoazHOjZ+ES/Pn4cSA/thiaKYMb9xsaIpt9vbYnxCO/ckx2GhjpQx/lL2MpOV5OwGW&#10;EVUHCWObhdYkmJq8rSLAsmevDNJQKQAfUyY3yKLwGsr46LYRWXo4ozbFS9mnyDyaLqNtMzBZq/mT&#10;VFL8256KcooKa/rhmWEogZMuNSoXYXtA29xCAGThOYFZ9hh6zve0sDIUFX5MWN5Yxyi7Hggwsv6U&#10;MkCD1ljed5dq/oQ29zmjyGMqorQ6P6RFlkXdnxPy52p/vFbx/6Edis+0xrKN6DuVv7IjoezC8JHn&#10;8oWP/0D7rOxEKBP5ee7v20XiqSqA6ksrTpWWrqPHPAdpGGvhecp5tNA2S6v7AwN/Bd5bLLf5f9xg&#10;boMAD20kJDuhMDcYnbICkJvug5w0HyREOCE8mDB4m8PbWg8ellpwc2I+dtFAQpg18uNdUUjl7p5A&#10;5aR9dvUWm90Go1WAGvYhtNwExthVpaxOWbI2A0N3dMWEQ32UvBpSYEOYVDD7C3ZbFgtnVgBUe5/2&#10;elRRYzgQNl0NFZxcDOGfZAKPBKpugj6CM43gQRV2DFfBO0obuan2yMi0QloXe4RmGCA2zxRZmY5I&#10;TrSBUyjdAm22De2+lQzt5PfYU629srTgnqBGVA83FH/bDX1X9UWflb1RsqwYQ9YPZGUzEKN3DELf&#10;hUUoWdID3eZ1Q5fZnQlvLrrMKiDMndFvZV8UL+6OgrnZMhZaxi2X4bWion8BLLaYuVZRXwGcRSYr&#10;yBzfD8zKUmRSwxu+5+8iMIsyf3fnpgLxRx6/f9aCun4jmA1lRJATbhn54bllBH72SQeTOxCej//4&#10;dcQfzqn43SEV//DMwC+WyfikEcYLKoj2jBcIL4QHzGg3qEAyNvqE2khpDT6sbkeIzZg5LXDa2BUH&#10;u5dgt7WvMsDjuKk3tuo6onrFclxdugT7u3bH4aJilM+dj9p163CmpAQysV4WoPt7w20ZYCFlB8te&#10;tQ528zmZcXRAUVkZ6yzLy2pT+WXbUx1lgEYbxNKwJdukiCqL4rbt7CDwHlZUWR+neM4fCO5/8W/9&#10;T0CmMpLp+7/GPMuC7O8I5Nt2EXhpwDhBgJ4ZhSrZt4mw3aNNfkQQbjMvi42WxqensmwOHclNKupd&#10;PvaMNvYl1fKJSSie0FI/NQ3DS8YSeU72DH5Ft/NSP1TZT0mKLJcjc35lQzOZsPDRIALfm0ThNb9H&#10;GrC+I/Cy9vMHZtsv+uH4rBeuLCAgACvnTpg/mNNN0Go/43nKkjwPCWerQEzlbdH0UnZNbGXFJEvN&#10;KmOgaaFvstJp4jUw09wczk5qRMTYoCA/BAW5gUhOcEF0tAMiw62RGG2HtFhHtA+zQ5SfJfwJkpc9&#10;gfe3QEGCB5KC7OFhRYU21YKDAzNpMKFlsSbAigJTjQVgUdoBW7IxdGs+Ok2Jhnu0Iez5OvsoAUsF&#10;N6qoX6ox7JhPzZxVsGcJjtBGWidLhPiZwtnKEN5BJnClVZfs7d/eGGG5PJdENcKpvn2y/NA53RkZ&#10;uTb4/7r66/gmz/f9H2/StGnTpu6eauru7i3F3W0MGEMnDOYbbMAYE3ww3F1LKQ7F3d3dBowx32vH&#10;9zivwD7v3++P63End5I7aZrndRznJedZ3TkQVe0CUJHvjdJCPwSn2sKdTkAWpfjT5vtm8H3Z6YRW&#10;aRHeyAYFbySg+/dd0f277ug8tiPafkGYv+6EflNfw+tTO6P7uA5o90lrtP6wOdp/Rojfb4Y2H7dA&#10;5y86oOOo9mhJBW41shkVWOClispOI1nrrJq6bQFTwJbHLHt+/9/ySWkKXD7/JuNk9RrabrHRtw6I&#10;QhPmYwdwato0LA9PxipDII7IihyXeJxwiMIZZ6qNewIueiTivFcyzrsm8X4yLrpQgayicY72UEp+&#10;yI9UNpzL7pmNVLKVMhJMFV5IeBfxWKtxg+zAWcPnLWRb5hmLtaHpmOVrxs4JX2PDR59gaafuWNym&#10;A1b37I0dBHppfr6KZ+dp7TGL15MBqjk8LtA4ML52wlJ2DosI3TIpbqami3ibcC5Xsa+orTUVVvb/&#10;6gi3lTq/gODKANcCwiwALyC4Uu9IKjwstTbiAZ2G7Dr6ifZZkrFLsbHnsjSRYcIj2tO7zum4xRj5&#10;GkG8QpjPU0Glyr5Y3vO01Mdorw/xexAFFXstqWJP2ci8ri+VOhgnqNSnDYyFCcg5p1jaVrHMXrxO&#10;rKo4KOVS7nhmqLzTkrpW4JOawHfZaTx2y8Jlsee89nVa9IdOabhLO/2IUMv2QVFhSaGjABYVZgx8&#10;x5PAyzJKxrtXZcpP1k3TDUgHIgW9ZSP/WakN7Ep34RCNwxLbs+PY52RGN28HeDL2jEwwIis/ELlF&#10;QUggzCHxzgiLcUZ8lBEZBKggzUeBXJjmh9x4L+TGuqEyzR+NskKRFOGFQHfaWz8dIhgbh6SI+hIY&#10;QuxBgD3MtMUEq+XrCahuHIqEZEf4MX7Oqw5HQgnhzLRCVLEOsRX28E+g2pq1iI9zRGmxL2qaU0XT&#10;PZER5YmEMBdExNjCI4rX5/vElzggmhY6hta9PN0XXavj0CTfF2XVnvw7PNTnblEajtRcD8bmFgX2&#10;y2HLtkJAlhWCCvlexVZI6xKG1ya9hh4TuqP7+O7o+U03vPZtd/T+oRde/6ELek/sTnhbou0nrdD1&#10;y47o+HlbdBvVCV1GdUTnMR3R+ouWaPFZYwF4s9qEIBD/p6YCJQEVYP/vZgUF9/95XDUCLbCrZZfK&#10;dr8c7JLGa96hWt9lnH3kixGYqHXCZHM0ZpTlUxEbYf3rHVHftws29euGrf17YNvA17B1QDdsfr0z&#10;6tq1xpqKCiyPT8FKwrhKLwW4jSrGXEyYFhLmhQRO1kjXabzVoNEigrbEMwJ18QTU2YSN77yL/bNm&#10;oOG78dgx8gts/+RT7PtuLOa6yki2tVqYIddYwKNsPliosSO0zmxGqqYsnZRpIDeVhWM54ZSC2zLa&#10;LBCv4P21Vs4vFVjHxyWVrDU/mx07B0uxMlHtafJ5bV3wMDBfQfAz4/7/RZbjN4YNv/nl46+IMvwc&#10;yLiSinyXqnmbNvsGYZbpJokpT9J5SOHt83a0oVayZjmcMXAKLrsSdD7/rCFWQSyruSQThqi2PO+0&#10;5Ga2j8QJ3r9Kq3ydLuY24bpNJb5DVb1F1b2lo20mwNdofU/wGpIq9r6DuJ8EC7y8fc3KTGstsTAd&#10;Az+/7Ea6T8t+yz2N4MoAluSMTlEWWnYjSccjVfgFYLVgxDYch2VBjgMVmMeNbuGoCrGDr0mDqCQj&#10;4jI9EJXqimAqXUSKO5IyfZAU54oUsyuykryQT3izEzyQaXZBZhShjnNH8/wINC0yoyjDhOxkfyQl&#10;uiAyRZZNWtE+W8GXLSCRHUSqAbmZ/micE4z2VTFoWhWBxs0SkZTvguhsa5gzbRm3GhCfbURmgTfK&#10;ysNRXRaOisJglBeEoqogCo2LolFeZEJYsh2V3QreZmv4RmiRnOiAzBgjWhaEoHtNNGry/BAXYUQi&#10;oa8oMCGvyBMh2bToGfwcBXp82i0Zmz9vjXFv5SKnnS/iWvmg/O189BvfDcPHv4YB43tg8OQ+eGvy&#10;a+g/rRvemNZbpcqtHFKqSr50HElwR3VG59GdqdZt0P6r1igfkmtRYNkGqDJtvGyyGUE2NshGfdl9&#10;ZIFYoJW9wRawBWKx11cI6aWdW3CRTeaCL+6wJAIQW35j12bc4fMeMW6+uaUO0wjmxu+G4/Sy8bhd&#10;PxOPdyzATzvm46ftbNvmsc3B/c2zcbt2Bm6snYZLyybixIxR2P31cKwb0gtzmlVgfKwZ0wzOCjhJ&#10;KreJ8bUs7q+18uQ5F6wxJWFDbC6mU5nHO3lgXb8+ODhlEs4snYuDE8ZibVE54SWs7AQWEV5R8cU8&#10;qvuETzbmrySYq1Xj9QjxSnYMSwmngLyCrxWIZRHHakK7joAv4W15TPYEC8Ay2CUWWjocSQq/WO+C&#10;20E5jPOzVP7nv0ySdbIciKnGn7z9M1XtCcF+5JOFe1TjO2JR3TNx1SmZqhiBC4RDrO8pnUARjEtS&#10;rZDwXqKqXqZqn7CNILiBCh7ZHnhRXkcbe4HAXkypwYPX3sXPvYfjUZv+eNioG+PfNMa5Uio0Q00b&#10;HadzOUWLfluXgBsEUqouSOEymUYSeJ9456r2E5X3If+GO3y9DIJdZxx9kR2D5IS2vCcBfmn/LZkp&#10;I9Qc9yHa+MP2DAOownMDApAeo0MgFS023Q0JOT5UXiPCktyQJiU9eT811hk5KX6EiECVmFGSS1Cp&#10;wFnRbihI8ELzwki0r4hDIz5elh+GsqIwJOcwPmVsmpBlRHYRrTetbGS8K8wRLqjMDEL3xkl4vVUG&#10;urbNRjFfk8HOIiPFEzk5gcgrCUNBZSQqKsJRQ+ArE3yRn8iOI9EXxYzJG7HDKCoKRHgaOx6qaghj&#10;79L8AJSle6NZXiD6NIvH601jUZkdiIxkT8QX0HrnW8NEqx3RyB7dhiTixI9vAPVfY8vcbvhgQRsM&#10;oK0fNbo19sz/BDfWj8O+BR/i2KrRuFD7FXas/QyDv6bt/zAVHb+pQLdJrdF3ejd0/bYt2o9uhY5j&#10;26DVx41gKjHASlLjvMptJZsQBNxboqw8WhrPU3WlWZRXNvW/hPel8qrN/7wva6Qvbq+3bGzgbVlO&#10;qdqOTbjH11ysW4pzS77B/bppeLZpJn7ePAvPCeyvW+fily2z1bmnG3/Eo7VT8WDVJNxdPgE3Fo7D&#10;5VmjcHLyCOwdOxx1H/bH4k7NMS06El/aGbDBRhK1OWNfi4449tUELPSJxRz7AEzV6FVqm+801pgX&#10;GY3a8kos8g4hXFJ72KgGwkSBl2jsCZ0MRjmwCXS2VFODAnctmwySCcwC8GoCuZqPrVLqKhDL3K+R&#10;gDvwnNhse6XCc5USs3Pg8wTgZTYuuOrPeDe4EM988lT62H8I8G++eXhBG/2Lb65KFyvpdKT64D0q&#10;3V1vqaxPhWXceIrhhNTfFYilltFpgnGFcbMALBUWJLeYWOsLtLuyPVA9RrjudB6Iv5evxd9rNuDv&#10;levx96pa/LNmLZ4P/wRSjPuejsDTah9kJ3RVlFQGr2iDb0lsLEnstAm4o0/CPUJ8l7b7AVX4vptF&#10;fWXnmAJYb1Hbi7x9llZfNjScIdQy3SUlUmVByWF9JI46xDD+NeOHsECkpOgQnqpHaKITAqId4R9t&#10;QHiyO6KopNERdojw1SIu3Ij8jEDCG6xUOCuGCkwVzqUaV1FRmxdFooAxspnxsTmcwMTaIDrOFhnp&#10;PigriUQl49PysmgU5oSiUW4oujdKxOvNUtC5cSKalJqp3D5ISfRCel4oUkojkUTbm0YgC81uKIrx&#10;YSfjg9hwT5hDnJES5Y48WnfpXCLS7NlR2CCTnU9xmieaFQShGxX4zZYJeK1pDPIYw0dn28NcpkdK&#10;W1c0HxGPnpNL0G90PjbP6INlK/vjvSVtMGJFZ5xbPxr3l3+Fh+u+xosN3+Pe0hG4tfJT/Lzte+xY&#10;MxgfrmqOobVdMWxDH3y8ia9b3wPvruuKd1b3QOdPSxASbQ8rBS7hkhQ4t2l1LYr7Mjkdb6tBKzlH&#10;qAX0qwTykoBKhbUcZffSFtUk9Y4kCLDsSpIdSVtwS+1M2qp2J51bPQPXVozHI0L6bPMM/LxpFsGd&#10;gxdsz3lb2s+E+PGGabi3eiJuL/0O1+d9jYvTRuLk9x/j8JhhaPh0EDa8+xrmdGmCr+OjsMEQhG2M&#10;9faVNMa+D4Zjsp0H5vPcNII4nZDKJgQZmJIRZCmUtlBrxHzGpGKXFyqIZWBKVks5EkJnHu2psjK3&#10;ayC8sgzSU4FsUVxRZxvG4ToFsiivgC2qbLHYjnwPiYNltNqi5jM1VGAq/FnG+PelKFlQIV4EFeFn&#10;jxxVRfCvcMk+aVHlX4MK8NQvD48J9gMpkUKIb3ukW6ClEt+QqRunJLVuWbJgXGc8e51x7WVZ6EIF&#10;vkSoLjImPa8x42Gbvvh12lw8HTMR94d+jgfvfo5HH4zC449G4cXkqfjts1G4YmBsSnhPaRn7amJx&#10;k+DdoZpeo5W+ZU27bZtEhU6k5Wac7J6NnwMK8JAAX5HBK3YUkoVDbX+k2ko1QlFeWfMsO5NkKksN&#10;XklJFQJ8UN6LsfBXESFISLVDVIoBPuG2sPOxgnukHj6E2NNfB383LfzddTD56giPHtHBepgDaHcD&#10;NIgL1iEtxoCyHD+0rYxFM6pzbKgTfFys4edhi9AgI2Jj3BETx7g1nrEqLXpeli9hD0Nvwtu3JRWN&#10;VrpJWRTS0nwRSyiTeTulMhpxuSGIosKnxPogMzkQ2WnByMmORGYWH08IQnSoMxJiaO0z3JGY5YrY&#10;WHukxRpQkuGJqmw/dK4yo3/rFHSojkYW7XNKGy+0+CQOPWfkodvUIvT4oQLv/dgCa/Z+gY+XdsJ7&#10;8xpj3g8dcGrWuzi3cCiWTGiG2pmtsXNWT9xc/wFW1r6O0dt74L3abviorj8+rBuAYTz31tr2GL6p&#10;C77ZPwgjVr8GKwu0kiZnB+4ekKR0/yc53QHLxv07PIp1likl2RMs876vVPfyLqowb0t8LHuCr+3Y&#10;jKtUYNkXfLNhs4L31h4q+846nFk+xQJw/QwCPFOp74ttcy1NQN5KkKnKP22YjodrpuDOkm9xfc4Y&#10;XCLAp8d/jKNjh2H3ZwNQ93ZPzO/UBFOyklBHWLdb+WGHbyzqzWn4keCsCUrFTBsnKiFjW8Izn0or&#10;se1CwrrI2gHLdV4qxl0mFprwiQKL8q7hj1lGzFfwGqsInzRRYNkHLDHvSoIpmxiWs0NYpYCV0WkZ&#10;idbynCXRnSyZXEyoF9GSiwrP0Wj4/vY47hSHu/7ZeEZIZVOAVBf8ndD+7leAPwIK8VdIMf4ILMRz&#10;gv2UdlVyPT8kxI8C8ixKLCO7MkLM29dltJmASBXBWwT8JuNmiZdlCkf2Ft/MaoKnn43Fg/dG4E6/&#10;d3C7z2DcYbvdexBuvz4I9we8h1+nTMeVZu0JsAeBjcM1AnnXideWhRu2hNYumXY6gXEyVVhZ6lS1&#10;pPJnOgipEHGHiixLKGU/sSSykwyXAq0ktFOrsPTROEbLfNSR1tkuEgcYk+9xjMTgaFckpGsRGm0N&#10;9yAdDIE6uEbawd2sh6efDTz0Gni7UKFDDIiNNCIq3BnhkW5qmWWwlxaxYbZUZE+0aZyALi3SUZZp&#10;QpzJDZFBbogKc0EU4+TAUFv4Rlqzo3BBWW4AmtNq92+TicEdstG5UQxaVJhRXhyOghK2RnHIolLH&#10;EdroKG8kxso0VhBbIBLjA5Eg8Eb7IDzMiBizM8F15nsYEWmyQ7LZgLxkFxTx8+Qne6BTRTT6dEpD&#10;SYcQJLeninf1QuW7Ueg+oQQD5zXD28uaY9iyVhi+tBUGzClG9WAvdOwQgP6vReDDcVEYPScNvQeF&#10;YeTodHy0qADv1zXBkLUtMGhVa/Rf0QIDV7fG4NVtMHgebfTwdFR3jrAAfIex7t0DkueqAQ8kVc6R&#10;vbh3dJ9qMu8r87vXqciv8mVZFndsxzUZfSa0asCL17glm/wbBGTaZlFduTaV/SYV+crm1TjLmFZS&#10;uz6kAv9EBRZwf90+77/j8/9s9Ew8WkWAF3+DG/PGKgU+Q4CPjHkXuz99E/Xv9MSizk0xNSsRdbTL&#10;22kfD6aWYVdUDpZZe2CjKQOLHH2pgrTFGlfaZMuIsopLtS5Ya+NP+FxUk6kfGU2WUea1BFiaxLOS&#10;2WKNgtgWsq93HdVZLLNs7ROYlxLc1eo19oTXmo/JQJaorg3fV8ujzAtLmlmNirWlLu4drwzcd0pX&#10;GwF+IbyWqvpZqjzoi8ACZav/DitVRct+8ibAHpmqwuBj2mux1tcc4nHZmupIS/uqQLckurvtkYE7&#10;jE+vUhEv6mPxqNcQPBo2ErcI650+g3BXATwI9/oNwZ3eA3Hjtf64+cbbePD+x7jsl6UqLUjSdoFY&#10;rPNtWwu8t22SLRv56Qh+Irj3eV92KP3kmImHrpm00Okq7j5N+y1J5aUO8BljvFq+qVZgScwu6isb&#10;LRzMqPUIRfNIG5glayQBcwm2hVOYPdyiHOAZ40hFNsDbWw8vHweYCK2ZcW9Ekh/CqIYBUR7w8rSB&#10;yc8aGQluqCwIQ+fmqWhbEY+sWE/ERDogIlyPEHYIMgVUmhuI5rTF5ZkBfNwL3Zuk4K3OeehcHYvG&#10;BSEozglAaWE4qhhLV5UnoLQ4HgV5MUhLDEGsyQOh/s605l6ICnZFgKctAgPsEGKyR2CwPfx99PBz&#10;42fxtUFSlAG5ya6Ml11QQotd1S4U6R39EdeasTBbcjs/pLT3Q+5rIagcwvd6JwGVg2NQ0jMYZXxu&#10;6w6paFITi3dHJuGblWXo/VkW+o5lZzM9B/3nluCNBY3Rh/D3ndcSfee0Rp8f26PXd23Q9I1UZNT4&#10;wEpU9/4hgnt4Lx4Q3AeE9v4xmcfdi1uSC4uKfJ3t1VEtoaQ632J7Za1vE26x3P+vvTynoGbsTDW+&#10;ULcMZ5eMx511UxTAT6m0Fnjn4ReJgam+EhMLwD/VTsejlZNxm/Hvtblf4cK0ETg94SMcHv0O9lKB&#10;Nw7pjiVdm2FWTgo26n2x0zEch7OqsTM0HdsCUrA9Kh+rXENpm2WVlANBk4EosceMXwn0Wmtv3ndU&#10;58Uqy0jyCgWjsxqUWkuwlyu1ldhWr44WiB35OltlpWUqyRID27NJ/CvJ7cRiy21RZoHcoFZurdG5&#10;4YIHYXNLVUnqZCHEfcaTD6m2AobUNJJBLCkLKgD/L4wxcmQZLSvtNMGUqZvHVL3HboyRZREFY9yb&#10;MppMkO84E2Z2DA/8qNZ83g1HqmfTbrg35H3c6PEmbnTpi6vtX8e17m/gRq8BuNl7AK71fBOXO/fB&#10;rb6DcD27BldomW/Qkl8iyNek4qAV7zP+vW9IxxMvywDWU37Gh87sgKyTcc8uFddprS9TqS/IoBUt&#10;tex2kiLeR+kSBN5TznE4RgstGzgE4EPO0VjqE4pMHx18aImDIwkswXVn8zA7wivKEYExzvDneXeq&#10;r3sooaYCe0Y5wSPCCS6BdlRoO6qgC+2tLzIYvzYviUa3pikozfRFtFkLs1mHnCRX1OQHoTKP9jjW&#10;FV6u1oiL9EB3qvXADjnoSuWuKTQhi9Y6Oo6dRDhtcZwfCnMZN5cRruJYFGeFIzMlGFlpJqREMKb1&#10;c0SQjz38fOxo02nPA10Q4EKI6RSiQ+2REe/E1/iguGkQMjv7ILWDN+JauSOBNlqOMS3cEd3UHZFN&#10;PBDZ2I223QO5qW5oXB6Fzh1z0aNbEboMSEKvEYnoRMD7j8xGu3eS0HxoJlp+VIpmH1ah9efN0H5U&#10;G3T5mgBP6oJ+M7qjx/hWVOBDO3H38O7/wL13dP9/K61kOaUs7pB0OtcJ401a6TuH+ZwjbLIiiwDL&#10;IJdA/MpuS6K7u7KkUuBmLH1T4uZtG3B2/WKcXzpeFRV7TEgF2F8J7ysL/VzsMxVYIH60bioerp6E&#10;W4vG4Sot9MXpI3Bq/AcE+G3s+XwQ6gd3xzLGwHPzUlCv90aDVwyOZDXCvqg87I0tQAMBXm30pwra&#10;Yr2VrwLVArFlcGo1IRbgJOZdZeWkblumhaQesSdf48XnyYizBWI5SgVFlRWEcbGkb5URaDkv6ivz&#10;0GKnpROQqaYVbEt5X+JqWTu93T4IVz3TccmYRNWixRXoPDMVmJLd4ikVVrboPZM6vwRGyqlIbmgZ&#10;1HpKiGX5oqi2VMR/4ExV9mQH4JqBe3Kf131EGy3TOwL7Q8bFd6LLcbfv24S3H6616Ynbb32o2pVu&#10;b+BqjzdwjWBf7dqXx364zO/ttowia8NwneBet2IsTPW9R+X9ySMXD4zpjH8z8Ew+C99XFPmGgKuN&#10;VYtOzsvyTVppWf4pK8FOatkIsGzml2JmMn102DmGLRoTjD4I0ljBxdGGNtQNYdEEN8QG3v6MgRnD&#10;+nrSRvvawpnxr6vJFj7xBnjF2MGVsbFfoAFJKX7ITA+g2rohwE2H3HgfdG2egraMOwszPVGY4YHi&#10;NB/ERzIu9rGBg5MWelstctNN6NYmAz2p2H1bZ6Bzk0RUFIchOsYNvt52CAh0pHI7IsrkQgX2R0l+&#10;FGGO5ZExcIwPMqK8EB7AzsWLz/N3oTq7MFa3h7vBGqEBtkiJcUBhjjfVNxolXUKR0z0Qad0CkNo5&#10;EPGE2NzSBZHNab+buCO/WQBKCv1QkO2JnMb+SKp2R0mnSLR7PxPZ3bxQ2NIRjVt4Ib2VCQV9M1A+&#10;OAdNPyhDq49r0PLTZmjzZWt0+bYtev/QFf1m94LVrcOytrlBZZ+8SfgEWtmIoDYnsMltOSeP3Tt2&#10;EI9OHCHoBwmyJSOlDFbJQNhtKrNA/P9yRgvABH/XZlzeVotTaxbg3JLvlQI/qPtRKe2vL+EVJX41&#10;Ii0DW48Z/z5aNUlZ6GtzRzMG/gynv38fB0cNwa6P+2Hj4G5Y2aU5FhSmY7O9Pw74JeFYTg0Oxpdg&#10;f1wRdgWmYZlOdgIJXO5skqNKLLPYYhld9iBcAptR3ZcBKIl7ZY+vZJ6sZZPYdwXhs8S6NgTWFvVU&#10;4Vc7jWQF2CtwLXZbdiZJHCwqLABbRrNlrfQBxn6XVRwbhytULBm9lQEqC7gElXBKVQapqv/CNx/P&#10;ZSDLLRNP/HPxjGDL47ICSposaZQE8AL7rwK/qDPBfSJNIONzZenj3ZL2eDpuIh6+PxpPZi3B4/Ez&#10;cbVTHwXt1Z79cZVqfLljT9z0y8Qt+ziVKvYWQbytTbQ0PW20bHSgIkumzN/4Xr/Icleqsmz8l/xd&#10;koFD0vKcYjtJFZcppEvuqUqBpUawlFE5YBeBPbLmm7dHelDNXGzgY7RBiJ89zBEOtKU2CPCyhq+d&#10;NdzstHCnqrkTZG+TA4ITnRGW4IrYeE9kyigwW2K0O62rPZz1VgimtW1VEYueLdPRsiwC1UUByExy&#10;g5urDlYMcaw0Gri7GtCkKhGtmyajPNuEXlTivoyH21THIT3BGyEBBoRFUVGDHeHpZgsvd1uEBzsj&#10;LzMYpfmhaq12bkYwMlICkZ3O25k8l2tGdmYEUhKDkJUSQDtOxS8woSlj65Y1ZtS0pHXvGoGCznxu&#10;h2DktQ1AflN2DEXeKEylWtcEo9n7BWj8UT4KB8aj/O0UVFJx4zu4IqOLK9KrXJHfkR3Im5koHZRJ&#10;iLNRMigbjYaWov2XbdBzQif0ntYd/ee8Dqur+3fgEmPW87KX9+Ue3/M7N+Pcjk2qXWTMK5sbZHnk&#10;/eMHLU0BvBe3eV5Gqe/IGuhXlpqqK4NZMiItWToub6vDhc1rcWLVPCowAV47Bfdqf8BPddMVuBYb&#10;TQUmvDIK/WQ9H1tNgFdOxK0F43B9zmhcnPIpTn83HAe/HIRdH/TBxoFdsKprCywpzsJuN8ZZPok4&#10;mVuDwwll2G/Kxia7YIJjhRUaa0gyOLG/ApgkgpNYVuAUaywqupbnLANU9grIOsIuaVolYZw8ZwUB&#10;lFh3BTsDea2osGTYkGMtIa4l9BalduLzZCRbmoPqIARgWeRxxClaLe4/RnWSRf9XaYGv2csCikRl&#10;XWVqRkD9JbgQzwVoxruP3HlOjUrL/CuVmrDLPKw89nuQZdBLiqH9LCVZpCOgSv/8Us2f8fmPI0rw&#10;7KvxePjDfDxetBo/LViFp1Pm4cbA4bj+xju4NnAoruU2wSO3NJzXmHBdF6NGoW/SDguktzQJVOJ4&#10;PHLKwK9q0UmBBV618ygWlxyScY4xs0xbndSYFcyiyDKAJbufJBeWjEIfIbiHDNE4QCv9cXQQipK9&#10;kc54NsyX4NAWx9BCh1OFfZ218Ha2QViwE6IivBEV7YPEZH9kZ4UgPycE2am+iKRKhvnbwRxmoBrq&#10;EBvijNblMXidqtqxCePLMj8+3xXJiW6MUw2wtdEiKswTbVukMd6NQGSQE9pXJuHN9rno2iSJQAcj&#10;JtQJ4RFGBNGye7jawsOF8a6/AbGx7khN9UMGP0NORhDBDeIxEPkEuiiXcGaHU3XDUV1qRtOqWDQp&#10;j0azimi0qopBs5JwVOT6oyDNA42KAtGycRgalQSiPM8XWekueG1cC7z+Q1s0eT8PnUZVofOYauS8&#10;EYa8fpHIZXyc1z0KGU0ZM7+Tr/b9lg/JRvGgDEKchhYflaPDV83Qa2oXvDm7N6yO16/B0bpVKg/W&#10;yfq1OC35r7YRZkJ86SW8t6i+t6Rwt1hruS3Hg3tULCw7klSsK41xr8wVC7yX2BFc2r5R5cs6v2kN&#10;AZ6Lc4u/xc1VE3Bv/RQ8YRz8Sn2Vjd4yB78Q4Gfrp+EnKvD9ZeNxc/5YXJ81CpdeAnyIADe8/zo2&#10;D+yMlZ2bYml+Ova5RqoMD4fMWdhnysAWfTCBYoyqYWyqMRI2ST/jTFCdeXRXEIotlukgObdWDVhJ&#10;zSN7BaMFYC+V/kbS2bwacRaAZepIwN3EDmETryuKbLmeXMNin1crkEWNRYUZP+uccdY5CVLwS5LJ&#10;HbEKwwVZfuiShsv6RNx0ScUjWmYBT1LVSNGwB3zsaSDBFPWlCqs0rvIcgvmHFPgOJrgyzWRIxgOn&#10;NDUIJkouNlws91OC/Ziqeau4Ne5N+hE/127B7amz8WT5OtwZ8bWC9zwdywPvDFzXx+AyO5a7tilq&#10;P7AU7f7JNRPPPfLwwitPwfvCLQ8P9Wm4bkNICegVByqtwdLOye4nXTSdRQodhlRikCoMtNGE9phU&#10;YnCkGjMePuSViL7hPrSbLshM9EAG1S8hwo2K6gSzZNbw1iHC5Ii0JD+qnwm5WSbkZ4cwDg1EUpyn&#10;ygNtCnWEawDtNFU7mx1Bm9IYdKiKQ+dmKejYLAklBYHIoI2uqQyn6kar15cUhqFZozhE873cHHRo&#10;URiDgR3z8XqrdLQmbBkJPjAx5g4Kt6NNt4OXN2NbPwPC4xm3pnohgjFyOMGPpCpLC2U8HOrnhGBf&#10;Izsgi+XOywxBRlIAr0XYk/yRFu2KRDqI5BAj0sPdUJjmTXfgj/J8HxTWmPDWwl7oO609en/fEu/M&#10;6Ipe3zdF3oAwVL+fhRZflaPR4AzEZTqg4rVENPu8CI0+zUGTj7JQMZRKzVbzUQ46ftMYA+fSQh+u&#10;XWEBuG41Tm1ah/OETjbqi3V+tbZZthreIMhq/y+P1+XIePfVfuDrsnxSLPeOzbiwlcBKo/LKqqxL&#10;0nj71NqFOLvwG9xcPQF3a6f8Z6F/2zH/PwX+uX6mAvjJWsbAVOA7C77G9Zlf4tLkT3Dmm2E4/AUB&#10;HtYLW/t3wMr2lViWnoQDBtncLtUCfVCvlfIiRqzSOBJeT6zTeBBIF56T8iJeajrIopqywspAoD0I&#10;nYAn00ZioWVzhIeyx6LaEvcupwILvNJWsok6C7wCsUAuSv3KnouVlkUesuBDRrVlEG2XYzDuhRbi&#10;pIMkkAvFCYkNZdeQQwJu0EbLyqsH3jm4qUaBqXp2SWpZpRq4ouI+CxILTevqlI4XIUX4jaD+5MI4&#10;lzDJiqknftmqmr8o+HOl4Hw+Ib5rk4TbyTX4ZV0tnm/ZiQsfj8KpN4bgUv+3cTK2GDeNfD1BlI38&#10;9+wZk9ul4b4uFfckBxZj4IcOjIEdGfs6MrbWM8Z2ZPPKwj0vQs8O5hIt9AWq7knJqmkTRwVOVHuX&#10;JfOkWguttwxgHTfGssVhp0sMKj0Yz3pJMjprKq8jQfaiRQ1ELmPb7CQf5KX7IT8jgGobgLR4LyRG&#10;uiIiyIjgALYwJ7iG6GHvr0FMtAsa54WhigqaneKFGipge6psY6pgWooH8rM80aZZHDq2TkZzWtqs&#10;VB/40JqH+DihSV4UBnTIQx9R7cYJyiZLxxAYrocp2oDgCDa+V2SKG0LTjPAMsIY/4+R4xsHJjIdD&#10;/Wm1nW3hzjDA190AU4CLaoG+fI3JE/F0DmbG9tFmB8QEMe4NdEaUrx3iqPSZqS5o1jsVw1f0Q/9Z&#10;nfH2nO4YPLkjen7bGCVD49F6dBH6zeuM8tdi6CJsUZjuhraEuMMX2eg2vQzdp1Sj3dfFaDu2CK3G&#10;FKDz95VUYCqvgCsZJyWdrFRmUHV+XzUq7E1poq7SePvGy5FoC9i7cY0AX9q1lTac1lssOBVYMnJc&#10;EAu+k7d57ZNr5uP8km8ZA0/G3fWT1YKN3wnuH2Kjt1J9t0gMTIBrp+MJFfjh8gn/AXxxwkc49fVQ&#10;HBo5EA3v9cKWPm2xom05lifHqfQse3XBkAyRB2zC0GAdTGAJlEYUV6ywVCwwEjiBWQB1U0orIAqw&#10;AqZMFQnQMspsAdjyuFQ6sAAssbAMdGnVOYv6vmqyjNNdASyDWKLsqzR2WCpzzrx9JSATD0LzcVgb&#10;isOy4YDgnqECS/LzM/yRX5CN87YJuET1u+GUjPs+MnVEqH2yqMyEh6p830CVlphY5oWNqbhNayur&#10;pR6zA/jJL0tVdXhGaMV+/+SRo6aZrsuCDm+q5odf4PI3E3F2wDu40K03ToXm4IouFg8J4WkrKdZN&#10;gK3icUcTj4e6FDyxTcfPjHUfOWfgoYEQ26XjKSF+wphbktDfMKZQbZOVZT7FuFfya53hZ5ftj7Kg&#10;Q5LnnZN5ao8UnHR8WZ/YNhKrnIKR5mYNRzcNjD5aeAQIiEZC649c2uMCxrdlYk8ZU2bF+tBmuyMz&#10;xgPJkR5UaKpgpDOCzc4wx7jyh+2PmlwTYvl6X7M1souD0bJpEto2TkIhO4SEGAcU0642rQqnfTWj&#10;NC8YydGEK9wThUnB6NMqW8XBbRk/Nyk3E3of+AVbIyTCHpExVFq2qBRCGa+Hf4gtYmSkmrY/lZ9J&#10;bHuwpx0CPewRzo5FVmoF+9jDx1UPX54LNvF8ih3CYgltmDvSCXRsoCv8nfWIiLNGsz4JeH9Rb/Sf&#10;3Rlv/NgB78ztgS7fVKOtwDu7HXqOb4ykUgdadmc0LQ1Bq+JQFBZ6oPqNKLQblYnXptVg0MIOeHN+&#10;B7w+sxWsLuyUmkib1PJIWcwhc7cy9WOZCmJ8S2DvSiOwqslgFY+3RZ15/jqVV1ZkiXKfYxNwBebL&#10;DZIEfpvKHX2Wtvzoipm4IBZ69UTc3zBVKbAo72/b5hDg2fiVAL/YOgu/bJypYuD7Ei/Pp92bNgLn&#10;v/8AJ756F/s/H4CGoT2xlQAva1WCpeYoHLQOxTG9FLEOxxH2/Ns1Eu/K4gsZbApSAEuFgi1UzI3K&#10;RkuCOQFbktNJelaxuxLDSp4rS1UDUWpRYFHq5YR2GW20xWbr1fUEYnmeJZ6W+7Jay4mPS/xrxGpZ&#10;X82OYYd9AJ5FlKlN75InSvI9nzXKVsAEteVPlh9KiptzVpG4SjW945WpllDe8cjAXYIsc713+FoZ&#10;XFIbHRhj3rRJxDVNDG4R9ruePOcqGxNoxRm/XqWVlbIoh6wCccTahP10CA2yDTGtAueKmuOsF2Nv&#10;diD3qKYXtGE4wefdT26O513fwW/vfoE/BnyEF3GN8RPV96lbNn6RATU32nOvXOUGbrmlqp1HF/lZ&#10;1eAVAT6ljeHfRpUlvGpFlmQMMfBvckjEOVcpWheLQ/owTHH2QpiHJE/XwsXfGs6BWviEUokJWxzV&#10;SjYCZMZ4oTgpCOVpJlRn0foybm1eFIHq3FBU5oWigi0nyRvFGQS40IToWCe4xWgQRGBy8v3RolG8&#10;ikUTGQNHxRqQnOyCimJC0CQGNWURiDU5I9rHEZ2rk9CvXTYBjkPj4ihUFITBHEErz5ZOCx8X74nA&#10;KDt4yh7hSHYyqUFIjXRHXAA/J2P0SKpwOGP4RHYscj6JgEfxsUBPWwRF2iAgUQf/aBsES4zv54IS&#10;sz//Li/EFdmj6nUzPln+JuPXjnh38evo/2NHdPq6HP1mtSPUHVHY1Q9p2Xpk57pYdkYVB6E4i39z&#10;oTdKO3gjv7cnmnyQgNcnNcHAeR1gdXM/Yd3HGGkvj7L0seFV26yOspLqNoG+TcBvE2q16IPKLLel&#10;yTJMWcwhSyzFMovqCsCyuUEqHEru6FMSZy//kRaaMe3KCXhYbxmFlvXPEvuKAr8gwL+Ija6b8V8M&#10;LABfnfo5LhDg42MI8CdvYtfb3bD5tVZY1qIYS0PDcVATzB+rZcfLPqrvVo0XdupMBDZAJUGXynxS&#10;I6iex81KXS0AitoKzGKtBUZRV1mUIaPNAq4ALkot88Ey3ysgy+CX2HFRZVnIsZRHAVvmjusIi6UI&#10;G2GmdZe54hte6bS1RZYpH89stUb5BBX34MtYWDYiXLJPximJi6nI16iKkqnjpmcGJGvHFcIuu32k&#10;av45gnHOOkrlsTpvZcY1NSWVSvWLIoihatfSQTqCnRpXHNIG8XrxahuirJFWWxIJ2TXCf8+Yjou0&#10;8Mf4WR806ob/zVuGv5eswT/L1gGMlX//YBQeUGVf+BTgF598PLZPxxN3xuZuGarTuMTryuCVUl2N&#10;GSdVxhBeT2up0H+Sn1FstexMUqVFGTqc8U7EKB93BPlaqdzPLkFaOAdr4RqqISjWSEpwVBsYks0E&#10;IsZTgRZDUFLNHownPWGmFQ31ZuzJJquuKrLDUJTsh5AAPdzDdHCKtoJfvBYFhYFoVZOAZCqqge/j&#10;SFU1RTugrCQYbZvHoSw3GPG8brP8CAzqnIeuTVNQkRWKpoVRysaHBxmQQJVNifeGv8kOLr4aqrwr&#10;XxemQDX7EEh/O0T52SMmwBHpkZ7IYMuiS0jidc0mWdNtB+8YHbwJcECkPfzc7ZDLa1bleyC+sQG5&#10;3YLw/pLeeHtxTwxb2gevTWyKN+e2x+CFXZHTKxDZzVxQXcYQIpPfSaaRcb0PwwRPRPP62QQ5uym/&#10;p47WyOrpiqI3Q2F1o2Ejru+SXM51uL5jA65v34AbOzaqTQi3CaasqFJNVFkWZRDsG7vq+Vx53Sa1&#10;XFJteJABLwIv2T2u8bao8gUqsqjviQ0rcGLlTJxdMBY3Vk3Ag7rpeFo/Q0EryydfUIHltkwhPav7&#10;kQo8GQ+WE2Cx0NNGWgAe9RYOfNQPu4Z0xebuLbCkaQGWBYWofcKHNGE4zPhyF2HcZx+KPezxt+tC&#10;ILVypSK9wFtHSLcqyysDWVLFz4GqK/PERkIsFlimgLTqnAxaWWy2LPjQvwTYmtewzA/LdkJZdSXq&#10;W8fnSJPbovzrNLKSywEH7ULxq6mMrRi/U4UfeWXjumOqKiR2Vja7U1UvUM2O6yIU0KLK5+2ozFRT&#10;2dlzkRDJAJFUJRQQJaHdIf6tRwiklEG56GTZxH9SF4kGvncDP9dOdi57+FmOsFPbz07rsNZXbd4/&#10;w+/nEm3zLVvZpJ+CS+wwbkaX4PfJM/DbzMV4PpGd5/cz8PuPi/DHd1PwPLKEypuDe7aMx41SUiUH&#10;D9ixXJeVWlRW2Q0l2SdlD7DU/pVtgwKwSmBHgCWNj8rlxfeWrJlnvJMxLNgN4aFaeEoWyTAN4eUx&#10;XAvfKB0yM3yoqGGoJGDZVNioYEcEeOrhwTjTQa9Vo8larQZ6aw3SY31RnmWCydsAb1cdvAJs4BRp&#10;DWOsFeJz3Km2iSjKMcGR560JsQNVNIIdRKPKULRrEY+S7CBU8fUDOubi9dZpqKRtb5QThpqCCCRG&#10;UbmDCE6cJ0yEUeL1mCgXNTCVQICSaJfTIlx4dEAiP2OSibeDnZFKK53i54j4SMbDSXbwoq335Gfy&#10;jbFFOG15bJgdUotowzv5IbWDP4bM6ogPVvfFu0t6UEXbY+jibsjt5Y+oxhrEFTsgOlGPinI/FBHe&#10;mgoTCrMC4OmgQVaCN2P6aGTVGJHexYDCft6wurRpFS5vXoUrm9fiyqa1uLplHSGuVRDflDpH/6dd&#10;l8bz1wj5NcJuqYNkKaUi88ECtJyTLYqXZbMDFfmi2Oqt63BSAKYCC8D3N/yAJwT4Z8a8v2wjxNtk&#10;TbSsg56JnzdSgWUQa8UE3F0wDtd+GIFz3w7H0S8GY+/7fbBrUBds7NIUc8szsMRLinQF4uDL+HI3&#10;1W+vnYkq7I1dDmEK1i1KdSUG9sQ2AryZEEpMLDV1V6n414YAuhFAWallRYWV6SWx1HZKnSU2FrV9&#10;BbDEyALoRjWAJXGylxptXkT4l6udTTa00I54HFCAP8LK8EdkmVqEIZkfL9rGU2HTcMU1TW3KP0zQ&#10;GgjcIUJ8ltCqH7xkhHRMVInpThAIKYEitlSUezffaw/f96DGX8WaJ2jLT9jG4iAdx06NO7ZpjCoD&#10;5VGtCcfoRg5oeW3+zRcJ1SUq4m1r2m4CfF+biOedB+D3qfzep8zBL9/REX05CS9mEOAJU/CIMfUt&#10;KylmlqrmmWV++YEkArBLxnUCfIVW/ixdgSjwCSrwYQJ8nB3NCX6mY1RhKR96TCCWND+GWBz1jMfA&#10;MA/ERdkiIMIGrmzOVE5pcjssjnFtZgiVMFINTKVHuyMyyAgPZxsY7XUqP5bcDvE1oozwZcR6wcvZ&#10;Fl60rJ6MUZ14DWOsBpFZjBtraIvLYhAY4Qj7IKnyYAuXcB1iU11RU01L3igKTUoi0btVOt5om4HG&#10;+WHIoco3osrWUJkzee1kghwZbI8AXy1jXFplwhpL5U2n0mZHeyHb7I60cCckhxqRGu6CNIKdys+b&#10;FstYPclewevF5mPWMe41ICjKBmktglRNo9QOgeg0uhyf1vXDB2t74d0FHZHT0x/B1VZIbOUCD8Lv&#10;Fa5BTaMw5BZ4IT/fG22bxvHatOrsPEpyQpGb7cu/VYeoZnoCrOBdo8C9tnW9OgrMVzetwZX61Raw&#10;pUTKFt7n867IcQsf31b7/wOwtP9Kq/C8lFq52iAFwutwjp3E0aU/qEJjlhj4BzzeOF0t3ng1FyxN&#10;LPXPG6arGFgGsW7NHoPLkz75D+B9w3qjoX8nbOjcGLMKU7HM1U/Zxv2aIByxicA+Ks5Bg+x8iUKD&#10;rVT08yC4YpOdVZJ1AXirAs+JYMoCDRldluTsosJe6rYosay0WkFoXw1oyYYFWRQiI84ycCWKK3Gv&#10;3JcpK8lQWUvrvkHjx9e746xLEv6Nq8E/sVV4EVCIBy4ZeBSYj2syT6qLIYwR/Mx+hNFL5YA+TgiP&#10;U2X3aMX2e6hqDyccqb7O8Sr9rBTkPk4YdrNj2ka13cXjPk0gjtpE4wghP2wjeaOlnEsAQWYnxs9y&#10;nPclvj7L97pIdZTdRretE3GDsavMO/8+/AsCTPczcSaefP4tHn30FX6ds5hKPB5X+TrJkfWIcbCo&#10;rwAsMEvBb8nAcckuUSXXO64JVx3JERldJ7BinWVQS9Ve4vtLxyo5raUafxeTEy20NdxNsnnBHu5m&#10;A9wYZ3owBnYNtYevtz1y4nzRtCAcjRnr5jIODfbWw5EK7GBH2B10tNc+yE0KQBDV14tQuwcRYr7e&#10;O84RXgkGBKQYkMeYt3lVPBIYcxoIsCSGN9BKi9VOy3BDk6owtG4cjd5t0jGwUw461SQSYA9kEMrq&#10;vHBU54QjO84bMSYHOgE7Kq8dEn3ZAXjpEB9gILyeKEsNRBFtem68B/Jpt3NjvJEX64HyDNp/fgY3&#10;AuhttoE3w4OweAf4xerV3G5hX6pntzBUSxbL2p54f2VnlPQLQ1iNFTK6ecBc5AQXkxWkqoRbmBV8&#10;YyUrpwbV5cEopTvxd7eFt4se3o42CApneFCphdW17euprrTNUs+Xx6vbCDABVZAS3CsE+jIhvkx4&#10;L9evwqVNqxXMV7cRdsKpgP0/7T+oGRvL8QqV+uyGpTi0YBIBHodbaybhfu0PeLRhmgL2t23z8Bvh&#10;lSZbC3+um2ax0Eu+w82ZX+LKpE9xZtxQHB05GAfe641db3RAbYdqzMhNxBKDuwL4gORXtglXIB81&#10;UgWc4rBdagsTECnutZkAS3nOjVROUeTttKK1asBJks+JAssySU/CaFkauUaNJmuUKsuqq1eb+C0K&#10;LNNLHnyOxMKSC0tUm3abQEmWzH2073+GV+GvyEr8ZS5XOa+e+hfgkb9k38yhhY63gGvNOFjmhqlY&#10;h2g3D1IhtxG+zRpnfj4fVSztkD4KO9kpbWKHs4vA72VsW0+V30SF38Ln7bGm+9CFYQ///t1U5V0a&#10;dmDaEMIrA1kBVMMg3HGgajKOvqmNU/t/7zF2/TOnFf6duwh/rV6P599Mw5MPx+Dxx6Px9KuJ+G3J&#10;ItzLqFHPlS2EsuFC8kHf0SfjmrUsuYxVNZ1kE4PU/pUso6psKKE9bR+nqvMfEychWTblf8LOY2tg&#10;JNrEGuFDCFxNNvCQrYMxBsLLY6wjnKhujgZr+LnYIinUjRaXaiyroBJ9EOnvBCd7G/h7OiAnnnGv&#10;lyMMRi08aEs9ovXwosL5JzkjINUFvulGJOT7okllLPKygtlZ2ME+UMtmDYdADUy06/lZ7mhOJe7T&#10;LhPvdC9C79bpKOT7hLhbIyHMDdW5EagqDEcRnUBhBkGlpc8MMyLeV494fz0yqILy/Dza7OxoN+TG&#10;evK2N4qTfVCR4YW4eAM7Cy1ttK0CNyDeDoGJdijpHYPS/rT3b8Qgv5cZwxe1Q89vCxHdygb5vf2Q&#10;3dqbHZmVKodq5OudTLxGtI4qzrAh3Vnti3bQywozDZzZoUUxRs7o7McYmODKVj+B9/oOqqqASct7&#10;RZrA/FJ9XzU5ryCXoyg222W+RpZLWuoCMy5mrCwKLOfP16/A6TXzcGj+BJxZSIBXWwAWBZa1z2ou&#10;ePsc/LpjLmPhufi5dhoer5yEB4stAF+e/DHOfP0ujo0YiAPv9sKuPu2xrk05piabsVRHgAnOfv54&#10;D+nY2+vkRxOKfdZBtJJS9EtiYEdCKCPLslDDlvfdsINqvJUgbia0Mr20hc+r51FglsEqC9gyqOXI&#10;x6VAmayjtlMAy4ouS1I7yXulUU2S1q3k67faBOB5UAn+F03llX2/pkK1WeGuQxpuEiTJ5HjaNpKK&#10;RYWlch2mOqlUq4RAUubW89r17EykIkODlCAhxLIMUWz/Ro0rtmjZKRHkesK7gXZ5g/pMEsfL/LSe&#10;MbCrAldg2sdrXKSVvWObqKadnvAzPLNLxS+GNPzVdSB+/ZGd5qrVePzVBNx7/wvc//BLPBrxDV4s&#10;XooH1R3w1C0Dz2QTg8xHE+Q7tskqAZ5sIbxkkGkkSXsrHVCIKhsqea6P2TJeN8p8MGNj/m0HqdDS&#10;Ea0OYBzHH7+LM5UwlNDFCriMYRNokyMdYOekg52tFo52fJxKG8O4skl+ODpVxSpFzojzQhpVMjHU&#10;GT5GWkwfW/hS2QLTXBBIcINS3RBC9QsmnKYUZxTLHHGxGcFRRlXg2yFYti1aw4OKHE2w8jJd0brK&#10;jEGdC/BGuyxUZAYhgmof6qJDRpirinll5VdJTjCqCkyozAlBWXqgygaSE+NmSe8T6YaMSFdkRDmz&#10;OdFeOyI5wgGx0Q6IpBsQwOKLnOGfaI3wbDuUv5mAqsFpKB+YgsJeMXj92zK0/jQWJW94oqirN/wT&#10;dIzXJTG9NeyCCXAoPy8B1//AuwAAPNBJREFUdo9kXMy4uklpGJLNPnC0tYaNtQYJpe7I7REIK8sA&#10;1stBrJ0WgK9Rda+KChNeBes2y1E1UWWlzC8fE4Xma/6D96WVvsI4+SKBP1u7GMeWTcfhhRNwbtE3&#10;VODJFoDrf8TPBPgXiX+3E2SBeCsVeP1LgF8q8OWJH+LsWAL88Zs4+FZPNPRtjzXNizExJhQrte5K&#10;ffdSeQ4T4KN2tNEEeh/j4j38QUllvnpCuJXqK2q8lT9qgXoH23YqqyixWOrNSlVlm6Ds65Utg5Zt&#10;hDKS/GquVxZtyLST7P2VZZqyq2k933et1GpiB7FZ54NfQssAWue/CPBTb9mwX4BnfoV45CX7e3Nf&#10;Fs8OVnOmJ6hUUrh7Jz9/A4GWTmQd309GxMXSb9MFYQchlqJmW/k3SUXCWr6nlBCt01rmtpdrnbAh&#10;KgF7ixvhdPPOuNrmdVxq1QN3Br2FR70H4UFBK1xgfPrAJg6/OKbhF8kuSQv86/jJ+H3DRjxbsgx3&#10;Ro7Ftbc+xM13PsbDryfg17kL8Ti7KZ66ZuKJpyzdzMF9x3Rc0xBc6zicZ2cgCzfkb5BthBLzSnWJ&#10;EwRWrLQ0NZ2kj2cMHsH/SRRmGgMQorWCrd4aLgG0gNG0zIlO8I43wkiwbWz4o9RpYE+AHQ02Krl7&#10;iI8jKhjvdqId7lQZh5rcUGQmuCOG9tsUzFg63B6hyS4ITaE1j3WGb7gRXoxXXTy1SInzQVPGwfFJ&#10;HjBSyZzCJOam8ofoERhoC3OkFnnp7ujVKgNvts9Gi+JIxrSMuz3tEOluAxNhDvayhcnHHjHsNLKo&#10;uKVU4+pcE6rzTSimfRaAU0xGOgaqc4g94kJtEUXFDYvXw5xBq93IA1UdvegIrJFZ44am76ShyTuZ&#10;PGah6cBU9BqRj46fxqOou5tKM+seZwXvGGsEJtjAjiAbaZFdGUM7BFshKs4GlQU+aN8kDilmP+j4&#10;+0uodEVeDyrw9f/sMwHcXvtSVQVggdXSLhPWy5tX4+LG5apd2rSSbRUuM04We32VsP4HL22zqK8A&#10;LQCfq1uGk2vm4vAiWuiFAjDhFJV9BfBWiYPn4DdRYJlGkrXQKybh4aJvcWfGl7g24WOcHfMOjn3Y&#10;DwcH98DO11phZdNCfBcRqEZ8D4p95I//kC1VzRBNS03lspJN/lLxT6r6eVnqFRHqXYR6B4EUgEWF&#10;JRGAxMZioUV1ZRBLNu3LNJNlB5KMXPtThcXG+lLlvBXAsspqM69ZRzWUxHdSWPvnkGIgqRn+TW2B&#10;38PFOuczhpT0sYwfPbNwxcC4kYp1zpZxKSE6SLXazPcVF9BAK7qJ6irvbVnNJW5BOhWJ130Jrs/L&#10;5s2/WeoxWaE2PAmXR4/FL/W1+GfPdmDfLvy9ayv+3b0VoAMC/w//rl+Fp13fwENdHJ7rU/Bcl4Sn&#10;1V3xW20tnqzfgEcLl+KmZOYYNBRXhwzHg+8m4KdhH+Ouawru6yRbZSZ+csvCdar4GckSyr/5uCZS&#10;dT4nJeuGNganeJT4XEA+RsU9TPU/Jeu+7WJxWEqrGGIwzs4LfvzMWo0G1oxpXfz08IsnwDFG6J1s&#10;YK2RkWYqDwHX6axhxfs6PteVMGfE+qBdRQy61iSgTaWZ9jYQ2ckeiAi1g08IbWYIlcrHBk5GnVJw&#10;NxcbtUWwhgpcURiJUKqjKxXYM8wWQVTIwCCpBqFFTLgBHRslYmDHPHTiMTveFxG+BNbfHhE+dghw&#10;s4WPozV8aeuDvexp5e2RFOmC4kyCXBCK4owAxIQY4U/QQ2jnQ1Ps4JdKxZQMl+l6JJUaUdzCHeml&#10;tsgkzG3ez0P7j4vQ+aMi9PikGO2GpiOzlSuCM6zglWgF/3TCm6lDEI8+STp4xGnhTIidgzWIMGuR&#10;k+2M9HwXhCcx/qdCZ7fxQnZXr5cK3CDTQVtUEjoZfb4uakpLfJ0wX6PKXq4XeFf81y7VE2CJh3le&#10;AL+2bQNVug6X+brLUmqUt9V9vv4CwT9ftxTHZBBLLaWcSAWeikcyiCVzv1Td33dYYuAXm2bhOQF+&#10;smwiHi74GnenfYGr4z8gwG/j+Idv4MCgrtjVsxWWNynEtyapPeRCBfYnnJ4EIgQn7M2EN4Bq5qzU&#10;V2Ddw7h4q1JfL3V/K8EW9d1BMKVyvYAsBbRlNFoWcghQMlcs66W38DmbCZE02cAgq7NU9g2NLW1s&#10;AG/bY62NEc9MhDeqCv/GNcafYeX4yTMPD2XlEuPHG1Q+tW+WceNFQ4rK2HjAxsRrymIQvSrILSor&#10;nYOs5JJBMYm5pQLFer7nWqr8aqr8Ko071rDDkvdcnZCG+8sW4+9DDfzu6vm9rWVbgz/ppP49ugc4&#10;3oB/j+3E//h/xboVeN6sGx5bReInbQJ+H/EVXc8OPFi9AQ9WrsONbyfg8tvDcf29j3F/zBicSigg&#10;rEG4Z0zBz775eOyahUs2hJRKLml7xP7LoNsptpM6cRLRavRc8l8dpRJLUveT+hhlnw8ytj9kMOMD&#10;Dy+YGbt6u9nDgfGsPeNdV8a9LowrdTJFZG0BVyC2taWdZqwnSuzqqkMALWVqthNqykPQpXE8ejRN&#10;QnuCXJTprzbX6901MHhQZQmuUSy40QbeHnYozQpDh8bJKMwKha+PAa5uNgg2ORNgxtz2hIXgtSyP&#10;xeAuxYyDM9U0VmK4E6IJb5gHY1dXAkw778OOIcjDHmF+Tgj1s0dihDPKc0PQuCwS2Rn+7BQcEZLu&#10;iIBMG3imaOGZzM9A2xyZ6YAYnveL0SIo2QFth+ej+xcV6PxxMRq/GYuEcic4SB3jKHZUsRp4J2l5&#10;DQ3C8tm5FFsjtkiLqFw2Wuu4eFtEZOhUZQefDAKeYoXctl5IrHGClcS5ArHM5aptgOzNBeabAjN/&#10;EDIvLGpsUVtLuyRHUWiJl8VGE+JLhPUSjxep1uf5uOxAurK1Vp27QOhPLJ+OcwRYdiM92DBNAfxc&#10;FnHIANaO+WowSzYzvNgwHU+XE+B5X+H2DyNx5fsPcfqLITgyvDf2DeiE7d2aY0lVLsb5ykILJwLs&#10;p6r8yQiujETv5A9/O+8LwAKvlO7cSLspR6keuJnnpWi2WGeLjRaYRY191XkZqX51lAqD2whxPeGX&#10;jQ0yEr2QSrKYCiGb9jdoXfAksgRIbIZ/zJX4N74J/oyqxCOPHNxhrCkpYm86p6vMFRcI7iFrqVoo&#10;GyE8+JlEfb2wnTGkXF+WdcoOJksyAJnekir83qoa4wqZW+ZRkhNsyivDg7Ur8Cv/T8+3bMCLLbVU&#10;4RX4ffMy/LN9Ddta/G/bKvzbsBo4tIVtO/6pW4mnpW1xjyp6M64cj+fS7Rw7isvfT8KFYR/ixkef&#10;4cYnn+BMo1Y4qg3FDbtEPPXPxWPHDDXtdFbmdAmnJJaXMi8nZSRdwgDG8ccJ8DHG8aqMilhnUWTe&#10;3k/g9/I1u42RGBLuj6xoTyQwZjSHOSOcIAUFOiLQ34EKRltL5QsJdkSYyUGlrokkSBFUy6hYQpBm&#10;D3OqDSLNNsiJ80T7MjN6Nk1Ax2rGj1khMIU6weBlDXtXQsz4WGos2dtqVLzYviYJzWi/s5IDEUAV&#10;dXe3hTuV1Y0xtz9BrcyJoAIXoU+bLLSplk7BBwmhLvCXTsCBoBi0CCG8MZHeaq1zqC9j3GAnxrpu&#10;yE7xRXahP2Ly3RGWy78jTcBifE6IvVOtaaPZWcTaMZbVwJOfvc27ueg7rimq+sQiubERIXyOM+E1&#10;RlNp2eS1plwdIousEVdihdLWtmjb2x2lTZ0RnaGHe5IGboTXXUq1UOW9+fyAdK1lHlimhGTE+A5t&#10;mDSBWaWXpRrf2F5PiGXut05Z5WsCNS2ymu/lfRm8+r9NQL5AuC9sFpgF7LW4wPc4uXwGzi4Yh7vr&#10;puKBjDTTQksmjl+pvn8Q4N+3z6eFJsC1PyqAH80bS4A/x5XvPsDpEYNx5L1eCuCtnRpjYWkWvvZw&#10;VgDvpYLJ4M1uAizTL7sESP7YZaplP9XCMgLtzJhY5lwD/4NV7LNALPctSuxPlRXwvf7/IBall7Q5&#10;VmokWnY41fPam/i8ByEFQGorKm8jIKUZb7fEL/6FKoOjTLlcdUjCBV28SrcqGSsO6PiDtg5WA1a7&#10;rcOUdZb4VpZhyoi3VHiQ9dOyCUKVMVXwulPxZUmnI5a7BuPW3Jl4sWcbHq5fjmd0QX/srMUfW5bj&#10;l1V0NAvG49mc7/B87vf4c9lk/G/TYmBvPXCsgRZ7Ex4264JT/FtPZ5bj/JC3caR9F5xs2hZXOvXC&#10;hcKmVN4otQ/4MW2/pMyRjf1XtbT8BPMkYTzO71OtvCLAJ18CfIwqLOormxiUveb9Y5KZwyFa5YHe&#10;aR+OTs6E0VtiSj0iAhwJMa1giJPaypdKaFOpYglxzoiKNiJcUuOEOiA0xA4RjJXNtIz+jHkd7DRw&#10;stPC7O+EUin8VRGNzo3i0KwkCilJ3vAJpKK7aOHuIE1iaKMlr3NpFKqLo5CfaYIpyFnt+Q0IMiAs&#10;yRFJCR7oSpXu3SqN1zERYA/kp3giMcwVEf5GBLna0IbHoEXTDMQHuiDT3R7JVOZAxsnBUfyctLWR&#10;tLUReQ4IokIKxAE51vCnlfZnTByY6ACXKB2cwrVoMzQfvb4oR15bP0TlG+AeYwUnswbOVGgjmwOb&#10;sySmp8rGlGhQ0l6HRl3tUdWW31Mh3YWUacnUw5jA5yVQtXnfh52F1SXGqQLiDcavan0ze3Y1JUQr&#10;fJUKek3ZYd4WmNX00Fb1XAFYyrIou8zHVCPk0sRGX+JrxUILwBILn1wxE+cY1yqAqcA/bZpBgGfj&#10;t51z8eeuBbSCBLieFnoNLfTS8QrgW1M+w+Wvh+HkpwNw6N2e2Ptme2zuUIMFJZkY6yqDPfZKfbdp&#10;HJUCH9RIFT5/Kq+/KiS9i3DLKO0OqvJe/vhEhWX0WaCVJjV9LTCLRfZUQMtAlwViiY8l/pVVWjIq&#10;rWH86YSdEq/yNdc804DcjkBeR/yb3FTN+/4WVELrmYYb9oxPbeJwjj/0Y/zhS1x4hJ/tKGPHQ9ZR&#10;2Mcf+27bMGxT00ISR0vc66AyiMzl+0hbyNsr+H4CryiwVH1oaNsBvx3YhYe1K3Fj/hQ8r1uAXzcv&#10;wWOCe2/al7g/8XPc//Zj3B47HPe/+xDPZ3+NPzbMx/92rcO/R7bhf3s24mx6KTszA52LL47Yh+I0&#10;XcsFAirrrR84pOGBUwbu0fbfMaSq1DqXZa2zzPfy75Diasc1ssKKAFuLCstySRm8CrOk0tFJNf4I&#10;df+IgQCzk9pkH4wa2mJfA3+cVDZXGaiyZRxMGP2ddQh31CGYzZNQGFypngTQYEuV4WMBwXp4eNtA&#10;z9jYmjbb2loLay1BttchKcIVjfNNaF8dh9YVZpTkBMLMDkHew02sNC14TnKQWj+dJwNQZbEozo9C&#10;sJ8jPKjYUqwsgrFqdYEJPZok8lrByE5wQHGaG8ppz3MSvJEW443Xu1egQ/N0lEV7obnZG4WhroiT&#10;6hE5XojOdSdc7ogtcUFYjg0iCuzUiLOnJ9XYg7FxshM8YvVwYhjQbEA62r2TgmzGxX7JGrjQNhsJ&#10;sFssgeRtgdItlX97PGPeSg0y2lkhuYUV8trokFCph0EqHWbYwpPK7cWOwjtdB780HaxkwEnmbF/t&#10;5RVQVRxLAK9sZWwrystzAqxSXXmc5y79BymbQCvPk+fwenK0xMNUZFrsC1SKUytn4cKS7wkwLTTt&#10;swXgOYR3vmoSB/+6aeZ/AN+fNRo3Jn2Mi18NxfFP+uPA293R0Ls16lqWY05BCkY7y1pmB0LpplYh&#10;7ZGauIRhH2E5oAlVA1v1BFzUdx/h3cNzDSo+FnWWBQ+W2wKxqK9lWsmDTUasRYEtKi3x8Uo1uKUh&#10;bLKai7bc1h9/xtcQ3Ob4l6r7R0Q5fgkqwAPXDJX0XFZdnbOOVYsbDtHGH6D13KsJtlhKfo5d/Dw7&#10;aZ1FfTfz8eVK4SUFj7MqjiZNgF2hcVYQr+BnWGzjgUsTvsGLfVtxd/lsPFz+I36tX4R7877D/blf&#10;4Td2jH+snoTnc8bg4URCzO/t8eSReDRtFJ4t/B6/1c7Dv8e34OF3o6n8rjjGv/cs/5ar/Iz3tPF4&#10;xI7nHm2/bC2UpgDWxOKqTkaeoxXAlmr+smmBKvxyFdYxGzOBDVfrngVgWZcug4j7+DdLJ7rBOxKd&#10;kyMQ5uMCe8a7Bsa6fs42iPY1IEJ28VAtXQm0M+2qgSDLQJYTY2B/xrH+fgbGxNbQarUqRhaItYRY&#10;mt5ghQCqtCRnb14SRksdg5YlEchL8UewtwOMOipZiGVeN43WW1LxNKlJRlZaCHz97VStXqn1m5hp&#10;RJPiYFTmBSIlwg65sUaUZfgiL8ENbRsnYlC/RqjINqnppdRAJ6TxWJDph/JiE7IzvRHLODepyhmx&#10;pY6ILjAiIc0dEYFUb4YGIWbGwCmyWMUa8WWeqpZwXCntc7Ytz7PTStSq2km+aezMqOCixM6Mn+Pa&#10;MAToZIWEthoktdMgtYUOHpk6uKTbwpXQuvH5Abl2CMzVw+rWPkvdI9mQIAnZX6mogCpWWdorqAVY&#10;AdcCLO+/PHfxZfu/EFsUulYNYp3bsAwnlv6Iiyqlzg8qpc5PahmlRX0VwNtppwXgtT/gpyXf4e6M&#10;L3CDP8QLY2j1PngDewd1wY4eLbC+WSlm5iZilMGOFtoBDVTgfQS3gcDKqqWdBFBWLu2lXRZg5Ye0&#10;l20PAZIm1ninDHwRoG38EW+kNX01Zyywy3yxRZlFob3YJB2PqKEVASb87CCueaXjn0SqbmIT/EV4&#10;n/nl4x7hlV1HV2mdL1hLZQIqE9V6r0wT8Vq7+KPews+5nZ9lK6Gt52fbyPfdwM9iyZ0l2xZdqMIO&#10;mE2A52usaaGp/uygJOn8OnMantSvxc/8Tu8tpV1eQ7dSOxvPN87Gv/uXsy3GPzvn4+/t8/C3hCKL&#10;v8XTOV/h/tTP8dO8cfh1/Tz8tWM1/tq+AifScnCE73WBVv4OlfSxLgUPaJ3vyFpp6yTc0aeoTQ9i&#10;ny9rY9khSfUGxsBsYpvFJksMfJy3xT5bFJiP2RJqhxgcsYukAkepeeG62FQMf60x2jbLQUp8EMID&#10;3ZBockEK1TLU0x7eRv6QHamYjlRl3jZQXe0JraiskSoqA1t6G51SX4FYp6MKC8BUWWc/xpthGsQn&#10;GtC4KAhdqmmra6IZ2wYiilY93NdRrXMuTguAidAmJXojPzsUaan+iMy0V7WKZAQ4nLFqPNU3LECL&#10;yqwgDOqaR2sdjYFdszHktTy0Lo8i2F5Ii3CmffdDTXYIqrP8kZ/givR4R2TnuSEqw16tnIqkNc9g&#10;LG2ONCI+zh25pYGIyHJAQDLtNeNW33i6kXgeed+HzSueENMWixLrQ6jCBDq1kzXSu1rgTWxrhdga&#10;LYJybeGRZQMvOgffbBv459giqNCeFpoQvgLwwhbLUQCWtc0K7F2b1f3LVONXI8wWgF/a5peKfPEl&#10;2Koqg1qBtRHn61fjbN0KnFm/BEcXTcV5ZaGn4f6GH/FYFJjQivL+sVNGoecogH9ZNx1PRKkJ8LXx&#10;H+L8aAL8fl/s6d8JWzo1wZrGRZieHY8vDQbC5qzWP++SRhj3M87dQfgEYqXEViaCHKJiXIFUQBZQ&#10;ZSBJIBYbLcDKfVHhOlrLesJSS/UTdd5B+MRKizqvo0Kus9Izjg3Bs9AS/B5Wrgas/oiqUBkjb9N+&#10;3nJKV/Ce1MqPmu/N99ipOglnQktLzutZ9g/7qraWn2U1O4jlVNg5VtaqXpMUU5PCaLPZYUjliNVa&#10;b8bD9mho3R5/HNqJJ+wQn9UtolOZwU5vIf7Zv5RgzsW/R9cBp7cC57YDp2Twai3+2TwHT6nOj2aP&#10;we/1y/A3Q59/j2zHtb69aOtdcJ4d2l3a4cey+Z9W+a5tEm7qeNsuRe2gklDgPC3zFbsES6lSAnxK&#10;rDNDARmFPs64XtRX1m+LhT5liMNJ5zi1/vmILTswxsCr4lMw4q12GDqwFXp0LEajsgQkyqAQY1Fv&#10;NU1jo5oX4ZXq/KLSNgTVnuCKlTbYEWq9jTpnQ5Cl6WnJ5b7RTUeArRHIeDIijJbZ7IbmVNL25aFo&#10;VhCMqsxAtC2LQrP8UMQy7vVwonL5OBBiE/Irg2HKIzwpVjCGWcGT1wgmPImxrqgh9H3aZ6NPuyxV&#10;OqV9RRRVPhSN8vxRmeGDyhQfVLAVJXqgIN4dxYleiIyRZZ1U02grhMbaIoJglxYEomebFOQWeyNC&#10;6gsXGXl0VIs2pFi5N1/jHqKDeyxdCF9rkJrF/AyZne2R3d0eKR10SG5Pp1HATibDEWkV7ggvdUZo&#10;uStMRQYElzjASnYKnSZo5wjoOQJ8fst6BackZ1dgvoT7Ih+XzBpSDO1VgbPrkheaTW5fI+gC7g0Z&#10;AONRXnths6zEWoPT65fhGBVYAL63fjruyTzwS4D/oGoo+yzxsCjHWtprmQOePgJXv/8AZ78cgsPD&#10;e6OhnyX+XVWdj0kpUfhML1MtBoJIG8wYWDYFHCDAAu9WKtpugrKP9/eqczJ95KbiY7ldb+XE5sJz&#10;stbZoKCWOWIp0SJLFesIq0zxiI3eyfMSE2/m+2zgdY85RODXyAr8SuV97lugah1JOpy7jBtllZLY&#10;zEPsKMRGCrzyWpmWkjh3M4EWxV3Jz7iKn0eOK3lcziZF1mZqNJgjI9y0zotpnedpdKpyhJRoOf3p&#10;x/jt0Fb8VL8cfx7cgD8bluJF/TQ8WvglXqybCBzfCJwhvOd2WAA+Vg8cXIP/bZmNJ3NH45cNi/An&#10;/zf/HtmFp+PH4IQ+AJfYuT2wjsPPtM53rMx4QKV9zBj4Pv8WieUlfe1pWuzTjNulnOkhfpcy33vS&#10;Ls6ixAT5KDsr2cwgCiwV+SWZ+zEDVdjerNZCL8/JxbiPe2HEe13w7pst8MZrVWjbPJs2NBKRQa7w&#10;crIosMy3ejnZws1RRon18HbWw83BRimuQCvTS2rBh0w1CcgEWE+4PX31CAjTqwEsB9rmYA89ChI9&#10;0aooBO1KQ9GB8XGH8miUpRAif3s42GoQ6EN1THVBeKEWflRhzxQNfDMZe5bYwjeE1jXcHQN6V6E4&#10;IwgmxsvZ8Z4ozw1Eo8JglKb6IDfGDYUJXlRjX1Qwvi5M9kMCYY5N90RYHO051TQpzQWtG0Xi9VZJ&#10;KCn2Q2S2HpG59gjLZGycYks1tkFAhD1jfK0qSO4takz77Gq2QlIzxuJ9PajEekJMqDOt4EfYm9YE&#10;I6PKAyHFjogodUFEmTOsThKwMwIowZRqC7IB/8K2jTi3uRZnadnObXrV1hFiUVipvMD2EmRVfrRB&#10;AJbSKgL9RgX6JV7j8vZ69ZpzvM6pVXNxful3uLN+qkot+4TA/kzV/XPnQtVkFZYA/Hz1VPy0cBxu&#10;E+Ar3w3HmRGDcWjoa9jVpy3q21RiWWkmvokJxQc6nZq33cIf+mb++BsIo1joHYRlC+HbpZEFHIHK&#10;SgvMW2QqiaDKgNYmqux2gZIgi9rK1FIDgZN54g20y7J+ep2VVtlrAVgNdGkERk9Vg/dpSDGehRSp&#10;gth3nFNwyzkV12yScYY/alHefbTI0lGIBd/AjkI2RSzlZ5URZrHJsuxyCd9blHYh32OJxqhKpi7i&#10;+86mCktxtOV8fJXWg/bZHqtCo3Fv9QJ+ZyvwqG4J/jxSh98bFuHxktF4MPMDPJn3Cb+3b/HPoVVU&#10;Yarsyc3Aic2EdSP+3bsUz5eMw9O1DFf2buNzduLF3Ck47yYpZMPwSBOPXx2y8MIpE4+1CfjNLUdV&#10;iHjonolbdBVStFsqHoryHmGcu4+qfVwvCzfoMnhf1FeawC3ZKM84J6jECgfso7GXMfDKlk0wYdQA&#10;fPNpH4x6vwfeH9Qa71GN3x3YGl3alTKGDYevhyPcGQMLxCZ/ZwVYgJseHg46ZZsFVuuX1tlioy1z&#10;xjJf7OpKS+ljgCefL3PHej7Py9GGNt2I0mQvtC2NRJ9WGWhTEo5iQhzm7wijntbbX4uwPB2CC6T8&#10;pwb+eVS5QsbEyY5o3zwVnTpkIjzGgNAkfpZQA7x5/cQoD5TmhCAz0Rf+7nYwMdZOMnsgLswNocFS&#10;diWAMbUb4rIYF6ca0aaRGf07ZqBlk0iEphLYOHYwMTqYEu0Qksi/1cRrRrujoCwEMXnO8ONznCIJ&#10;a4YtSnpT3Xs5IKEFQwUpYB5lhcYlXigodmfcbAX3ZC18UrWwOk2VFHgl/9W1fbtURsqz2+rZNuLs&#10;y9xWsq9XVeFnEygv8fylrWKfZcDKArMlC6UAbGkKYJ6T6oXy+OlV8xXAt9ZOURv6n0j2DarvXw2L&#10;GQMvoh2kCkvNJFmFteBr3J42Ape+HYbTIwbhwDs9sKNXK9S1KsfiglSMjjBhuFaL9QRXFvULnHtU&#10;HCtTRnYEUM8fmiyxFHhlpZY8JmDLRgEZYfagclOVGWPW87XrCa2osaiwAC3n6gjWOisdoQ4gjIF8&#10;HRWdcfN1WsvbLumENh13vLJwlup0luBeZuwro7RH+WOWjkRsuSwKkcR5kn9aBqLmEMw5jHWlsqLE&#10;uov5PlJIfBZVdwFdxGJ2Ogt03phv44X51pLVw1LdYV+vvni0dRWuL5+Ox5uX4Y+9K/HHrgWMgSfR&#10;pfTHlbHdcf6ztniyfCz+PSVKvA0gxP+e2IR/D63HH3XT8YwxswAsCnzrrUE4qQti/BuHp7pk/OGa&#10;B5jK8KdHIX7RZ+N393z85JqNm+ygLjmkqHneQ+yYpND6Ica8Mign658lKYGclwGsg4Rcxh4O8P4B&#10;6zDs5+O7+X0t69wSEz5/A1NGDsDEkW/is3c64ZN3O2LM530wZmQ/vPd2Z7RrWYjkmCAEejjAz80e&#10;rlReN0LoQkvtwljXm4rs5qindSa09hIT01rLYg87G2WxZXGIqzyfzZkQO8nuJVrxIGcbZES4oW1J&#10;NDpWRKINFbkkOwBhZiNCM51gLjPCVEwbThUOLLRCTLENiqiybVplIi7DizaXapohK8YcYMv3kveV&#10;JPFVxZFIMHsxZreFvy9tcSBbsIOyzpFpdohMtUMgYc3P90H31onIL/RBCBU2JM4W0XEuSEjyRHqa&#10;H6pKotCmeRKaN45BaqE3/NMtA1vOMRrkdPRA44FeCKZLcKa9F4AT4uyRlcvPk6SBU7wV42UNrI5s&#10;WMX/de1/aWQlG6XktLqwcwsu7aFFPiCJ7dgIuFTlv/YSWEuTpZNSF8lSV1gq+V+RmJlHqfAvye5u&#10;slOQUqMnJSvlEgJM9X1E+/yUAP/O2FcGsf4iwJIbSy3iWDERD+aOxY0pn+LyN8Nw/NM3sXdwF2zt&#10;3hzrm5VgQW4yPjcF4D3GiOsI8CbGiVtfArxNAWwgQD4qHt5OZd1JMPcQPllSKeuiLQB7ooFwS5Nl&#10;lbJLaSNhEdWUDQIb2AFIDLyOaihg76ZF3Mkf6Emq0W3PLNz0yFR7ey/SVkp2yauMfc/wMdm7K4nr&#10;dvH9RK0FYMk7LXuEl/I9llF9ZxHimVZWquTKXJ6fp7FTAEsh8EW+0VhZ3QrLS5thZXY5lgUmYFF4&#10;Ms7PnoGry+fgysIp+G3/WsbA/A6XjcHd+Z+xk+uDi1/1xKXvB+B3GRDct5TgvoSYVloA/nvbPDxf&#10;L2vOa/E3bfjlbt1wjH/rQ7tkvHBIxe+0zf/zzMW/voX43TEbvxlz8cQhm51UBi46JOOsPgGHZECO&#10;3+lRnZkQh6twRTJtyqjzQQIt+5WP6CNwTG9Wxcz26sKw3TYEq/p3wQwq8PQRb2Lyp30x7oOeGPle&#10;Z3xOSz3qk9cx5rM+GPlRT7zVvzU6ti5ETlo4AryMcCaoosqyIsokuaY8DAScQHlLLMvYkVB7udnB&#10;1UiwaK+l2YsiE35ZjeVM2Fz4vbrrNYgJsldq3Lo8DE2ahCC5yhXmKmdEljsghKobmKtBZIUNQtOs&#10;VRbKhCx/Ba9fsgOC0h0Rm++FvPwIuoVgpMb7oSQ3BM0qZeoqGEVZwSjPCyHUJiqwTC/ZI7qA6pxj&#10;iyiCnC31j1PsEJ6lR3qhHyorYtGoMh41ciyNQBXj5JhAOwRH6BGaZw+/TBt4pekQV+WIjBYO8M/S&#10;wD2BNptQ+wZaI9xsS+XVwJEdhEw9WW1ZMgvblszGzqXz0LB8ARpWLsKe1UtweMNqpcZSrFsS2AnE&#10;t6Tx9q19DVBVF9hu87a0Wy8zV17/P8fLhPgMY+fjG1fj4JJpuChZNjZMowLPwHPa578aCK80mQeW&#10;3FgbZ1BFJuL+nK9wfdInuDR2KI582Ae7B3bCli5Nsbq6AHMyE/FRsB+GMl5cTfXaoBHYJBuFTP84&#10;EVAXFX/KksptvG0Z1PJQoIo1FvUVgMUuy3SSnN+m4luZL5apJ1FerVLhDQRMdjPttjKxBeO8MQlX&#10;aJclqbnKi6yJUVkxzjD2kw5EtvXJqLdYZ9ndtJG2W1LMygoqqdCwnNdcxjaX7zWDAM8UNSbAczTW&#10;CugFYUlY1KId5lQ0w7zqlljUsjPqh32A6wxzDk3+FudmTcCLA2vwcN0E3Fv4Oa5OGYKr4/viCiF+&#10;uHYC/iSwv+9brubWf9+7EH/tWUALzdhXsp3UzmP8vAK/7N6AW58Np3r6445TCh7HluJBdnM8Le6I&#10;n8u74ElKCzzzKsBPtgwPHNNxxT0d5xySVDK+Q7pI/p2WrZtHZBeV1qQWbRxm/KuUmOCedIzHUfsY&#10;HCTM2xxCsfLt1zB/3DuYTgs96cPX8MMX/TFpZH+Meb87Rg/vgXGf9sY3n/fFlx/3xMfDOuKtN5uj&#10;U+t85GdEINzfFZ4O1vAkyJIMPoBwhhJcTx5FaSWHsw+hdmLc/Gpwy0g1ls0QjrzvzO/Vy9sWcYVO&#10;iEzU09Y6IaOxB+F1JLBUzBIdAgtoazO1iMm2RXg6OwaTDl7xevgmGeCXJApsB3O2M2Ki3FRiPMmW&#10;mRLjjhLGx5JMvhnBbcp4u3lVGIoqfRBfYY/ISj2iKw3qeoGBOoRG2iEsyhahgfYq20hMiCOigwxI&#10;DLBFgq8OvuxkAkP0CCukA8nVqRHmkBwtTNlWMBXQXcRZAA4waRERxs+ZagtjHBWYam21bu5UbJw/&#10;HVsXzsL2RXOwdfEcbFkyF7tWLMS+1UtxYO0yHF6/AkdFqRkHi7WWnFdSckVSyt46sAd3pdTK0QO4&#10;f/wQJAH8VUJ+mrb7EH94++tWoWHtEuxaOBmXJMsG7dyj+pl4sWMu/t7NH5kCeD7+3D4Xv22caQF4&#10;7ldqDvjcqLdw+P3XsevNdqjv2Agrq/IxOz0O7wd4YxhVTBK318q6ZKpnvcTDakBKAJaNCzKYZSSU&#10;rjwnTaaEZHOCG5tk6nBVEMt5aaK8lmWOYql1CmAZoZbzEgdL2p6z+nhVxEsV0bZLUfbyhG0UryOd&#10;wqv11oHsAKT6gwvWatz4GaW6vyPjXaotP7PEwqv5/FVsMsq8WGNPFbZRMC9MzsG8mtaYTxWeU90C&#10;PzRri1XDhuHqxpU4OOlb7P16BB5sW4y7qyfh8cpxuPXDe7gxeQhuTX0LzzZNx9+nt+HPg2vwyzZ+&#10;jxvG4+nqsXi+9hv8suZ7PCPAjzcux9Ntq/DT/Kk4EJuDk41a43L/d3H9vZG4+s5nuP7uCNx4dyRu&#10;9XoXN/Jb40pArnIZUoHwlF08jrMdoj2WzuqITB9Jmh+x1rK0Uga0pBqhPoqAR6m6SLtCk7Fm5BAs&#10;+f59TPu4N8YP64YfaKOnjRpIS90fk9kmfTlAte9os0dRiaWN+aQXPnynA/p0b4SasnTa6xD4uNjD&#10;kd+fD221N62rI22yvcwZE15XQi3qayTAPq728KIVd3ayg71OB79Qe+R3NiK9LSGtsIW5Ws9mhLnS&#10;ieqrQ3iRPWKz7BCfRuhy7OCTKINJtMYpVPxUR/ik8P0SrOAZzLjTSaPWR7vaEHpXPe24N5o1DUNN&#10;oyDkV3tSNe0ZiegQUkorXaFHFJXYy5sdghs/h5cWgUHshHysGd9b01XQTvvYqmwfUZ6yjNSAqFKx&#10;9AS9iDAXUG35+UJp653MVvCm4kblaZBQYov0EleEJNkgMMkaVgfWLMFBgbR2lVLdI3WrcWj9Suxb&#10;tZSKvBA7ly2gOs/HjiXzsH3xXHWU83tX8XXrluN43RqVSvbK3h0EdyfO0kIf3rwOu2tXYIe0jauw&#10;df1S7F45E5dpj+9umEELPRO/0j7/Q+X9Z/ci/NOwCH/JmmgC/JQx8N3Zo6nAH+H0l4NwcGhPbOvT&#10;GrVtK7GiIgczUqIxzMcD7/OfuZgKvJ4AbyIUtYSujpAItALvDoK6ncBalFmUWJZJOtHWOqr4V4Db&#10;RdhkOmmX1k/ZZolzLQBb8yhTSpJm1k49T3YQSUHt07KNjiBLbmcZJNui3sebR0mcJxlAAhjvSn0k&#10;KUMqCzSMtNBSZsVJTRPJfK/cl1pNazW02FRpGdCay/dfml2BBU3bY15lC8yqaYmpbTpjw4jPca1+&#10;JY7NmopdX43ATVrhG8sm4uKPn+H+/JH4mXHvg1mf4NHKb/DngZX4fc9itT3zef1UPF4xCpe+64cr&#10;E4fiycaF7DiX4t66BXiwYjb29+qNI68zfh7yCWPikbg84ENcGfgxrg7+FBfYjg8ahmM9B+B4YSsc&#10;80xViqsGrxjzH2bMu58uR21g0EWoQazTDvE47ZyI44YYtZBGNvPviE/D2q/ewpqJH2LpN0Mxb/Rg&#10;zCK80wjxVLYfvhigQJ4q58a+hfG8/T3Pj/9yIL5lfPzNl29izIh++Pj9XujWuRHSEkPhS5Bd7bRq&#10;WaWRNtuJamxkfGqr1cLVXY/wOA+EMs4MTTfQxuoRUWiDgi42KOutQXo7KlgFwSgxIL7YFZmlnsgo&#10;80FilgEJmZaVWWqeNkkPb0Lsl+QAryR2EIlW8KJt9YwgRD46xAdSOWmt06t5jaYeSGvixk6Bdrxc&#10;j+AyPQIJYTAhDi+1hz+V3yfeBia+R3yZE8Ij6SAcGdc76xDkqUdqjB+SIrwRRpsfV+GKKDqDKL4u&#10;nNeI5PVM/PwejIFDMjWIa6pBUisHZLXzRoKMRPOc1WlRVdpcySIp+Z1FVa/s2ck4eAtj4w04WrcW&#10;+9csJ7SLqNBzsWX+LGyaNwP1c39E/Zxp2Dx3ulJuUeydqxZj68oF2EBLvpbWfP3qhdhCgBu21eJw&#10;3VJcXTlZAfx4M+PfHfPxd8NC/MuY7Z/diwnwfPxBgGUQ67Zk4mCvfXLEAOx9qxu29GD827IcS4oz&#10;8ENCBN72dCXAYj8l2brkaibEVLr1PCdqu4PACriyRnoPVVYAlk0OEiOLUkvmCsuuJMuGhq200DKQ&#10;ZVkfLalmZQRa5pkdFMBHCKsq5OWYgOPaKOynTZYpJ+kI9lGZGzSSi1qAF+vsR5WVjB6OPErJFilr&#10;KlUdZLrIBVKtUJRYSpqu4HPqtHytxodK7YbVGZVY0LitAnhOiw6Y3K4bdowbh6ubVuPogpnY/vWX&#10;ODr9K9xfNwUXfqRazh+FP7fNYPghSfKlzaKzIbxbZ+HJuu9xb8lI3Jw3GvdW0fVsXoqbK2cR/hm4&#10;s3IO9g0YjAO9B+Pc0JG4MZyO590vcHXQp7j29uc4M+gjHHhzGPa+ORT73hqGwx174pB9tBqsOmZt&#10;hpSIOUqgD1ONZYDrKJX4qE0ETjha5n8P2Ibz+/bB5uR0LPu8D5aOHoi149/Hyu+HEeIBmPXFm5hB&#10;Ky0x8fgPX6cq89y4d/Hj2LcxmWo8UcAeMxhTv+Z92u/J372Lb78agA+HdUGPzuXITY+AL1XW1YGK&#10;6Ep1Y5wcZHJBTD7jyQo/hJUx5myiRVRzDaKbyY/eGnldtMjpaoWYRoytI6zhH+iAtCwPRCQTVtpT&#10;zyjGy2bGwpnOhN8IF7M13BhvesbqaFU1cE0ixMlWiGMsm1ZsQFITJ8Q1Y2vugqgaA8GlcpbZsxkR&#10;xA4iqJhxe4mDaiHlRgSzmQuNCAun5Tey4yHAzgwLXAy2arrMy9sG0WXOdAYOPBqUgsdVGxCSrIVf&#10;pA4R2TYwN9Egtrk9ktq4IrqRAbGlDrCSNLBSpPsmob2zfzfuHNyD2wf34rbUPjq0D7d4++reXQro&#10;E/W1VOuV2LNiCXYsnkeYZ2ITQd44exrWzpqCFbOnYMmsSVg4cyLmsy1e8CNqaZ+3EeK9a+bh2qof&#10;cH/jbDzZMlttXvhHAN67FP8jwP8IwBssFloAvvzdcJz47E3sHdIV9V0aY12LUiwsSsUPyWb093DB&#10;e4RgrkZLFbYknNumrLETZEWWxMTbCIdkibAA7EoVFavsSsBk/bSsc5a4WAa3LGuhpRNQe4eptnJb&#10;rPZOWsUGPi7ZI89TYST74kGqi8TK8hpZ2SUdgcwZy+b/zXz+RgWwZLgU5ZUKiK5qY8JC3pb9vWKf&#10;F/LzSlIAyeyxXkv1tjYp5V6XUIRlzTpgIS307JadMIXgrHhvOE4tnYtD/C4bxo/FjjGf4N7aaXhS&#10;OxVP1k7Eb4T232Or8Nf+pS+TIrAT3DAZj+um4MX+lfh172o8rl+MW6vm4AJj6IuzJ+LqwmloeOc9&#10;7PlgJI5//yPOTpyLi9/MwOUv2TEMG4Pj/T/Egf7DsYcQ7x/yPg5VtcFx5wRaZDMtcrRSYpXHSxqt&#10;swB92MpEi23GQZswHLCPwD5bE2oLczD7vY6YPbwLln8lEA/D8nFvYz4hnv0llfcTS1w8kwo8jwDP&#10;JrBTCPfEEW/gh9GDMIEwf/lZH7xPcN8a3BojP3sN348dgBEfdsPrXctRkheN2HB3RES7I4nxaGJ1&#10;GMLL3eBXxHixnPFjlQah1VpEVtsgkT/8zE5awmyF4Awb+JvtEJlGpUul5Y6zgSGS9pz2OTrLGUGy&#10;CYEAy6Z62U3kwVjTL9cGIcV8DQELrzIggnY5gqob3dQJUU2olBW04wQ3nCrrX8DYt4jxc7EDTOUu&#10;VGNHBBD6wDwb+KVYUdmpwJFUdkmLS+X1DrJDVKIz4vncuGpnxFY6IrGZK/Ja+iCZnUlQgA1S81wR&#10;U61jZ2FLiI2Ia2Hk32OC1VVa3+sE9DbbrZftxm4plWJRYwH4/tGDuHfsEG4d3o9r+xpwcdc2qvYm&#10;BfQRWu9dtNnr5/+IVQtnYNmiWVhGm71ixSKsWb2EAC9D3ZrF2L5wCq4T4If1VAjGu3/uWkhwFyl4&#10;1ZEA/0W4xULfmTWKP6ihOPJRb8a/7bGhfRVWNy3C/IJkTEqKQm8nI94iALM0GixhkwJklpFo2Zkk&#10;KmhPyFyVzdtJECX2VdsMqYCiwGrgiiDJtJGAKCCL4koSAFn8IY8LyLKa6yBV54pzOi7SPlsyQ9Jy&#10;s4llls0U8t6SdlY2/0su6o0EXmoDr+R92Roo87hSDVEAXsbzm2iZt2gCeE6WSNrSQjthO1V8OwGo&#10;Ty/Hmladsai6Nea074EZvfphdr9B2D9zCo7xu903fSK2jhmJc3PHK3Cfb5iEP2iXf98xV4H729YZ&#10;+IXw/sL7f5zchBf71uD+mmm4KUn1Z0/C6aljcXba1zg/ewJ2fD4Se8Z8j2OT5+DUlPk4NXk+TvN4&#10;+ruZODzsS+zpOxS73/4Ih9r3xgGPROzVyXpyk9qIcVD2//K7OGEbh5MMLU7q4xTEEhMfNZix1zoU&#10;BxwisKZRESa91RqTh7TCghGvY9V3b2PN90Ox9tshWDWmN+aP7IPZBHbhuKFYMv5DzP/2Pcyg8spA&#10;1ziC3a9PDcpbJiKjMhQdepRg3JiBGPflG/j8484Y8WknfPJRF3TvUYn0yigkVIQhtjwQ3rlUzTzC&#10;W2GDyEaMeauoXKJsFR6Ib2pARgc9VdgWAdnWaqAos8wbpY0iEJ7jiMhCF7VSKoRxr1+kVmXxCCBA&#10;EeVU5SpXhFW7IUyOVXxetRPCKg2IaeaIpLaOSGjpwNjVFiFFjlRdJyqxG8IrPBHK1/oW6BDGY0q5&#10;D5KKeZ62OLJEjwSqdUIjFyQ19kRajSeyGvvw6IGUxm5IbeaJxAxXpCXRWUTaIzHRBbG5VHjGxsGl&#10;tNOt3ZHVLQpWUvtI2i02UWALwIxnd27FhR2bcUkWavD8XUIs7c6RA1Tn/bhFdb5OmM/Reh/dsgF7&#10;Nq/HDh63U9F3EPDtPL91Wz22bFqPLXUrsXv5DFxf/QPjMKrEzoXKNv9vzxI2KrC0lwA/Xz2FMfAY&#10;nPv6HRwY1hPb+7RCbbtKrCTA8/KS8W1sKDrp9RhIgKcSXksOK41STVFZUeGNBEXA3UcwRY1lakli&#10;YAG0nmppiYE9lMJaIJbVWfIcT+xVyy+DeV6ycBhw2iMe90KKcN4pEQ2MlSVxvGW+2AKvZO6wqK+s&#10;pZZY2pOWWUacDQri+fyc6/heArFsR5TN+rIpYi+t53ZtEK8XiAZC0WAVhq1xRVjdvAOW1rTFou59&#10;MbsvlarfEOyc+C3OLJ+Pw3Q7x9lR3tu4BE+3LcDzTbKccjZebPoRT9dNUIoso9B/ndyCFwfW0ipP&#10;weWF43Fh7gQF76lJo3Fq4hc4PvVr7Pr6OxyeMAsnBNqp83FsPMH95gccpSIf++5H7PtoDNX3A+yN&#10;KOD3FIB9jHVlN9URWmhR3mNU4sMSF9vFKohlkEullBUVlp1IjhHY3L8rlk/8ADM+7I5pwzpg3ue9&#10;sGJMX2wf3Qx7R6Vj29g2WD+mO5aO6Y9FtM9zCe9MKu/4T/uga9cSpBOs2IoAHsMxZGgHDB3eCc3a&#10;p6G4eRSadkxDm655KGuRhISSQCSWByO+Mhihxc4Eh8A2dkc8ITPH0H6mOiOK8IQVuSKhxoiUZgb4&#10;pmvgHG+F+CI3NG+bhNSqQMabLohv4orkJs4IoxqHZDoSUC9EN/Gg6rohtNKNHYMr7bILwiudEEsL&#10;ndmF4HVzQSo7BjNVOZxxdVSVP2IaB/A5bggo1MOfyh3fyBeVTaNRWm2CiUrsn097z3g5oozxcbkN&#10;n6vnc1yQ1cwX2W34+gwXuNjStjNeDg7UoKzYhNIKE8IzrBFWyti5YzAyOofD6g5BlKLddwmmtHuH&#10;9iuQL27fhDME8hwhvEygb1KJBV5pAq/Y6nO03icaNuPo7m04tH8XDtB+Hzl2EMdPHsHR4wdx5Og+&#10;HDy4E/t3b8Kx2gW4tXY6nsge4J3zqbpL8K+Au3cZbfQy/G/nAvy5cRZ+WTMVd+eOwZkxbzH+6oot&#10;PZtiTZsyLGuch7k5SRhrNqG1zhoDCMZEAryYUEgeK0kTu1XFuDKopSdkAqjsNpIKhQ7q9tb/FFhA&#10;t1hkmbPdwzhUVmfJPPBuqu5uqm8dr7FZ64gr7hkqB9QJqyi1wmo77fcuFfNKZX6pViij27IMU6ag&#10;ZE5Z8kQLqDYqDc5SjRRPMxDUYAW3qLB0OpLGZw+V6qBatRSjEthtC85CbfPOWN2yKxb16It5/d/B&#10;Yqpg7YgvcW7FAlxeuxSP9m3Gr6caLO30Tvx+cjt+P7YVzw/W4ddjW/DH6e14snsl7q79kXHylzj7&#10;4xicmjoKJyd9QVB5nPEtGiZOwIEf5uD09EVKfQ9/Ox2Hvp6CQ2Mn4+C4KTjwPe9//wMOtH0NO21C&#10;GPMz9rWXivtsNoxzZQ20jnEwVVeKmJ1h53aS39FRDaGWHUnOsdjjH4dtI97Ctvnfom7aSCwbOxiL&#10;PmiJte8VY9tbwTj0vhVOjXHDgbHFWP91fyynfV40Zgh+HPEmBvZuhMyqCMRVmRDPVt4+FTUd0pFe&#10;FYyUmlCCakJEkS/C870RlkO42GJKAmAu9aPa+hLcYCQ08UcslTc02FptSwzPdkVQnCP8TDKtZI/A&#10;bK2q6CCZMGJKCGmJL1XRA9ldXFDQk3a2ypZKzbi1CWGl4pqooCFsAbTGwaVGxDR1Q2ZXNxS96YXC&#10;fkZk99AwfqWNpvLGNwsgxJ7wpML75bMjYExrKqCFTrdho33OsIIv398/j7F4rgb+hVYIKLHi6+2R&#10;28ofBW1CERXjhEBvO/i6a5EW74YenTLQqEU4Yngt+VxJrbyRSNCVAt8+ZIl3pQnEEgPLoNaZrXU4&#10;I9NGBPTGASkryueIjSbgZ3dtwZFtddi/sx779m7HQV7jCKE9fvIwjh7bj0OHGggvz+/fgkO763F8&#10;3RzcXv8jnm2TxRu0z4RXABZ4XwH8V/0s/LpuGh4uHIczo99Cw4AO2NCxCitbFmN5kzzMyUnE5yF+&#10;aEl4BxCSbwmwrGySHFFrCYbM5YqSigqL4grImwmaALyL8GzmUUahJQWrzO9u5zlRWplG2qjA9ia8&#10;QVRnT2zU2uOEgxkX9Elq+ui8QxKOWkv2SMsCEEmEt52gS9uqFNlV2ePtfHw9ryW5p7fyfWT9s6yD&#10;lsdlK+JWbQA2aNz4eQ18jrPKNLmL9nS3Lhy7A9KxhQCva/calvQeiCVDP8byD7/Eonc+wuaxo3F5&#10;zQI8O7Idz4/vxPNjOywQn9mN387sIrg78PvxrXi2bxUebJ2Pywu+wckJH+HEhE9w9DvGtKPfxaYP&#10;hmD7lKlo+HEu9k2ehYMCKsHdP4ZAE9yDX0+mrR6PrcM/x+6+A7E7OEWFEodtY6isjHftqbL6WAIt&#10;ifSjCDM7H22YWthxTNRZNvfzeUeMsdgRGI8tXw/Huh8+x/LxH6B2ygdo+LYDtg5NRl0fH+wfaoW9&#10;H1hj04gKWuq3GR8Px4bJn2DmF4PQrGUq4suCkFgZQksZgRSqY2SeI2NEf8IbQtD8EVbojVC2zMZR&#10;KGgeg8A0I/zTCGyuL3/kgbSmgYQ9AI1owcuLExAf440ATzuYIpwQxNjXOc4KHklWCMzRMa6VTQLu&#10;iKViV77piKqBtkhvZ0MbbE0QxSoTXsa2IbS8oVT3mBofhOQ5IK29AyreMqJ0sBZZr1khvaMV4dej&#10;ur8nMto4wieH1y8mtDKXm2wFAxXfgzGwrLv2poX3ybODV6IOubTxVU2D2UJQ1TIUjdpFIifDBwlR&#10;TmhTk4Lvv+yFdwZWI63CBeZqmcNmZ0ArHVvlhP8P8FzFMc+mUF8AAAAASUVORK5CYII="/>
  <p:tag name="ISPRING_PRESENTER_PHOTO_1" val="jpg|/9j/4AAQSkZJRgABAQAAAQABAAD/2wCEAAkGBxISEhUSEBIWFhUXGBsaGBgXGBcYGxoaGRYYFiAf&#10;Fx8ZHSkhHh0nGxcfITEhJSkrLi4uFx8zODMtNygtLisBCgoKDg0OGhAQGy0mICYtLS0tLS0tLS0t&#10;Ly0vLS0tLS0tLS0tLS0tLS0tLS0tLS0tLS0tLS0tLS0tLS0tLS0tLf/AABEIAOEA4QMBEQACEQED&#10;EQH/xAAcAAACAwEBAQEAAAAAAAAAAAAABgQFBwMBAgj/xABSEAABAwIDBAUGCAkLAwMFAAABAgMR&#10;AAQFEiEGMUFhBxNRcYEUIjJSkZJCYnKCobHB0RcjMzRDc3SztBUkNVRVlKKywtPwU4OjRGOTJaTD&#10;0uH/xAAbAQEAAgMBAQAAAAAAAAAAAAAAAgQBAwUGB//EADURAAICAQIEAwYFBQADAQAAAAABAgMR&#10;BDESIUFRBRNxFCIyM2GBQpGhscEjNFLR8CTh8WL/2gAMAwEAAhEDEQA/ANxoAoAoAoAoAoAoAoDx&#10;So1NARzeA+gCvuGngowD4E0wCJiOKJZGa4eYYT8dQ17iop15Qayot7IZFbEOkjDGpBunXSODaVD2&#10;KAQk+2t8dLa+hjiRAHSM24PxGF3bw4FSM30jPUvZu8kY4voCdr71WqNn3PnZkn6WBTya+sxxPsCt&#10;rb4els+s9xJ+pk08mv8AzGX2PR0hBGr+EXbXaUoI+kpRT2btJDi+hKsOk3DHNOvfZP8A7iVL9sdY&#10;BWHpbe2TPEhowzGmn/za5Yf5BQzfOykx7orRKDW6M5RYeVx6aVJ5xmHtG4czFRwDu24FCUkEdo1F&#10;AfVAFAFAFAFAFAFAFAFAFAFAFAFAFAFAfK1gCToKAjLuiQSmAkDVa9AO4aEjnoOZoBJxjpBtUL6q&#10;2Su+f4JbEokdhAIPehKuZqzDTSazLkvqYciOLHHb/V55Fg0fgN6uRzymd3x091S4qa9lxP8AQxzZ&#10;Ow7orsUKz3BduXDqVOrIk9yIn5xNQeqntHl6DhQ1YfgNqx+Qt2m+aEJB8SBJrS5yluzOEWNRMhQB&#10;QBQEK/wi3fEPsNuD46Eq+sVJSa2YwKuK9F2HOnM2hbC94U0siDySqUjwArdHVWLk+a+pHhRWqwHG&#10;7HWzvE3bY/RP+l3AqP8ArSOVS8ymfxLHoMNbH3YdILIc6rEWHbF8/CIOQndJMSRzIUnnSWmeMwaa&#10;HF3Hi2vcyUrSUutkSFtwZHbAJnvTPdVZrDwSJbbgUJSZHKsA+6AKAKAKAKAKAKAKAKAKAKAKA4vv&#10;5dAJVwH39g50Ap7VbYW9n5q5fuTGRhvWCd2bfGvEyo8BW6umU/ou5hvBStbMYjihDmKOlhiZTata&#10;EjeM+8D52Y8k1tdldXKtZfcxhvcecEwG2s0ZLZlLY4kaqV8pR1Ue81XnOU3mTMpYLKagZImMXoYY&#10;deP6Nta/dSVfZWYx4mkBI6Pdv3Lt1TF4hDbihnZyhSQtMagZiZIgkGdRm9WrN+nUFmOxGLyWvSdt&#10;EuxslONGHFqDaFROWQVFXeEpMc4rXp61OeHsZk8IobfowKmQ45e3PlZTm6wOaJWRMbsxAOk5p7t1&#10;bXqfeworBjh5Fv0W4+9dW7jdyZeYcLalcVCNCrnIInjlnjWvUVxjJOOz5mYsudt8RNvYXLyVZVJb&#10;IQexavMSRzzKFa6o8U0g3hCPhlxjqLNF6i5YfbLfWlt5MKCQCrQpAk5ROqhVmap4+Fpr0IpvGR52&#10;Nx7y60bucmQqkKTvAUlRSYPESKr21+XNxJJ5J+K33UtlYQpxXwUIy5lnsRmIBPHfwNQSy8GSutmP&#10;LmIxCyDc/onFIdjsIKdx9hFSzwS9xmBTuth7uwUp7BXyBvVbOnMlXySdCflQfjVvV8Z8rV9zGMbE&#10;/ZvbZq4cLFwk2l4DBQuQlZ5TEnkYPYTvqNlDisrmjKkObL+uVQhX0HuP/DVcyd6AKAKAKAKAKAKA&#10;KAKAKAjOvEnKiJ4k7h955UBn+M7VPXLqrHBhnX+muj6KOEgxHLNyhIPC1CpRXHZ+RFvPJF/sfsQx&#10;YjrD+NuFem8vVRJ35ZnKCeO88Sa1WXOzlsuxlLA1VqMiL0n42815LaWy+rcu3er6wb0pzIQYPAku&#10;p13wDEHUWNPBSzKWyIyZzw7o0Qw+0+1e3IWky4SpJLnGDpoCd4OaRz1pLUuUWnFBRLPpRu+qwy4P&#10;FSUo99aUH/CTUdOs2Iy9jMrm1vnrazXbYe60uzbBFxIClBIzmEKAJGbzhE7yI1NXE4KUlKW/Qhzw&#10;hrxlz+XcIzMAde2oKU2CPyiUkKSJ9ZKyUz2jdrWiK8i3nsS+JHtt0oBDIbdtLjytKcvV5CApYET6&#10;wBOsZZ76PTZllSWBxci16K8Betrdxy5GV24c6xSTvSI0zdhJJMcMwG+teompSSjsjMUQenC+yWTb&#10;IIBddA19VAK/82Wp6Re+5dkYk+QrbR4Fhbdo47Y4icwAlkPBSXCSAQUaKk68hW6udjniUfvgxhY5&#10;GgYHjtva4UxcupSw31SSEJnUng2CZJUZIkzrJO81VnCUrXFc+ZLOEZftq9dXtscTuD1TOcItWu/M&#10;Srv830t5I0gATcqUa5eWt+pB81k3izENo+SPqFc17mw7UBQbV7I21+jK8mFgeY6mAtPjxHxTp461&#10;srtlXtsYayJ1lj1zhbibTFpdt1GGroSYjdnO/T3h2qGo3uuNq4q9+xjOOTNEtrnQHMFJUAUrEEKB&#10;3btNeBGhqoSJgoAoAoAoAoAoAoAoCM86Scqd8ST6o++gM4xnFXsUeVh+Gqy26fzi41IInUJPEHX5&#10;WvwZJtxgqo8c9+iIt55D5s7gLFkyGbdMAak71LV6yzxP1bhpVac5TeWZSwUe0/SJZ2ThaVndcSJW&#10;loJOQfHKlADumddYrZXp5zWdg3gZcLvkvtIeQFBK0hQC0lKgD2g7q1NNPDMix0nbNuXluldv+XYV&#10;nbggE9oBO46BQ5oA41v09ihL3tmRksi9d9ITr9qu1TZXHlq0FsgIISlSk5SvfmG+YI07Y1rYtPFS&#10;zxLA4i3sNhC7hbNjdurSQsuOdWUkyStWSVAiBnGvamtcr8WucEEuWB5aaCUhI3AADuAiq5I5Wli0&#10;0CGm0IB1IQlKQe+BRtvcEigIttepW442PSbIzDkpMg928d6TUU8vBNwaSl0Z0urRt0ZXUJWnsUkK&#10;HsNSTa2IFA9sFhilZjZtT2JBSnxSkhJ7iK2+fYvxMxhEbHNhW7u6aefdWphtMC2gBG7SCmCB2jeY&#10;AkDSswvcItJc+4aM+6VdkGrFhKrVx1LbruUsKUVICurWQpM6zpGs+lvq3prnNvi3xuRksG3JECK5&#10;2SYlbV7eeTvizs2Dc3J3pEwiRMGBJMaxoANSRViujijxSeERb54PjBNunevRa4nam1dc/JqmULO6&#10;J4GdN51gaEgFOhY4oPITG7FMOauWlMvoC0KGqT9Y4gjeCNRWiMnF5RIzVp17Angy+VPYc6qELIlT&#10;JPA/aNx3jWQbTSvWVyl+5HY0i1uBCYUFIWJQsGQQRI146ag8frqNEibQBQBQBQBQBQHG4eywB6R3&#10;D7TyH/N9EDPNssWduXhhOHq89Wt096idJBI5RPelI36WqoKMfMn9iLeeSHXZzAmbJhLDCYSN5O9a&#10;uKlcz9Gg3Cq85ucuJmUsFmTUTJjmDsYtYl+3YsA4664pRulCUqSe0khMb1QToVGQavSdViTcuSWx&#10;DmiU9e4th1xaKvLpL4uXAhTIgxKkp83zRqM+8aToZmsYqsjLhWMdRzTNaqkTCgCgCgCgPh1wJBUo&#10;gACSTuAHE0MpNvCM62bx9LmI3dyTDJQlMndAWhtBPZJJPKTVWueZt9DuazSuvR1V/iy3/v8Ag0dJ&#10;q0cI9oAoDlcW6HElDiQpJ3pUAQe8HSmwOhrAMj6PcSt7Ry9dvVRdKug0okEkBa9/JBcJlW7RPKr1&#10;8ZSUVHbBBYJfSnfJuri0sLbzrgPBainXq9IgntjzyOAQDxFY0ycYym9sGXvg0XEcUZYyF91LedQQ&#10;nMQMyjuAqok5bIkfWJ4e3cNKZeQFoWIUk/Z2EHUHgRSMmnlAznArpzCbr+TrtRVaOkm2dPwTPok8&#10;NYmNyiCICtLU0ro8cd+pFcng0m3dM5FekPpHb9h5+FVCRIoAoAoAoDxagBJ0A30AnbcbSGzt86BN&#10;y+cjCIkieMcpBjiopTW6mvjl9FuYbwSOj/ZYWLEuedcu+e8veSo65Z4gSdeJKjxrF1nG+Wy2CWDn&#10;0m485Z2eZgw66tLSFeqVBRKu+EmOZBrNFanPn05hnDZTo+btHhdLfdefyEKK1DKVKiVDTN2gZid9&#10;Zsvc48KWEEsHt9epxZD9tZXTtu5buJC1BJTJBVpvCsuZJGhSZRxG/EY+U1KSymNw2d2FLb4ur65X&#10;dvpEIKpCW/kgk689BrMTrWbLsrhgsIJDpWgyFAFAFAcL26Q02pxxQShIlRPACsNpLLJQhKclGO7M&#10;h2k2quMQX1DCVBtRhLafSc+XH1bhxqjZbKbwj1ej8Pq0kPNtfP8ARehZ4vhCcPwtaHCC/cKQFRu0&#10;IVlHIJB17VVOUFXXjqytTqHrNcpL4Y/9+rGvo9xc3FmnOZW2S2o9sAEH3SPGa30z4onL8T06o1DS&#10;2fMZ62nPCgCgCgErpA2GZvG3H0IIukoORSTHWEDRKxuMxAO8aaxVii+UHh7GHFMpcJtrbBLFN68w&#10;oXTiQkpWpJUVmTlSRolBy5id8DWSIqcpSvnwJ8v4MYSWT62d2Tfv3RiGMazq1bnRKUnUZkncPi7z&#10;vV2UstjWuCv7sJZ5scGtqrU3nkKHJeykkASkFIkpJGmaNY5VXdUuHja5Gc9D62v2dbv7ZTDkA70K&#10;ici+B7uBHEE0qsdcsoNZFzo+xx11K7K60vLQwZOq0DSSTv4AnjKFca3X1pNTjsxF9B6ZcCgCP+d/&#10;Oqxk6UAUAUBEu1gnKSAkDMsn1RMTyJE9yT20Bn2yLZxTEXcScB6hg9XapMwSPhQeRzd6x6lW7X5V&#10;arW73Irm8j3tBiyLS3cuHASltMkJEk8ABw3nedBvNVoR4pKKJNi5evWeO2a2mXhm0UARC21jcVJO&#10;sbwSNCCYNbUp0Ty0Y5NFDhe0+LWKfJbrD3blSRDbreYhQGgzKSlQI5mFRvE1tlVVP3oywRy0X/R3&#10;gL7JuLu7AS/dLzKQIhCQVEDTjKz26RxmtV1iliMdkSSHOtBkKAKAKAKAQuly6Um3abB0W553MIEx&#10;7SD4VW1LxFHb8CrTucn0R7gVtbYVapfuY69wSeK9RORA5cT27+FIKNUcvcxqbLvEL+Cv4U/t6sQd&#10;qNoXL13OsZUp0QgGQkfaTxPKq1ljm8noNDoYaWGFzb3Y9dETCgw8s+ipwAc8qdfrjwqzplybOF49&#10;JO+K6pczQKsnCCgCgCgCgFTpG2bXfWoS0YdaUHG5iCoAjKZ01B05gcK3UWeXL6PkYayKt1tRi96l&#10;NmxZLt3j5rzygpKU8CUEphM9oKj6s763KqqHvOWV0RjLY4bF7HM4e35vnvK/KOkaq4wPVTPDxMmt&#10;Ftzsf07GUsF7d3jbQBdcSgEwCtQSCYJgEnfAPsrUk3sZEHpHs1W7jOMWglTRSHgDo40rQExvEHLP&#10;YpJ+DVrTyUk6pfb1Iy7jphd8hxKHWjLTyQtB5lMxykax2pV21XlFptPoSLKogKA8UoDU7qAz/pLx&#10;RaLRNuz+XvlhCRuOQwCOWhSg/LJqzpoJy4nsiMn0G7ZzCEWds1bo3Npgn1lHVSjzKiT41Xsm5ycm&#10;ZSwUzu3tmm7csn1FpSCBnWIbUSJiTu3xKoB4Gtiom48a5jIhWezJxK7ubrDlC0baVlZWgFIccHpK&#10;80jKDy4KTodatO3y4KM+fcjjLyaBsO/iRS43iTaAWyAhxJEu6amE6Ru1Eb4gRVW5V5zAks9RprUZ&#10;ON5dIaQpxxWVCElSlHcEpEknwFZSb5IZKBW3uHj9MrwYuD9Ibrf7Ld/iyu9XQvxI6NbbYer/ANSl&#10;Py0rR/nSKi9PavwsytTS9pL8y0scWt3tWH2nPkLSv/Ka1uMlujcpJ7MmTUTIsbdYSbhDECclw2VD&#10;4ilBCvrB8K1Wxyl6l/QajyZT+sWjOdv7lx3EHEQpRSQhtCQVGAkK81I1Mkk6Cq84ynPCO/4bOnT6&#10;WM5vGcnPZjZR27dLayWcsFQcSUOZe1CFgGOGYiO/dRaWX4jOp8aphH+n7z/ReptGGYe3btJaaTCE&#10;iAPtPaSdZ51ciklhHlLbZWzc57skzWTWR7zEWWRLzqGx2rUlA/xEVlRb2RhtLcqXNtMPH/qkK+Rm&#10;c/yA1tWntf4WapaiqO8l+ZwG32H/APWX/wDBcf7dS9lu/wAWQ9ro/wA0XmG4i1cNh1hedCpAMEap&#10;UUneJ0II8K0yi4vDLCkmsolVEyLu2FviK0o/k11ttUkL6wA6EaFJKVagiIjXNy12VOCfvow89DNF&#10;LvVP3LGJYs7bm3SFnJIDiO1soKJ3pAEEnNEaGrvuKKlCCeSPPqWXRbgDlx179zmctHfMS3cQ4XMq&#10;pCzmkDLqJHFSuyTr1M1HCjv9BE0tvBmU25tUo/ElBRkJJAQQRlEmYgwBwEdlU+J54upPAi9HDi2F&#10;3WEuq8+3WXGSeKCQqe6SlR/WkcKtahcXDaupGPLkaMw6FJChxHs5HnVQkdKAjXxkBHrEDw1UfakE&#10;eNEDP8OHl+OuunVqxRkR2dYZTPvdZ/8AGmrcv6dKXWX7Ed2O20mLC0tXblQnq0kgExmVuSJ5qIHj&#10;VeuHHJRXUy2VasJYxa0ZcvLYJUtsKEK89vMMwyrgHdBgiO0VJTlVJqDGMizh2z2KYW8hFk4m5tFr&#10;AKHIBbCjqo9kb5RoeKa3SsrtWZcmYSa2NMFUyQE1kFJtosHD7zUfm7v7tVbafmR9SFnwv0MkNemP&#10;n8t2E1kxk5uMJVqpIPZIGndUXFPdGyF1kPhk0WNhjV2x+RuXAPVWetR3QuSB8kpqtZoqp9MHRo8X&#10;1EPieV9RuwjpCSYTet5P/dblSPnJ9JH+IDiRXOu8PnHnDmv1O1pvFqbeT5MtcObZF+t5GVQumEqb&#10;cSQoHqjlWARuBC2zI3wewVQccLt3Ou7HKKWeS2JWNqBuLVA0WlS3c24JaQjKuTxkuITHOfg1mK5N&#10;kCnxjpBaRKbRHXq9ecrQ7lQSv5oI+MKt0aCyzm+SOfqfE6aOWcvshPxDaG8f/KXCkj1GZaT7UnOf&#10;FZFdKvQ1Q3WTiX+M3T5Q5IqUsJBKgkZjvVEk95Opq2oRXJI5k9RbP4pM6TUsGrLYUBp3Rr+YN/rH&#10;/wCJdrzus+dI9zof7eHoNNVS2FAZdtPs67ieLBtxnq7dhCczo3upUSqArtzZkgfBAWeIFXK7VVVy&#10;fNkWss0lDIaaysoACEwhA80aCAkaaDhVTOXlkio2I2k/lC268o6tYWpC25zZFJO6SB8Eg7hvrZbX&#10;wSwYTyK3SEPIr+yxNOiSrqX+zKZIJ+YVn5ia20e/CVf3Rh8nkf7YwpaeeYdypn/EFHxFVSRJrGQV&#10;eL3wZS8+r0WWVL79Cojv/Fj3qlFZaQFjodsFIsS+vVy4dW4oneYOQe0pKvnVv1T9/hXTkRjsfHSi&#10;07cm0sGwoC4dlxYSSlKECdTunUqAnXq6zpmoZm+glz5Ff/I+PWA/m1wi8aTuQ56Ucgog7uAc8Knx&#10;0WbrDGGhn2M2jfvOsTc2a7ZbWUHNMKKp9HMAdI5jUamtFtcYYxLJlPIz1qMlTtaP5jd/s7v7pVAf&#10;njZRpIcfhIH80utwH9Wcrp2xScMd0aZfDL0GY12TwL3YUMBQBQBQyXvR/wCbftgEhJQ75snLJCCS&#10;BuCjGpG+Nd1cvxGEVDiS5no/BdRZOThJ5WCw6VPOftkGY6p3MJMEFbOigN4lMwdNBWrw6EZNtlrx&#10;i6ddS4XjIpV2TyTbe4UMBQBQBQEHaq4Wi0sMi1JlV7OVRTP864wa5fCnbZ9j3Gkf/jw9EbNsCsnD&#10;rQqJJLKJJMk6cSa5l6xZL1ZcjsX9ajJR7X425ZsB1m2XcKKgkIRMyoHUwCYkRoDvFbKoKcsN4MN4&#10;E3qNoL/01osWjwTouPAlc/ORW/NFf/6ZjmztsFhr2H4hcWSyt1txtDyXcqoKxocx1AJJVvOuQVi+&#10;asgp9UFyeBh6ScL8ow64RElKOsT2y358DvAI8a1aefDYmZkuR87EYn5RZWbxMqKC0s/GSCkk8ypr&#10;/FS6PDNoJ5Q0Vp5mRE6VL7qsMuCDBdcSgdwUAoeKWle2rOljm1EZbDXs5Y9RasM/9NpCT3hIB+mt&#10;M5cUmyS2LGogKAKAKAqtrPzG7/Z3f3SqA/PWy/5R/wDZbr+Gdrq2/g9UaZfDIYzXWPBPmxqa2Hd6&#10;sLcdQhRGiD2xoCZ3zyrnPxGPFiMco7EfBp8ClKST7FdhWzrj7bq0qAU0YKCN5AJIBG46RW67Vxrl&#10;FY3RW0/h8roTknjh6EXDsIceeDCRCuJO4AfC7tRHbIrZZqIQr8w006Oy23yluTMd2dNuQEuod3yE&#10;wFJIE6pkmIB15Vqo1is+JYN+r8PdG0uL+D42LP8A9Qt/+4P/AAqP2VDxH5Ra8D+dL0LPpNV/OmR2&#10;Mq+lwf8A61p8M/EWvHn7kF9WKqUkmAJJ0AG8nlXVbSWWeaSzyW5Z4js/cMNh11EJMcQSmd2aN1V6&#10;9XVZLhi+Zcu0F1MFOa5BeYC80wi4WAErI0nzgDuJEcftFYhq4TsdaFmgtrpVstn06nmHYC+9lKEa&#10;LCilRMA5N4ntndO/XspZq663h9BToLrccK3zj7EhzZS7SlS1NQEgkypGoGukE1Fa6ltJM2PwvUqL&#10;k1yX1FLbD80w/vvf4qtMfnWfY9NpP7eHojaOj7+jbT9Sj6q5V/zZerLsdhhrUZCgCmAFYwD5cQCC&#10;DuIg9x0rIM26KVlu2u7ZRk2tyrvypI08VNK9tWtVzlGXdEY7GlRVPmSM06UQHG8OZP6a6SojtzGD&#10;p/3quabeT+hGXQ0uaqZJC/heOh27cbHoZYSe0pOp8Z/w1Sp1XHe4dC7bpXCiM3uMNXikFAFAVW1n&#10;5jd/s7v7pVAfnrZf8o/+y3X8M7XVt/B6o0y+GQ34MkG4ZCtxdRPviujqG1VLHY8TpknfFPbKJ22N&#10;4p27czHRBKEjgAnQ+0ya06GuMak+5Y8TulZqJJ7LkS9nLV921uG2UpIUpBUc5SrzTmhAykGYjUjf&#10;WnVyhG2Ll9ehZ0ELbNPOMNsrLzzLhq+bSq7eYEZLZrJI11SYnu8z2VV8uTUIy6yZe82MZW2Q3UEJ&#10;mGLPXtK1J6xJ11JJWN/bP211ropVSS7Hn6JN3Rf1LXD7cNYuy2n0UvuAdxYeIHsiqN8uPSKTO1oI&#10;KvXTgtuZ36ST/PU8rdP0uufdWPDF7siXjz5QXqVWz+IJt30urRmCZ04iQRIq7qanbDhTwcbRXqi1&#10;TayNWHXL74DV2rN16kqCIAyNIPWFR00SrKEideNcu2MIPNfTln6ncpssuXDe/iecdkueStv8SVee&#10;UnUoBaDSRpveCBHYpSVK158q3xq8jgfV5z+RUs1D1XmdlhJffBI2pxZbLjDFuqFMpE5BpnUMuUDX&#10;QJO7X0hxrGkojOMrLOv/AGTZr9VOqcKqt49u/Y4bRYm8035Ot0rdWAp8zokHc2kDQCDrG+edT0tE&#10;Jy8xLCW3+zXrdVZXDypSzJ/E+30Qh7Yfmlh33v8AFVmPzbPsdvSf28PRG0dH39G2n6lH1Vyr/my9&#10;WXY7DDWoyFABoBdu8dCL1LJ9DLlPJaiCJ+gfOqhPVcN6h0/kuw0jlp3Yt/4GGr5SM52SbCcYxZjg&#10;4ELjvGYn/wA301at+VBkVuxj/l9fZ9FViQr7bpzXuCIPr5vFKrdX+mrNPy7GRluh8x14ot3VJ3hB&#10;jlwrnaiTjVJrsWNPFStin3EnYtsm6SR8FKie6I+s1xvD03dk7XiTSp9WaKK9AefPaAKAqtrPzG7/&#10;AGd390qgPz1sv+Uf/Zbr+Gdrq2/g9UaZfDIZEkgyNCDoa6zWVhngstSyhisMDevnOuzIyqUOsIME&#10;GBm82N539mtUJamGnjwYfLY6tWis1kvMyue/0JeDWFyG7q2ZCSesCS4HMhSUkGQImCPtrTfbW5Qs&#10;l22wWNLRfGFlMMb75xj6nm0zYYdaZQtMm2DTilbiDIBV2aiZ4acKzpvfhKbWzyjGuXlWRri+bjh/&#10;+wwTZa5bcS+42CltSTkzAlWu9MGNPS1OsRWdRrITg4R6kdJ4bdXNWySwn+ZW2lxnxVlztuVHwKHE&#10;6+Bqd0eHSJehLQ2cWuk31ydekP8ApA/s7X7x81Hwz5b9TZ49vA+MIwhzqxcBkuySG0AEglO9TnxQ&#10;dyfhHkNdt+oXF5ecd3/ooaXST4Fco8XZfy/Q72/Xtm4duMwdWwuM2ioK20Zo4DUx8nsrXN1yUYV/&#10;CmjdDzq3ZO34nF4J2yjSWkguDUpNwrk20IRPMqUVD5IrTrJuyfu7bIseHxVMfe35y+y2ImywClv3&#10;r+vUguR2rVmI9kacyOyt2qbjGNMevL7GjQKM52amz8PP7i5cvqWpS1mVKJJPaSZroQioxUV0OTbN&#10;2Tc3uyp2w/NLDvvf4qufH51n2PZ6T+3h6I2jo+/o20/Uo+quVf8ANl6sux2GGtRkKADQGa7WtkXb&#10;k8cpHdlA+sV53XJq5no/D2np0vUf8LeK2W1K3qQknvKQa7tMnKEW+xwLYqM2l3EXC05dpbr49qD7&#10;PJx/pq/L+2XqafxEmFdta8EiBtqqL7BFHisjxJYH+qttPy7CL3Q1YnjrIW5bPpUkERm3iFJHiN/0&#10;VxbtVXxOqfp+Zfp0tjirYf8AYKfIcPZKklKnXTCVDUBA1kdu8HxHZVVr2SvK5t7ehcT9ttUXyUd/&#10;Uvdj7lTluCsknMoSd51n7au6Gcp1JyedylroRhc1Fdi8q4UwoCq2s/Mbv9nd/dKoD89bL/lH/wBl&#10;uv4Z2urb+D1Rpl8MhjNdc8C9zoy+tBlC1JJ35VFMjnBqEoRluskoWTh8LwdbO+daJLTikE78pInv&#10;9v01GdMJ/EjZVqLK23BtZOT7ylqKlqKlHeVGSe+anGCisJGuyyU3xSeWdv5ReyBHWuZBuTmVAjdA&#10;moOitvOEbVqrVHh4nj1OmFPqN5brJlRuEEntKlQf81aNWkqGkXvCpuWqTe7LDb3+kHP1TQ/zn7a1&#10;eG/KfqWfHX78UccN2muWEBtpSQkEmCkHeZ1nnW+3R12ScpblCjxK6mChDGF9Di/jjy3/AChShnjL&#10;uGXLBGWDvGp0PbWVpa1X5a2IS110rfNb5nBzEnVLcWVSpxJSo9qTGnIaD2VP2etRSxsa5aqxylJv&#10;m1h+h8216pDbrYjK6EhU/FVmEa/8mszqU5KT6Ea75QhKC2kRq2mgrdsPzSw773+Krmx+dZ9j2+k/&#10;t4eiNo6Pv6NtP1KPqrlX/Nl6sux2GGtRkKAX9s7tbbKS2opJcGo5An7Ko6+yUK8x7l3QVRstxLsU&#10;62fL2kuqUlC2zlcO4ZPSnvH31U4fa4KcuTW/oXFJ6Ox1rmnt6l1hWPNOOJYZSogJ9I6ABIjQb/qq&#10;5RqoTkq49ildpLIQ8yfcWMOVm2luY+DaAH/7c/6q67/t16lH8RK6zlWokV/SaMgwt4/orpCSe4pU&#10;fpa+itum/GvoRl0GHa7AlOkOsiVAQpPEgbiOetcLXaV2e9Hc6ug1iq9ye37FUnCnnrdsLGTqlLBL&#10;kphBCVTrvA1FVvInZVFS5cPfsWPaa67pOPPi7dxi2Uu2lNFtkGGzEneqdc3KTOldDRWQlDhj0Ofr&#10;ITjPinuy9q4VAoCq2s/Mbv8AZ3f3SqA/PWy/5R/9luv4ZyurbvD1Rpl8MhjNdbKPByi8hTKMcLCs&#10;mMBQwFAdbBeV+3I/rDH0vIH21X1SzTI6PhTxqYlptqZxC45dWP8AxJP21o8OX9L7lvx35sV9Cmq+&#10;cMKAKGcBTKM8LCsZHCyt2w/NLDvvf4uudH51n2PbaVf+PD0RtHR9/Rtp+pR9Vcq/5svVlyOww1qM&#10;hQC9tddNBCWXZAcPpD4GWPO5iSNOwmqOtsr4VCfX9C7oq7HJzh0/UoXsKfat1NpBX1rg9CVAoSmQ&#10;dOBJ+iqMtPbClwXPL6di/HU1W3qb5YXXuXOyWCKZlx3RahAT6o368zH0Vb0OmdScpblTXatWtRjs&#10;hf2VUFY3ij3BCUIn5qUn9z9Fduz5MEcxbl7/ACQ7zqvkkU/SzZdZhj0b2Xkr0+MqJ8EvfQa36V4t&#10;X1Iy2JmPPqetba8aJEoSolJIIDiUqnTmI8a43icJR96PQ6fhsoOThPqVtzj7jlqWlmVZhKu1Gp15&#10;yBXPlq5Tp4Hv/Bfjo4138S2/kvtiGUoSoKP4xUKKeIRuTPfJPiKu+HxUYvO76FDxGbnJNbLlkaa6&#10;ZzgoCq2s/Mbv9nd/dKoDB+jpxhN8nypTaWSh1Ky6QlBSppYIUVaQZiulqsqMcEI7mi3eO7ONGOrt&#10;1n4lsXB7wQU/TVVO99WY8utdEV7u1+Af1EHmLZkfWRU1HUd3+YcK3ujkdoNnnPSadZ5pS8n6GVH6&#10;qkpaqPVmqWmolvFEljA8PuTFhiQznc25lWfdORzxM1sjr7ofGinb4Rp5/DyIGLbOXdtJcazoHw2Z&#10;cHzkwFp9hA7avVa6qfJ8jk6jwa2HOHP9yrtnhnZWkggPMkEagw8g1u1HOqXoVvD4uGqin3LPa1f8&#10;/uydwWgeAt2j9taNAsUoteNZlqEl2OOE4Nc3Wtu0Sk/pFnI34EiVDmkKFTu1lVfXL+hr0/hF1vN8&#10;kMB2MZYTnxC/S2OxORod2Z2SfACqEvELZ8oROvV4NRD4uZHXfbOMmFOF08/KXR9EoqDlqpdWXYaT&#10;Tw2ij7RtNs5/0GvG0Uf9BNR8vUvq/wAzaoVrZFhbYls67uFkPltJa/eIFa2tRHuZ4IPoJ/TC1bo8&#10;iTadWGgl8gNFOUZltqMZdNSSfGrGkcnxOW4kkkkjTuj7+jbT9Sj6qp3/ADZerJrYYa1GQoBR25ZS&#10;vLlMuIBJTxyEgE+BHsnsrleIwU8Y3XT6HU8Ns4G+LZ9fqU6MfcRbIZQSFSfO4hE6AeMieVVPa5xp&#10;UY7lz2KEr5SlzX8jDsWyoNLdcJJWqZUSSUpESSec10fD4y4OKXU53iEo+ZwR2Qr9Fo61q/uv6zcq&#10;AJ4hRkeAL59ldnU8nGPZHOj3NMmqeWSKfHsP69q4t/8ArMqA+VBTPhKPZWyEuFphiz0X4uhWFAP/&#10;AKBS2nAUkwJzAEDXRKwPA1LXcMG5S2fMzSpSaUdy1whjD1OksqkkegqY3hUpCxMgjtrk1R0zk3D8&#10;joXz1SglP8yjwG5W5fJXOqlKKu7KTHdp9Aqlp5Seq4u7Ze1UIx0vD2waKkzXeTycA9rIKraz8xu/&#10;2d390qgPzAa7qSaWTUFZMYPKyMHtBg8InfrUXFPcDVs1t/e2ZADheaH6N0lWnxF6qR9IHq1Vs0kX&#10;ziSUu48uv4diLK7u2lm4aKXHWxCSrKpJ/GJ3LB/6idee8VXjZbX7j2ZCdFc5KbXNFncWVi09d39+&#10;oEB/KlK9UyhloDKgDz1mOM7tANTUY2Wyiq4GXTXx+Y1zEvajpUuXiUWY8nb3ZtC6od+oR3CTzqzX&#10;pIrnPmS4hBfeUtRW4pS1nepRKlHvKtTVtJLYic6kZPaAKGDwCsA/SnR9/Rtp+pR9Vca/5svVm1bD&#10;DWoyeKVG+sN43BnV9cLRiClzqHQPmmBHumuBZNrVt/U79VcZaPH0z9y7xJnDkOy6rUaZEglIgzqE&#10;DnuJq7bHSxnmW5Splq3XiC5HTbLGEs4Y++2YBaytmCNXIbTA71A+FdXTJWSjjb+DnWJxbzuR+j7D&#10;eosLNoiCoF5QPxpXrzBWgfNrZfLisbIx5IbstaDJHvNMq/VOvcfNM8hIV82soGe4AkWeM3dmsfir&#10;xPXNg7irzlEAc5cHc2KtWrzKE+3JkYtxlyJuJbKPIXLAzpmUwQFJ75I9orzN2gsjLNfNHep8RrlH&#10;hs5P9DquwNrbrfWCl5wZI08zMfOIIPECeW6pOp0VOx/EzWrfaLo1J+6uZabC3SlsqSoyEKhPcRMe&#10;FWfDrJSrafQr+JVRhby6oZa6JzyHjFl17DrObL1ja0ZomM6SmYkTE7pFAZX+BVz+0E/3Y/79XPbJ&#10;9iPAH4FV/wBoJ/ux/wB+ntkuxjgD8Cq/7QT/AHY/79PbJ9hwB+BVf9oJ/ux/36e2S7DgD8Cq/wC0&#10;E/3Y/wC/T2yfYcAfgVX/AGgn+7H/AH6e2S7DgPpvoecaOcYklMAyfJyNI1k9fujfyqM9TxLmjKhz&#10;5Fvf9G/lqi+/fKUVkqSGkBLQCoP4sKWoiQASZM+ysV6ngWIozKHPDIv4GWP6077qKn7bPsiPAe/g&#10;ZY/rTvuop7bPshwIPwMsf1p33UU9tn2Q4EH4GWP6077qKe2z7IcCD8DLH9ad91FPbZ9kOBB+Blj+&#10;tO+6is+2z7IcCNBwHDRbW7VulRUGkBAUYBIAiTFVJS4pOT6kyfUQKu3t0pLaEJJAWTm5hMae0/RX&#10;M8SslGKS6nS8NqjObbWyITmHquWG7psEvAZSBHnKScuYkneAJ56VpdLurVsfi/7mbvNVFsqn8Of+&#10;RywnZN1Swq4GVEyRIKlew6d++oUaCcpcVmxPUeIwjDhq/wDhD6TVeU3FlhTf6RwOOgaQ2mR7MocP&#10;egV6bTLy4ufbkjhS5vA/WyRmURuTCEjsjUx7QPmVVZIlVjAPlxAUCDuIg9xrIM76TbNwMs37P5ey&#10;cBVzRKZmOE5SexK1Va0zWXB7NEZdy7xRJvrZq6tVK85IUEgkSkiSD8YH7RXJ12nm/h5NF7RXQhLE&#10;1yYsov3FJNu6s5SRGeZQoHTfrHAiuOrbJLy5vfv3OxKmuL82C27dUXKrpWHoabABWolbo5eiAD4b&#10;+0Vb8z2SMY9XzZTVftspT6Lkh0t3QtIUncQCO4ia68ZcSychrDwzpUjAUAUBVbSYk7bMqeaaDuTV&#10;aSopOXiQcpmN8dk1CcnFZRY0tMLrFXKWM9cZFO16U2T+Vt3E/JUlf15a0LVLqjrT8AtXwyT/AE/2&#10;M+D7U2t1oy6M3qKlKvAHf4TW6NsZbHLv0V9HOceXfdFyTWwqmX9Ie2HWZrW2V5u51Y+F8RPLtPHd&#10;21Tvuz7sT0nhPhuMXWr0X8nHo92w6ki2uFfiyfxaz8An4J+KTx4d27FFvD7rNni3hvHm6rfr9fqa&#10;sk1dPLlZi+0Ftaj8e6lJ4J3qPcka1CVkY7ssUaW6/wCXHP7fmKt30osAw0w4vmopQPtP0Vpepj2O&#10;pX4DfLnJpfqX+yWOu3jZeUwGm5hHnlZVGhPoiBOnt8dtc3NZwUNbpY6azy1LL68sF/WwpBQBQHG8&#10;fDaFLVuSCT4a1CclCLk+hKMXJqK6iZ1y8QacSYDjas6BuGU6FM8o391chSesg11XNHX4VorIvo1h&#10;+pTqxB0pSwypWVMgBEyskkk6akTuHZFVXbbhVwzhFyNNeXbZjL77Dns7Yqt2VLfWcxGZWZUhCQJ4&#10;nxP/APK7OjplCHvPmzi6y6Nk/cWEKOwRN3dXeLuA5VHqrcHTzRA0ncSAkd6l11r/AHIRr+7KUeby&#10;aPbNZUgTJ4ntJ1J8SZqoSOtAFAQb+3SqUrSC24nq1g7jMgT3yU+KeysptbAROj65VYXb2EPq0BLl&#10;so/CQqVEDmR53eHKtXpWQVq+5FcuRa4tj77D5StpowZBymSnhrP/AAzXnb9XZXZhxR2NPo67q8qT&#10;KzHn/KlodaSfOAQU8QuTA7jOh5Gq2ol7RJTh6FrSr2dShP19RgscdDTwtFjROVCVD1ghI87x41er&#10;1ajZ5L6YRz7NI51+fHrl4Geukc8rMcvX2kZmLcvniAsIP0jXwqMm0uSN9FcJyxOXD9jPn+k65CiP&#10;Jm0kaEKK5B7Dug+FVXqZdjvw8Cqks8efTBPwHpAXcvot3mEAOkpKgo6Sk8CNZ3b+NShe5PhaNGr8&#10;HVFbtjLOOe31M5xG1LTrjR+AtSfdUR9lVZLEmj0ensVlUZ90cAePZWEbZJNYY+YntFcsYe0046VP&#10;PpKsx9JDJ0EneVK7d8TxFWJWSjBJ7v8AY87RoqbtXKUV7sf1YhVWPRhQGj7HY++/aPWrbkXDaJZU&#10;dSUiNNeI3T8YdlW6ptxcep5jxHRV06iNrXuN8zO3XFKUVLJKjqSokknmTrNVXnqekrjGMUo7HxHZ&#10;vrHUlJ4TbNPxfaxWG9XZtMpX1bSJUpRGpGugHKd/GrkrfLxFI8tpvDvbeK6UsZbK1PShcTqw17V1&#10;D2mXYtPwCvHxse9nMVuLhIU/aFgHcSsGfmkBQ8aswlKSy0cHVU1VS4YT4vsXc1sKoq3uNi4cXatj&#10;zVJWnMeKgkkRykVzLNT5snVHbDOjDSuqtXS7rl9CjwC88l6x1xJkjIlO4lQMnuAjU86paaz2dOU/&#10;Qv6qHtLjCD+rZa4Fjj77wSlpoDeohJkJ7538KtabUztswopIqarSQpry5Nsg9KOKrUlrDLXV+6IS&#10;oeq1Os8jBn4qV139NBc7JbL9zkS7DPgeFot22rZofi2EgT6yyJk89So81CtE5uUnJ9SWxcVEBQBQ&#10;Hw62FApO476ASNv8AcuGkv25IvLQ52yN60gzHeYkDtBG4mrFFii+GWzMNdibs9idvi1ol1xICk6O&#10;AGC2sDWD6p3jl3Gqur0kG+Ga5dGbqb51vMGccOvLG1WS244qRBMSnfPACe/nXKrs01Enwts6NtWp&#10;1EVxJL9GU+OpCrjrGlZkuKBQR62mnIzw5iquoSd/HDmmy5ppcNDhPk0n+Q3YRtEl5xTSk5VAqy8Q&#10;oAn6Y1iunp9XGcnB7nJv0c6oKfRl5FXimI3SLsr16PKGE/jUDzwBqtI+tQ4do07Kr31cSyjs+E+I&#10;eTPy5v3X+j/0ZVbPqbWlxBhSVBST2FJkfSKpZw8nrLIRsg4vZjFtM0Lub63EhQHXtjVTSwIkj1CB&#10;6XIzW2xcXvxOVorHpn7Pb0+F9Gv9iyRWo7G65DTtl+PSxeNatlpDSgP0biJlKuyZ07a22+9iSOP4&#10;a/JlOme+W19V9BWrUdgKwBv6OmurdXeOHKyyhQKjuKlQAkdp5d3bW+jk+J7HE8YmpxjRDnJsVbp3&#10;Ota4jMpSo7JJMfTWlvLydemLjXGL6LBc7M2CQpN3c+bbtKzSd7i06hDY+EZGvAAGtlcfxMoa6/iT&#10;oq5yly9F3ZXYziKrl9x9ehWqY7BuA8AAPCoylxSyXNLRGipVroPXRrstMXb6f1KSP8ZH1e3sqxRV&#10;+JnA8Y8Qz/Qrfq/4NLAq2edKHFdokodDCBmWSEk8E5tB3nWqN2sjGflrfYu06OU4eY+SFTZkpQ8H&#10;nVZUNzJPFRBEDtOs+FczSLhs458sfudTWPiqVdfPP7Fte3FjdOhTjjiDEDgnfPYY31anPTXz5t5K&#10;kIarTweIrBb31xbYbbLeIyoSJ+MtW4AE7yToPurp6fTxXuVo5t107HxTYrdH+HOuKcxa7Ev3OjKO&#10;CWzujsBAHzUz8I1evkliuOyNKXVmg27WVMTPEntJ1J9tVSR1oAoAoAoDhcNHRSfSG7mOIP8AzeBQ&#10;GbbR2jmF3P8AKlmkqt3TF00NIk6qA4edryVPBRi3W1bHy5b9CPwvKGJWC2162m5tXMqXBMgSk9sj&#10;TKqdCO0GuNqfDoSk+jOjp/ELK44fNHzhNvaWqz1lyFqMaR5oIMgmJ1HbOlaKa6aHhyybL7LtQsqB&#10;TMMlu9RkMgugpUNQUqVwPcY9tU1CUdSsdy9KcZ6V53SG7DdoUOvLYIKVBSgniFBJPsMCYrrVauM5&#10;uGMHIt0koVqzoy6NWyqKW0WwdvckuIllw71JEpUfjJ7eYitM6Iy5nU0ni19GIv3l9RTPR/iDC89u&#10;6gkblJWUK9hEeExWjyJrZnVfjGluji2L/f8A0fL2zF6v8vh6Fq9dpxtpR5nKrIT82nlz6ojHXUQ+&#10;Va19Gm1/s74fsldtk9U2+3mEKSs2zqFDsWOsSFDwpGqXTJrv8Rqs+PDxs1lNfoyS90bqcGZKgyvs&#10;9JBPIZiU+8ruqT0+SFfjkoPDXEv1/Pr+R92nRr1aczig8v1BKEeOuZXtTWVp8bi7xyc+UFwrvu/9&#10;focMU2WvHQEuIdUhHoNsi3abT8kF1XtIJqMq5Mxp9fTW+KOM9XLLf6JEJvZS7R+Sw4T6z7rbv+EF&#10;KPaDUfLktolmWvqn8y547RTX67n25sNiVwoKuFoEaDMuco7EpQIA5CKz5M5bmY+K6OhYqi/++u4x&#10;4D0dMMkLfV1yhuBGVAPdrPiY5Vthp4rmzn6rxm65Yh7q/UdUiKsHGKa72gQl9NukZiVBKjwTP1mq&#10;k9Uo2KtLmWoaSUqnZ0E+2bK7wlw5Ql0qWo6ABKydZ5iK5MYOWoblsn+x15zUdKlHdrl9y6xKztbp&#10;Y6u5CFbsseb2nKDGpO+DVy2qm9+7LBSptu0696GUTbDZ1i1BedXmyDMVLhKUgaz4dpNb9PoYQae7&#10;NOo19lqxshOaCsdu+tWCnDbZRyhWnXLG8nlG/sTpvUY7XKiGF8T/AEOd8TNLtmpOYiNISN0J7uBP&#10;2AdtUyZKoAoAoAoAoAoCHdMDzpSFIUIWkiQQRG7jpoRxHdTPMGH9IGxi7JRftio2qzpBP4on4Kvi&#10;9ivA6wT06LozWJbmtrGwl9ev11e8a3+TX/ivyM+ZPuw8oX66veP31Lyodhxy7h5Qv11e8fvrHlQT&#10;zgOcmsZDyhfrq94/fUuFEDzyhfrq94/fThQPVPLBgqUDzJrCUXt/APPKF+ur3j99Z4Y/Qcw8oV66&#10;veP31jEfoD3r1+ur3j99Z4UDwXC/XV7x++mECfhNot9SgbhDSUJKlLdcKUgDgIlSlHgEgmtdjjBb&#10;Z+xlJs+cXtnLd1TSnkriCFtOZ0KBEykg/XrpSDjNZSMc0QhcK9dXvH76mlH/ALAAXC/XV7x++s4i&#10;D3r1+ur3j99OFAPKF+ur3j99R8qGc4JccsYyHXr9dXvH76eVDshxy7nnXr9dXvGseTX/AIr8jLsn&#10;3YzbE7Kv4i5BUtNuk/jHCT35UToVH2DeeAOq+2NS5bkUmzeMMsW0IQ2ygIZbACEjjGsntE6zxOtc&#10;uTbeXubSzrACgCgCgCgCgCgCgIV1bCFApC0KBC0GCCDv0OneNx+vOQY3t10dKZzXNgCtjUqbElbf&#10;bA3qSOzenjO8dCjVZ92e5BxM7FXSAVkBWAah0F2La3bp1aApbaWggkTlzl3NHYTkGvKqOtk1wonF&#10;H3jGK3l1g6131ipZU31qLhJYCEJMLQoDPnGhjQSQdeNQrjGNqUZfYPPCTOly3K7WwbQPOW4lCe9T&#10;YSPpNNLLEpMS2G69YbcS/haQNLNGXdIz9a0PYWwarJtNT+pI/OLkwZ0MGa7XoajXOmYDyOygfC//&#10;ABVz9H8cjZLYgdFYFtZ4hiChPVoITI4toLh9pUkeFS1eXKMEYj3LPbXDwnGsOfSPNeKBu0lte/3V&#10;p9lQpl/RnHsZe6HLaKwTdgMADMy/bOn5AdCj7UpWPCq0JOPP1JNZKbpNuku4RcrREB1KNO1u9Q0f&#10;8STW3TZVq/7oRlsYRXVIHlZMHtYA57DbAu3sPPy1ajXMdFODsbncPjnTsnhVv1KhyjuSUcm3Ydh6&#10;ENpaZQG2UiEpAie/jz11PGuY5NvL3NhZAVgHtAFAFAFAFAFAFAFAFAR3mDOZBhXHsPf9+/d3UAg7&#10;X9HbF2VOW8W9yZJT+jcPaQNx+Mnt1E1ap1MocnzRFxMgxrBLi0c6u5aUhXAnVKuaFDRQ7vGujC2M&#10;1mJBrBX1MwPPRZtYxYOPi5zBDoRCkpKspbK94GsEL4dlVdVTKxLhJReCxuNqMPbwq4w+3efcJSpL&#10;ZdQdQcpEECEpHogGPR3bq1Rqsdqm0G1jBOxfbbD3nMPJcXltnM7n4te9LRCY01/GZfZWI6e1KXLf&#10;/ZniRJt+lK28uWpSEi3yQl4Nq65RASYVxy5irSOAqL0k+Dlv2M8XMy7aNxpdy+u3JLS3FqQSCnRZ&#10;Kog6iCY8Kv1JqCUtzWzSdotpsGv2WWrh+4T1UEdW2oa5MpmUHSqVdV1bbil+aJuSZDsNtLKyw5dt&#10;ajr3C4shLzasikKeMdZoAT1QHiKy9PZOzilt9BxJLkSMW26srhNg4tRS8w8044lLa8qRlhaUGNwM&#10;ER6tYjp7IuSS5McSJVv0jWacRefzrLDlu0kHIqesaW4YiJ3OHXlWPZputLHPP6DiWReutrmHMEVZ&#10;qUrypbhWoZVZZVem4PnRHon7K2wokruLp/6MZyhCq6RJOHYe9cOBq3bU4s/BSJ8TwA5mBUZTjFZb&#10;wZ3NX2S6MmmSl3ECHXd6WE6oHy/X8YSOM76592rcuUOSJqJpTNuTBXGkQkeiI+s/8AqlkkSqAKAK&#10;AKAKAKAKAKAKAKAKAKA5uspUII/5y7DzoCDiGHJcQW3m0vtHelYST4Toe/Q8zWU2nlPAM4x3ooac&#10;JVYPdWrf1L0keCvTA5kK76uV6xrlJEXDsZ5jey15aT5RbrSkfDAzI95MgeMGrsLoT2ZBpopga2mA&#10;rACgCgCsgKAKwMhWQWWD4DdXZi2YW58YCEDvWYSPbWudsYbsyk2aDgfRMEwrEHwOxpmSTyKiJPMJ&#10;T41Ts1r2giSh3NKwfB27dAbtWUsN8YAK1czMyeaiTyqlKcpPMmTLNlhKd3HeTqT3k1EHWgCgCgCg&#10;CgCgCgCgCgCgCgCgCgCgCgObrKVCFAHw3d3YedAcTbqHoLPcrzh7ZCvaTQFBi2x9ncEl+xQVHeto&#10;5FeJTkUT7a2RunHZmMIVr7oqsVSWrl5nsDgBT4ZkpJ96rEdZZ1WTHAioX0PunVm9ZWOaFJ/yqVWx&#10;a1dYmOAhr6IcQG5y2P8A3HB9bVT9th2Y4WeJ6IsRO9dsP+459jVPba+zHCyY30PPgS7dsoHGErV9&#10;ZTUHrV0Q4C0seiizEF28dd7QylIHiAFkDxrW9ZPosDgQz4XsPYMwWrEKVvCnzn8fPKik9yRWmV9k&#10;t2SSQyot1birKBuSgAadkn6xlrSZOrNulMwNTvJ1J7ydT40B1oAoAoAoAoAoAoAoAoAoAoAoAoAo&#10;AoAoAoAoArDAVgHyKdQLu0fpjwqYKkeka2A8f30BY4L+W8agBpNQe4BNAeiiAVkBQBQBQBQBQBQB&#10;QBQBQH//2Q=="/>
  <p:tag name="ISPRING_PRESENTERDATA_0" val="Tmd1eeG7hW4gSOG6o2kgU8OibQ==|R2nDoW8gdmnDqm4=|bmd1eWVuaGFpc2FtYmdAZ21haWwuY29t|aHR0cDovL2h0dHA6Ly90aGNzY2FvYmFxdWF0LnBnZGdpYWxhbS5lZHUudm4vZ2wvdGhjc2Nhb2Jh&#10;cXVhdC5odG1sP3FpPTE1Ml8yMjExMjAyMDk5|e0VFNDI2NkM3LTRGNkQtNEQyRi1CQkZFLTY5NzJGOTA1MkY4OH0=|R2nDoW8gdmnDqm4gU2luaCBo4buNYyB04bqhaSB0csaw4budbmcgVEhDUyBDYW8gQsOhIFF1w6F0&#10;LGh1eeG7h24gR2lhIEzDom0sdHAgSMOgIE7hu5lpLg==|SVNQUklOR19QUkVTRU5URVJfUEhPVE9fMA==|MQ==|aHR0cDovL2h0dHA6Ly90aGNzY2FvYmFxdWF0LnBnZGdpYWxhbS5lZHUudm4vZ2wvdGhjc2Nhb2Jh&#10;cXVhdC5odG1sP3FpPTE1Ml8yMjExMjAyMDk5|SVNQUklOR19QUkVTRU5URVJfUEhPVE9fMQ==|MDk3NTA5NDg5NA=="/>
  <p:tag name="FLASHSPRING_PRESENTATION_REFERENCES" val=""/>
  <p:tag name="ISPRING_PRESENTATION_TITLE" val="Bai 21 Dot bien gen"/>
  <p:tag name="ISPRING_FIRST_PUBLISH" val="1"/>
  <p:tag name="ISPRING_PRESENTATION_COURSE_TITLE" val="Bai 21 Dot bien gen"/>
  <p:tag name="ISPRING_PLAYERS_CUSTOMIZATION_2" val="UEsDBBQAAgAIABxNs1A2YVgCRwMAAOEJAAAUAAAAdW5pdmVyc2FsL3BsYXllci54bWytVl1P2zAUfS4S/yHyO3FLxwYoATEktIcxIXVse6vc5DbxmtiZ7RC6X78b5zukbEir1Cq5vuf4fhxf17t+ThPnCZTmUvhk4c6JAyKQIReRTx6/3p2ck+ur4yMvS9gelMNDn+SClwCWECcEHSieGQQ/MBP7pGdwkZk4meJScbP3yXKO3O1Oyzk5Ppqhi9A+iY3JLiktisLlGhEi0jLJSxLtBjKlmQINwoCiVRjEabCX5u9o/KZSULPPQPeQmXn7xjVJy/Gs+YCkWLpSRfR0Pl/QH/efV0EMKTvhQhsmAiAOVnJmS7lhwe5ehnkCurTNvCrIFRhTBmFtM89c8sW5cLQKfFI5rFPQmkWg3UREhLZ+DWdDUGEa65qJcC3YE49Ymdta1162RR2JjqUyQW5q9A72G8lUuG7tPX+PTkTsbROm45pPD3Kx/DteJ2P91uX7ZCw2o3yTcB3jUh/SWaeToMNdvdTW2Mr2sZHtXclEHAW/cq4gtK/f2hMwX5Bqw1bmNk5XFwEu4NMdC4xU+1uEoXRr2bitUtxKKa4FtRxuu/uqoyBNtltgJlfQlGrmPfEQ5BemlO3XlVE5eHRkrLF0CPZolXLdpK4hXmzS5OwfelP6jVrzU7/WGQv4H435hERtTbgI4fmOo4+BFGtqAItd2lyTJW65ZxeTzjdp7zANTN1JwKZgIo5hKgI8+yEzjHZ2eggKiml0CXI1wvYWDoJjHsUJfs0kw3j1IE3K1G6SobdwEJzIYDcBbc0HgRslC8xQ51mGA+Bl8V6utx2h45aMdNmK0aMT49ALcm1kyn9bpQ/mpLm0kn7l9B4fOYc+Degm4y3kw/w1xGgSDOJq5sL2NQKcC08citWA56S2uhkO8YlZXz6NBnxpeihnTDOdS8M6qyzjOQ4mzyqv5hzn2cgnhC3LE3PbT2h4eVjoKOHpe2OK6zueVVms+G9wCh6Wfw0WSyy1E0Opd5+8P1/2GFCLOBkH21vToR23UjR1cF1q36pf247mhqq1UsnskKS8uhcVppoHH1GOkZK5CEcCsA2r6XWC8/hGAXMS2GJGi1M8HjLzyTt8qHO+OLvoUv6wuGiwNq6HauMqljdcR3XAnfxofZDaRLx6ruHjH1BLAwQUAAIACAACEXZRnF4yCBQGAAA3FwAAHQAAAHVuaXZlcnNhbC9jb21tb25fbWVzc2FnZXMubG5nrVjbbuM2EH0vsP9AGAjQAtvsboFdFEXiBS0xsRBZ9Ep0vGlRCIxE20Qk0dXFifvUr+mH9Us6pGTH3gskJXmwYVGeM0PynJkhzz4+pAnaiLyQKjsfvDt9O0Aii1Qss+X5YMYufv51gIqSZzFPVCbOB5kaoI/DVz+cJTxbVnwp4PerHxA6S0VRwGMx1E+Pz0jG54PpKMSWRYLAGbkkxDPboaGHfR8zh3qhi0fEHQxxFUuFMp7nvIRgzt40CO2AUxffED8MLAKgGpqyMJhNp9RnxB4M2UqgQqZVYnCRLFCmSlRU67XKSxEjmaES/sKjCDzIW5nIcotSFYseIQRXjheCezO/ZthxHXYTTqhNBkOS8dsEwohyITKUCx6L/Dk+POpPsNuA27J4IfSpTwLiMVjM6ZgyOhhOc1GIrAS49UqVqg+e69gQZ0gvQovOPDYYBomMBTr5NCOB2XdvNhkR/wSpBTphlMF0dq+Ckx6OrsHPN+h0Dc6eRqc5hgWYYP+qXhPLJzBgh3OHjQdDC1ZXk+Zeliskg3UOQkFiw5OqZlcjpTZ3I2xdhYyGeDoNRzPGHuMe8eiuzdqikyn2bkKXXtJw5FxCWCpd82yLXLVUP/7y4cPDu/cffuoFEwCf3GMgZJDev+0A5DGfuiGgETf0yGfYbf3dz47OmOt4wOfmRz9roO418BW+W+1mvg8kbxjqBCZf6LVwickXN6pCK74RqFRoI8W9yQ4gApmDxAyH4UWkYCCrWhVm0wkGEoGumO9YmqAgBJXn29d10qnKlcrBXYHiWsWx8alZpd+va/3V3FI6UUH6ilXKZXba7nruuRTbhmQTYDe+hMVl+0kB0hG8ofRGy+Y1uLjPEsVjtICUgiQNEF+vExk1KbTh/TTh29YofDx3vEsgO3UDSF/2bkQnxRjZOdeT7Yni44D4AJDzQuRPsA0N1405wknSD2HsXI5d+DAdwlguVwl8yr5xTAkwYSpaM0WTjnEQzKlv60XT2ZijNS+Ke5XHRyw93M82YMezKAjBYgfgulTugYEfElqBPBdR2Q4GUWLD70ZXMFUgYMhMMtCSSquiBNmk60SUwkQr9VR4ZCh1KxYK9JUIvqm5D96N2Fpp7uKZZ43DEdunUJdXWbTqaAfi/KY+DtVQAU0OOd8aU4MWjuhnyC6QDGkfC3oFOfCqj8UNCWCRSdBm4+Fr57Iuk5D3dklpl/QirnNMsm1aIc2mjVRVASN6SSA1mR0pTvu5CQjUdY852P1Obq1Rd33YUm6giQECirzVEaR7i9haVJ9mzu/hBXZcU6m/pB7fmp6PxxueRQLIFnG9p1t4F8vYvNO0N/7/quTfiJdNqj9pqoRnk88nfeM5KizfUQQvS5GuyzbXesGa8J8ShZb4d0PoMvWn+d+35C+yMwdN/LP35+iw0GePWoN45kp1362XjqTp/Ak0LLo4Qo+RdLcaa7cjh+qK2H7ueLRzvIujY4aTLVR3a482AJ5CT8UIxrDGJvIAWp0UqlB3W3P2OAzfnDq628/JKHAYVJ25uC1k2erZ6LlzfTVyfnphPehZj4oNc5gLIXsAuNwfqROZQvxxB8zZhOxWoC4RRzOZqyqJjfwTeWfKBKxtlYqvu+FFrlIzmvBiR/+6TH18ThT15Pza6bRHP7VXcOf9ORDw03cpINiHNsbCnqV7H0urPeloBPLRS+GyYNc6gY5SXkYrKMcLVWVxR6D6CGaTCwxgzZwDwfP2LqwB+CKMehQ1o7/1AtEdHSRRsgf7w1OlKP7sDaKnsceoLy9K8VC2A81GhkVBSC8uoJNbLNosGB4dh2weulg1R+WdXceTM3OA/S9yJOV1UUxVCkOn7X6Zvq4zZMGMYWs8Af0FRm6qyqHp7IOwo5tFZz4c6RrlWgAEDQSTZSIQeeBab31Q9cUPZGZzSBsMJzy/g7TOlEp6xWY2UMup7DenxzuQqkxk1ivy5xVVPWHmTENs2+ZCCFYSzvt3dQ8Rw4Ezam6GErXsDGaNsQdV4ws8EcuyL6BPyP7CR19qmAsEV3F9Uf3fP/+22deXhE1OhrRXPz8mvc3XdXv/VJgr7rM3Bzfe/wNQSwMEFAACAAgAAhF2URUeYBujAAAAfwEAAC4AAAB1bml2ZXJzYWwvcGxheWJhY2tfYW5kX25hdmlnYXRpb25fc2V0dGluZ3MueG1sdZBBCoMwEEX3nsIbCF2HQNelRagXGHGUQJIJmVHw9k1EbWnTZd77P8OMYhQxfmJd1bWCWegpEEVLnFE173e2DAtevXEghnzCgrznSiY3LFFoIzJ62ZQewXLK//BjeGthPT/iI14w5UJnHOpLqbCZXPKwmGlj3RpQjxHTgC+Yc+iht3jDtSeIw+MM7Bv/1bmbNpsd3mlAHSK5IKr5QFW613H0F1BLAwQUAAIACAACEXZRamcjWdwEAACOGgAAJwAAAHVuaXZlcnNhbC9mbGFzaF9wdWJsaXNoaW5nX3NldHRpbmdzLnhtbOVZ23LbNhB911dg2MljTPnaxCPJo0jUWBPdKtJJPJ2OByIhETUIMAQoR3nq1/TD+iVdkLpasg2mVsZpHjwywT1nF3vDkqxcfIkYmpJEUsGr1uFB2UKE+yKgfFK1rrzW6zcWkgrzADPBSdXiwkIXtVIlTkeMytAlSoGoREDD5XmsqlaoVHxu23d3dwdUxom+K1iqgF8e+CKy44RIwhVJ7JjhGfyoWUykNWcwIIC/SPA5rFYqIVTJmboiSBlBNADLOdWbwqzFsAwtOxcbYf92koiUBw3BRIKSyahq/dJwmofN44VMTtWkEeHaJ7IGi3pZneMgoNoKzFz6laCQ0EkI5h4enVjojgYqrFrH5SPNA/L2Nk/Gnm8ea56GAC9wNVcQEYUDrHB+mWtU5IuSi4V8KZhxHFHfgztIe6BqNb0bt9NuOje9vue4N5det5PbUADkOZ+8AiCv7XWcIvKm9IOh4zo9zxnevGv3CyLMjVphnG693SmI+ei8c9teUU29ercoZHDZ75lhGv3uoN67LmTa5fXAGXbavfc3Xr/f8dqDFQqSdyP3KvZmclYgiUWa+ESuknVR1INQKHEvZyVR0FQYTibEEy0KNTPGTBIL/RmTyW8pZlTNoI7K0HtuCYnrMia+GuoaqVoqSYm1ossJwTRQtqrA8umyAt+ebOzeztWv7Wy3oRVoKjHms46YfHfrT8+W1h+dnT1u/i4zK1gp7IfQaCBgmW0Ve31pIUb1trGv6BTaGLm3y3HKmJvGsUhUTVudqV5fXJrwAE1lLPhGs9LXaCRYsHQYiUYk6OGIrPVn95byFkgeWmgMScrAlf2YcORiDmcCVeBef0kg05FUVGVnQWsuXU8oZgj44NAiqOtuudsPcQI+lOvr88jqPuzXfu8JReQfubPzpQdFXUZBi64NI3knwpSZCH4kI0kVMRIVKQvQTKSI0VuwRSBI6TSC/0KC1s8XNE5ElK3CGaiQzEyfUnJHggsTRdegIkoBqZOOEZVr+JzSr2hExiIBXoKncDzDOpU5/0Eh4hhLuSLFCxtf5adGu9d0Pr3SG8TBFHO/IDmUAIlitRd+PENcqAUO3OHjVJIsKAENsnsmezv49jAsqxDi/EzR2OCXNEoZfk76pUPWqPcY8v1oKRL4Jy0wVhviaVboungzaihxCiHJOeGGDx2U8pSYEvqYI8HZDGEfTnGp28aUilTCSt4gcmr57RbmeEjT7GoC3R40JgFJjCjLh0fHJ6dnv755e35g//PX368fBc3nmwHDWl0+4DQenFXNUPcm1idAD86txriiZj4ywxojd4yLxtj786wxcGuqfQL5yGz7BPKRCXcL2xJJpLtHsJUJux+QDOBtvd16w2t/aHvXOwiylN4eTiq2Hpx2z1HZOPlSxyjXqQ8blwgCfdXx3HOTMu8J6KjKD6FRjPVTuQmmf+VBTB0jeh06E0HIzg9GhBBEo45oprbXN9rwexOpYT4DDtbmPyMT4Eyf5GcUnOqMRjCEBj9Ehzaqy2du7ntrej9G+/nPj3F5/9pT+yE48cO9pe7PcUDsM0D/Y7e/7PcbLiEogic4k9q4hKn9u9bQZjRcp9t+1+80f4J+9UI9mF8tX/xuvOldvj3d/Hyh70SU0wjcqp/6lt88aqcn5Yq9+1apBGyb35BqpX8BUEsDBBQAAgAIAAIRdlEg4trmeQMAAKkMAAAhAAAAdW5pdmVyc2FsL2ZsYXNoX3NraW5fc2V0dGluZ3MueG1slVdtT9swEP7Or6i673QUtg4pVCptN1VjBUHF18lNrq2FY0e2U9Z/v/NLEqdNSCFCwnf3nO/l8Z2I1BvlvT1IRQW/6w/744teL4pzKYHrFaQZIxp6NLnrTx+fnx6fJ6v539XzZLFcLH/1B85YMCFfQGvKt8pICpmFrXOtBb+MBdfo8ZILmRLWH3/5aX+igbXsQgkM8FzMhsRQXfNt+ON+dhbE33FzP5pNb9sAsUgzwg8PYisu1yR+20qR88SEdm2+NtjukIFklL91RsSo0gsNaS2m+dV8OB+eB8kkKAUmpNvZZDj53oliZA2szH508+NmciamuurjxhzB9lRRbWGj4eh6dNMGy8gW6kWezmdXs+t2e47e6135MC4H0PBPd2aOz+AA8lPORZZnn+FIJsXWFPQIMzJfJ4YJkuDzQ8Ds1nydAJOQuaiTkIrRBNsgZOKo+NV8bcZttfR/hkMiMm9bCvZkmnA0PQxD1gzGWuYQDYqT06mdeH/MNT4mGG8IU2gQiiqjJ8zwieSqcFOXVXbP8E55EvryksrkVbA8hakLOHBXl1f20+m9HSyh01IWRChh74VBiJWwslxiXU8sA2Fl+WLa9cjZ4TSCY5UDFYy4J76dH9cftcAJHhOvLU6F1tz0YN65CkL1gsImFQmMLbFWNAXTt2hgZS6kwUlMESd7uiUad9QfY7c+2GRUNDhSeK41MyvSVDNoIlwscqkwGFS/+mx94Ro0DuJWh5roB9jowrourLpi9kVYDnPsprr3VpbNnXsal8ldPyXyDeRKCKb6PY+769s43F4+hZh5jdsU5IJvxLkgLjScfYNwr/Bcc6I1iXcpxtR6Q1lT19rmDkb+3qbW8jxdg5wjIygUlKzLnN2ObncMf/UrhXdICqVvbIvWQfUO/XFCWWkeSDwJgMh4V1DAHZwmzZmmDPZQDJZAYFNuyy1S+AKaMjYM8wysKNdMyWA6BJz0Y6jiSn08BfIG+1eMqub4SNNNe03WyuZVmynFgK9CqY38YlAatoYz0p49k2qOUd9UP+xUrZgk1+JFE1nUsjr73MkeJpymdgShIri+QeMwTIjMV8Uqi2qdyKsQzOIqnZU0a9C0QcygHQ+bIFZzPGVX+D7HGwkQTlgrvAh2wG84rAWRybI0qS2FBrVDY464N+3AxlGfZjoaBCLXnLIN+Df+izL+D1BLAwQUAAIACAACEXZRN8KJKNUEAAAYGgAAJgAAAHVuaXZlcnNhbC9odG1sX3B1Ymxpc2hpbmdfc2V0dGluZ3MueG1s3Vlbb+I4FH7vr7CymseB3nemAioKqYiG25J0ZqrVqjKJId46cTZ26DBP+2v2h+0v2eOYa6HUGZWOug8I4pzvO8fn5pNQufwWMTQhqaA8rlpHpUMLkdjnAY3HVevGu37/wUJC4jjAjMekasXcQpe1g0qSDRkVoUukBFGBgCYWF4msWqGUyUW5/PDwUKIiSdVdzjIJ/KLk86icpESQWJK0nDA8hS85TYiwZgwGBPCJeDyD1Q4OEKpopg4PMkYQDcDymKpNYdaSEbPKWmqI/ftxyrM4aHDGU5SOh1Xrl4bdPGqezGU0U5NGJFYuETVYVMvyAgcBVUZg5tLvBIWEjkOw9uj41EIPNJBh1To5PFY8IF/e5MnZ9d6x4mlwcEIsZwoiInGAJdaXWqMk36SYL+ilYBrjiPoe3EHKAVWr6d25badp33V7nu3etbxOW9tQAOTZX70CIM/x2nYReVP6/sB27a5nD+6unF5BhLlRS4zdqTvtgpgv9pXreEU1deudopB+q9c1wzR6nX69e1vItNZt3x60ne6nO6/Xa3tOf4mC5F3LvUp5PTkrkMQ8S30ilsk6r+l+yCV/lLOCSOgpDKdj4vFrCjUzwkwQC/2ZkPFvGWZUTqGODqH13BOS1EVCfDlQNVK1ZJoRa0mnCcE0ULaswMOzRQV+PF3bfVmrX9nZdkMr0FMSHE/bfPzq1p+dL6w/Pj/fbf42MytYSuyH0GggYLltlfLq0lyMqm1jX9IJtDHyaJejjDE3SxKeypqyOle9urgw4QmayojHa81KXaMhZ8HCYSQakqCLI0jA/nVsoRFkJQPf9RISIxfHcAZQCf70FwiRDYWkMu/91zPpekoxQ9Df4ZAiqONu+NcPcQpOE6vrs1CqxuvXfu9yScQf2rt66UlRl1HQoorBSN6OMGUmgl/IUFBJjER5xgI05Rli9B5s4QhyOIvgV0jQ6oGCRimP8lWGhUQiN31CyQMJLk0U3YKKKAOkyjJGpNbwV0a/oyEZ8RR4CZ7AcQzrVGj+UiHiBAuxJMVzG9/pY8LpNu2v79QGcTDBsV+QHHKeRIncCz+eopjLOQ7c4eNMkDwoAQ3yeyZ7K/14GBZlB3F+oWis8QsaZQy/JP3CISvUewz5frQUCfyzFhirDfEkL3RVvDk1lDiFkGhOuOFDc6VxRkwJfRwjHrMpwj4c20K1jQnlmYAV3SA0tfhxCzUe0jS/GsP0DRrTgKRGlIdHxyenZ+e/fvh4USr/+/c/73eCZgNNn2GlTk80jSeHUzPUoxH1GdCTg6oxrqiZO4ZWY+SW+dAY+3iANQZujLHPIHcMs88gd4y0G9hrnkaqewQbmbD9icgA7qjt1hue89nxbrcQ5Cm9OZxUympS2j445fPjo7lp+PMGJ9euDxotBKG9aXvuhUlhdzn0UOmH0BpG6sHbBNO78SCKthG9CpaJIOTjZyNCCJtRDzRT2+0ZbfiTidRAT339lYnPyAQ4xcf6VIJznNEIxs7gTfRko0p84Xa+tzb3NhrO1ic1urPj6B61p4ZDcOqHe0vWN3wI/LyY/I89vTX7xbYDF7kkogr0WicvISiChzKTUmjBIP6qJbMeCdfuOFe9dnOvIaFmMXkTdfCy7tNXize3a69qF68/1/9/OID19X9zagf/AVBLAwQUAAIACAACEXZRzQw3G5sBAABNBgAAHwAAAHVuaXZlcnNhbC9odG1sX3NraW5fc2V0dGluZ3MuanONlEFvgjAUx+9+CsKui5nIhu6mwpIlHpZst2WHAhWJpW3awmTG7z6LU0t5TOnF/v31//oevLcbOIfHTVzn2dk1v5v9W3vfaFhrSpT4vq2THr3QuitJnuKPvMAkp9i1kOp09CzvLwRk7NLGNK7fta00/Fym/1khIk2cAxYC0CR0uALAb0DbQod/zuLAyOuYk1HouFSK0WHCqMJUDSkTBWoY9+6lecwULZhVWFxBVyjBLdNHbzIPe8mLoz8PwsXU5BJWcETrJcvYMEbJJhOspOlf/LFeJr2uORaHV77pC0tyqV4VLuzA0SjyIq+f5AJLif/iTsOZN3sCYYJiTMyEAn/iz/5BW8bdglp0lctcnejAC8aBb9IcZbhTpUUUjsJxG6MHr041O8GPnMJb1ZcMJ6jG4hYrxkt+wwvkgmW6Il000AtECUNpTrMjF071Ajl9WW3b9200M2MYM5Gev4oHvUymU4xWmzGrzdZQixZ98wUaDpam4PaWVtwlcJRAd4HiMkCDBlp7ip6uouxJo/efzpfZ+uBVEkgk1+MO9r9QSwMEFAACAAgAAhF2UYOpkxhpAAAAcQAAABwAAAB1bml2ZXJzYWwvbG9jYWxfc2V0dGluZ3MueG1sDco9CsMwDEDhPacQ2vu3ZYiTodCxS50DiEQUgywF2ZT29tX2HnzT8q0CH/ZWTBPezlcE1s32ou+Ea36cRoTWSXcSU06ohrDMwyS2kby494ANDqEfe+Ya0flJNeTd/DCPhexUNBxe5uEPUEsDBBQAAgAIAAIRdlEyShItVzgAAMpOAAAXAAAAdW5pdmVyc2FsL3VuaXZlcnNhbC5wbmftvAlUkuvXN2zHk3XSpnMqs2Oa5kSalp5yljTLTNPSU4aiVILWcSqcB6Ays1FNUSMHGlTyJGI4hQPYiIBDpUGGiiVoikMOiIjAiw3qf1jre9b3Put9n+9bf9dyIfd93fva+7eHa197X7dXD7s5rVyxaYWCgsJK5wOOHgoKP6sqKPyUulxJfmU3SFtX/rEk3MPJQaG0RX1A/uXnQPtD9goKj1OVZ08ulX//5ewBULiCwqrnc79LqGEPoQoKbhBnR/s/Y/yGu4YJOqyTelOz0b/+PJ24bqnUAf8Tannhz/tvLFE9ouBxZeXG+2VBS9SWXAs5T9TC76WDOpb/ojw1kt5R+CBmaPmzazcUqa+nYbCXz48WVO6Fb+zQsRaDW9U0s9wpuSODPrgaFLDnaX2X4O07BM4kNj/+7xlgh5wlhdw9pK8fjv8tHwW14BhhV7T5aN1ES9/H58k55pwET8dSG5FvGucXUZd8CBhXCv8oEXI4dQKmT/OSy1fA0eO1WpStCgrn+W1HjW/jt2jXpnPWKig0CAa2qXon/rL2ltXcF8ti8PTrZCBxV1vkPmj9mXqqSxH/JwUFlhNpi3Z8W1xqtitLDnFpqxHv2SRyLWnWQK6a8w7ym0775lhbR1+61nIbXT7k7mHjK41HjhjLLybB7R1TrsGXKCgYuG1TdXQskv9Vmiq/GLBSQeEsAq2sbRo0x9cD8JpbIEU575q8i1eaNiko9MwYqDpCmQrf5y+XG8ATO/kMmF1zrB6RT1Dyf4hUG79VOtTqOPcDLZv0mBs+ENlkIpeuJ0E+khgTB5ADccJIThFkU49WVlDYsUE+s1G+3xwWG6/D7VvuqEISzkxMmmG7bMauuofaTX5M7dThUGbHDZsFPKs2lzn4/I8YNw6RUDJp30iXSajdzONUoPE6b+ex1x/8Sk3myTalL1ut0YleGj1i887o1yrdfY5BKLjvQCFYzu5jA1VuQd3UB35Oq61YVF++ropH6id3dhLAXvMsDrhhCr9wcXZdRipx6XyTCo29pYbzxNVz44UjXU0epzN/xumUa3qn6rMy5oWI0itfl4/6GKQ5XZFMynh2X/Aebjs/bwEm4U+onQPxqFJTHphwL1Jl0T3uuXHaSlLDJ8tAQPD11MK6ETmGcuCPo5XhZmUUPGgFO51qQs0I2lHAbdylkfAnL7Ige85gXt0HP3kLfY0UjqimSpfTwgvW/UJqeR4BssNoL3U8mJxLvPXp5EwutH5+olKDcOQl7k5a78gd3Vuf7qrz75kB4CuoedbuXcE5CMPNTMwPYT6uSG9TGb+q4tLk0ejf95ifmtMkxEd6rkNHmlrfq2y5R+stimgcupHwIcnT6JWbCU/uBTf2kc7eA2hqkdqNklSGon0LzrH3beVjlvXXlEFTticl861uzGP18Vn6U7hSC95eQMow3aI4tVeJD7DzFjc+zo405d+tbCF9qlnFKJwX8jx0B/bpDEn6lmKilha4o9uqKoS2s3oqs03NlH+KZVWdV1fKq1lV3+q5yuUHK2WfoHfjPyet7ndT6gT8cXDtWdeqzfEIq5ceuMihg/nxiJW/WNr+UOszejqlr9/ks1xYA9XAXH7EBfRyPNX5XllYXqFna1la27z9leiIXGKL+qqVavrdRHLEVYrMDoTZBpBC92qEs61c9M3Mi1qdUhaYuAgtaghZXTYRQ7p7So2LNWQb22Go3dUtb2lnNgvCb/UuEN5SHbvCUamp1s4BPgLdv59vMZ7LsAJ4efON8pp0irHX1bE/sDv5pfNVg5WiaC/QYVy941h+O7YpjaVV6BTwB/Qw8Fnxr4KhFZbb50XrsQwk7eh/qebuXOpbNjztzc/mxqlYStdtBQmrgKBPuwNjwHE/bD/paflwxQX/jCXTxZpaltFwI7z/oRTLlroAjCDtrVa5ekukN235y6bCees7bu9mu3QLu99ErBZRPQV0gOOTmY9bRVdVAIpECskNf9r2snr2PN9LaZAen0Q2gqYwA56jb9p2V6Bu2na/UgqmRerRi9cDLFbZVt4n9xTk5i96SOHJroYQ3cRu9rQccCjb9aJuAJi707Mp2DAqweNF3bxxH0tXCfBJ7EyffVcvjUjapVd4gE/aLipWYV/LQ6/CC3hP5r3K0Fl6rXsTN6Do2aZAQAVx+FMm5s1rb9nudE89byo3Q7vv0LwC79+I+NBAIg7fWeaysq86b8PHf7wbbB2yBfvzG2/UTRrOsiLf3018Go8aCY5v9uHTxxY4Q691//22tQh6nRnummUheRCJv+4SV+/kPE+IeCPqQ4NlOmgFvv82aCVe0IphFhvYAU5JF3hmVClb+709b46NexOXQoqBBUnCYWyja7rA+k8eC2ZkpPYltLastzDhL0fTZy8NqxEeL341MzBeMPUVGcoWVUr12ZOqghDs27M5qoTO3S4v9Pc1LdhXUseUqsCl5nVPVf/tCibQqWq9Osb2rTckxX2e37fcGUX8hbBSr9feqJCOqK4kblXAqumCK2yXRUPqZAMN5jT97RVMiAu864pNdQgLfCD0Efg0wjTZ/ZqF+7zZZeolfhloqIbeVI1qEqysQvzM+6P6qHGFhng3QXT20AKMuSGJY2DDu5XS0zR9IFcbXRsAcA33wely33unUrJYUSGLh7J0GwUbvfmpaWCVnTjbCjfL99nrlKsFR9BsY4NYn3K90gUfoZdnKVv3xayyHT55B73CcvPH3e7C91POa4NseNCVCzTzc4+93vRz6tmTVJUX8e7xDzOu6/d5q+ARWGuAmTe13dvLbQGg8aGaMn83+9Mh4S1yW12uHv5hbzpmI2ZX2aTKBSb18EzBlYlF4a1C6ZlzaYjcBNVpZ1azpR9QB4jDB3DwigCf6X8cKA8nEVtyc8XPUjC+aSAldqm4zATTleYPOXX5ZSk3xpvKz9Bumfe4jz+lP/1Sxd/UJBlQ4lUkh5TrTulSMfwdnUycnXpGCHbdzg/7TE0A8zgkQdmAX8IP8VrPW4utpj7dIDVwPVQDhw656Z+xTb6lfKsSN89JGrSHvWmNPjU/Kq1Nw/S13VRFMkIeOkeAL/cFOEID9o6433v8AvAb2+4ysbK0aSHuXyQO/7YpLlAFKmn64/QwPw16+Xlp2844IeRg8pC5omxInIvVe2PF20oICfLF6M9zthTGjpDuVXqFEZ2ln1ktNm65LQnc/+yxmJMVLvdtzCbAXm8+3WZeVcYGau/dl73UxfOXQiWebvEHjqQ9O8E+Tx5CsW9cCw/wtlKPq78UQjg51eYN6Zv3wrMnaedrdlm0nKgtyXC3tZAjFhzfqK8PPYztUFG7HZije/DyGbiKZZa6Z/7ziojTeb/emtNO0TwmZdA9nE3q2DtNoY1GlyzdrBvt4LlqPTgV2nnkSJtuX8s9M03uQhBSve3vHn5bT1GqIvX8uUIjcISLvhRXtfdgMimfUXxmM6FpkRozLsQGnU84PeWbe+4qtG+P26GHgdYVKRL1YnfArYmFXKCBW5HY3aZiuvcE66Wa0yHLl9q4YO5067lr+1bcZPozEhbw+SO5xc9i8tONIFfEtZePVdGuR3a+VUlxmY9sZ5/OQXHCWDWwjmkf7vbYgnsxndSapB62oJIk3CzPjiZUYrA9jQ1Ap149G5630zW3Xs5HpCuNn+andYSOzYv/X8kKHTfMO9QW7eu4/wvk1TFf81JSIJAi+ky1I4vk2T88Qx8oGOiryb7dny8e72vJw91hhBrGzvZDpj80C0UzL/TtRNOBt7AMhgll/IJgtKtWeCGyiEoJE5HnUk9zmdL4B9fsTASzOJtDQcn6xrwZWGRfuTn1GAF1Zl6YlAMHk1S0zWKa75o4d+zY3OQHzzJWHb/DSkXJsz1N1ZXOgN/pw3OZbmdLa3GnVyBnHEHrLXzdaFeVqdwmHizY00h5xCSqs9MJgpB5C/nsqhSnZtBHaMfzdEUuEUoYXZKviYnia5WACYQSriPaYyRnVQRjN2DnYMhgJL0369MDZOeQSXX4EEgfgFprstQZVK2TeoRZnBESvTImHNwRNWOh28bCFaiPkocn3uN7t9OmBOftxO8j62qzAiEgPwpTgHCm31SPn7ol5g+Ho64lz5CtYkNBfqOoO+tW47HPCxezNsyWPgOn258SKUelXwgMZSVSVRLCUSB9My2i25TvCMNKEHyls6VnF4rXMp6Ad3/ZuKXKyIUYiigh5bWn5tiHVLkQZTMbGQiR94ghQIzthqT3/q2p34rXUA+MtWSWZFNpQt7jqBAsXIc/uik4ECgIyvDvOrp/yCffv3kMzRaRBaNbxLQxppBnEV1/DITiUIpLMvxPb6+9NG9WeQDFbiYxXWUd/8Jp08033JZRAWuLUPUtuwV3I2oOMZsR7IAj0LJcHi9qatfmFwEKfvmtEefzMIoChXq3qo7dJ1rsitg8UeGWRmHsKsvSGRIztT5MrO4lqfOmBWUL6MMl2Kexfr0JkFDNGhvqHZjllA7VSxPlnE+d5DjFkp2rckoz2M75EJAJhyVutRuf5k0VFi4gGPTF4pBSspoKU5i5JKC+JSJ2ypdjvrnBvdq5iJqx5MxU5pK4a5fickqsbUvjxAN37TjZS2R/tPk/MrMtSh+vQWOWCXosU49WdVQjsjLv38s8ZnkrpJwz4J/F8ueMF6xTJ6F87pUPv+ejQet5lc27O8Js9+qIHwozYJav4OK3b3/4TIQeqrnbPKle5SJfDK/VUHdbdg2Ubx+AgChlCxD4pzDb282s2Uhrajblg7vsGTYSRz0ahoWKVaCME1UawSyMhk/egJ0LkTI+bfmK6BeghqY2ExHs0bghlfflwXGdHVV2L3VoSHrvkI9fem9J4B+ucp5wtNYim2TmbjxqteWrmSndRaAoEdROhP4eoS8ynIy46+3Ody9SfLmXkTTQG4BVe5hlejf/TBqCmZqByHyKQEBsy5r3UHI9yh45zrERnI1oF/KehBsV7mmESBljOjwplDMVOzQTm4lWU8ZjD420hv89ykDSwznVNrSdhccbz7mjyHKPCPchugEAdCSf14ZaDatyqm9Z4MhCW+2KXtuFOGclUtvTU3IrbxnYc87qtisRiYBUFS9rgDWAlPpE5PxSLLVEU198R2MiYkcuotDmDN4nMC44Eq7SZo9MqfWjrFsee2PmdgaCHZhjQ4gTlZ7Sok1FAtAEQADdf9Qn3/SeUWsQGhap5WGKsM0YiOsInDp67W5nqGRoEBvJ7JqKgzjM519b05cEKFHV1jCLl2WC8pecVrokspK4JDAJYZrexlyyyv1wlO2eQ+MbBf4BXTPn4DIy/F5n9jBfXAQQ5xcNUZraG8n0sawL8aB8QTgq30lE9iOHiBOaZwRDF8an29pb8bNNRMJQ/IxZR1XdOmNBD1BRpu5F8k0PwRECmdtbdWn+rprWQOr4ezzLkO9eTSqY9zd9ncRmlSKXIoaZQVfV0G3oFwxBLSIAKzhRXaDuGdRxD9NCtNDliViKPJUCs8OlsvtYntqf7pBHzCnna+cHhtL2ekxVDws6qmfft8s2FJmpHaS3GmOMXUiPQ2pdDiyk8Wj4x1yagnmq2eamVszsUXL+uSPp8I+v7RFKH9o6fs6+05TwhAtSXkjX7+eWgxshDDMfLcVZUsD2YBfLwi2pnultSqa/36uUVhUcf8Kl9GVzY/PLh9S05lfMa2/vGAO96BUS9iZ5MDIkXVZbTrT9H7rw/beQ5zEZSasR01vNMd0m2tnYkFHZwpjQ7XN/PnGVkyFVztXJekwBqo5c5v25SRkFcmZ8rs/xZdx2iudguKjeNjXPCjyrortXty0y/htD1X7GV664fpfAMp705cvH530nHBx1aKNXvs3L6GAkRXMQ1ZZ316x1Hre+/01w+BRcqzt+tL6ZHUbpUj9+pTFSj/LbeO3Hjd+ewctFDP8xZ8OgwXfhT0R+F/2nMqvvQi05vvk7qgolKd8xVTjm9B1RhUcPvuN5/t2R/2dyc/OOksUjfXnR3R02CdNnJ/pywq41ZupTlMettSi/p9z7Si23HhwjkwjNw+oFx8LPa2mz8mZDGxfJu7R8vSPUa7Gs93bdXrO2+P8n+dn/R8gH0iRioXkr5Utlc1ctpLOTNNHOTBjpaOWUCD8EEcyFW1m35p8LaL5uQo7w3JTw+bnmQMtv2GnuoTdfep4m9pF58IU6qJEz4MubVEQdaNOknph2Y5nuc8F8KpWWkd6mlj/bjsvRfVpMc73cdOm0bSn42DzHllZq0627fE56mV6/J5iGWy7UIR/WzRVctXvAR3aAoxZVRN2SPmMep7X9XoT99RZXypxhf1p3lTG/WdjiS3Ny1fAwQrsjG2fwEjQ0tlXfdbqRznBdGNERPfZq3Wpqy47G4g3iKezbZ7gDYL8FjixabYW8vvMUnZcNZMwKcfqnnvBWJJkkSzcKCzHkL8y0TLfQPuguJF1NObzF4H30nRf18cI7bNqiArF9x66cLS+fdbIcDhx5zL+YCtD0/of73UM5lWdL3c8dOPkmri7d0/1p2rm3Cze5npreiWJup9nyqObbT+KF15tDoIh5fKBhUYiLz0nATaY4pwoNc9q5yqpbgvmFPa3+zMqhDHbNyNO21oQq0fTV1MK6G/MmQzQT/XmZedeONvArPqTPrXTgddzsC9x+8P55EDowviwfCyFgrW6t8VCMz9LkXPN5wxpqCm9FkCwfunvzsYZ4qjs8AS+ALRS1oYFoZfjv/+Wv+6cLLvuqRjSNyfmPXOA/r0NwBF29q0x4BJ09Xw2ynyra9dA9X75BaRb0t/TnSxImxjLk+44/qhc/Wh877okNXTUEnHmcyqH32KW2xc3q243R+maI5AUIvnpAX48d6SuwffRS5YP54se8qUUK6KSgKJZPTGhLVX3YeXearr3fHaRlyeqlD8/7Z1oivL/Fs3kJMr1Nr+VcnOMcknU6qR0f9i9Ur+1X0UtTE137jDdG+b7YGSvief2jkTyl7VrlrShJz312drB4BcCgyncPUafcwJtNj1s0qCN65SUdRviSRuaUOL1jufhakuUKFbWFTkOErqIYsXRvenrPa0/Vka7a6omZFZF+CWOFfXbQroXCvzVA0VtRdix/+oV+WCk2LRWdq4cDQWODao8RD/FjoJJF7gdVsn+kYOHlcbgiZa/x1oWuQ17u1OttP/W5BVhUaECM5/fgF3PR4MSTnH0bUw+VDvds1SdsXdQFAa++d3SNeg64ZyfW7U2cEaluXg+mPh5K3HWXj4HOnvbYNv2Qxp8v2m0p19fdG2CqPuO8xlKipRpch5Ihw1Fw0YLtVEFf2Y9SXZgA3US+ERiy4MGWAMWRzti/QRvVc9at+6rnXhpvwUAehLe4XzMYu7p2UaSrMaMm/R7f27bV2HoRpuXrU+qLnhXTjC7HC0d2pbow8xa02iIPje3qk6MupdSy7XiBUBfr+MbKDhS2wIYB6cmpoLucg24nG2eSkRVQpsu5W8Pe4iBdHKxiSpe/EJHiww88TvPcYNoDrDj8PgvspWX2G5HC7G2XRz63RS6591pSk4VF5Z+3+15f3z/zhM6Yzxq3+GSkng9e+dkltNdfO3wJFaGaNnkkk78Q9JuhfQ2lnr+Z9rTqO1VU5VlbZn2tG5zTsWxhW22wnC9/Lj0TwDphxzDtCQuJLh0y3JhloYdZMLLZRO7Fa/glCUSu0QXE0udzDhhurQacv5+wBSA3ZSH0Uttqjx1DNUqJfJMSs0V3awOUbpie5Xidt7A9hVjUcYrKW7XzA2BZrZ22meZJufO8Wgiy5nM9NqZ7cuOZ5VtblJ6E9xf3jenZ2Z5a1ETTw2BebyrQNyFPe4TnFGY4FETWOV+T779MA+alImEyX2+6q4+pfP0hAD20bZ/cQVid+18t2NojjbujVnnPh5IWVq4n41Dms9Kg7RVVatsDTErmpXyWGcjCGd+IwyedifKNP1nhTkqbX56SDN0D9CuUeJjm196odhtJU2BO61a1sQxjbuJC38tC9OQV84TNt8Czv5lhQnmboOEcEFhRdWsh/IPPRfk+2oLbJJ/dkh1wsoT3YS0rd74Id6182CHFHTnY1ixwcg/wqch3TwdtwodAF0K81x0Xm5s96W4TT6oWX7PWvf+ieO2C6Z0tJFV4ah/M3fS4ZWHYbRc7RANu/4Lqnq3vm2tNqifoC0e6gkLLiyryvb4GPgFMtOgxHFYUHP4lr4IJ8fHQrsj3cVt6Bm/CWKjTPoN+6aIXJtx/Nuc5CcirfOMbmP9BCVbj0X5eNqTDRtiZHQaXSSV9VvBFLY8W+eq+W3Pmi1Po+At9OxJJbonN8rU1amIuaWJp6vZbkMe9K7JCXK4lBXvSk5hWcOtFHYC4PXlL4kNx4OnPVDu7ScjH8AS82J22k+ewIgltiofBaxeNZZ6feZq4zFxYP/3Jxbx6Yte+veSAHXkh9Li5SEZFVZoIs9GCjNkkirEhMRSUhYBCBFEgc5gTCIdsqo2mvM/dXsaPGUc4Z2X2H9NnDLLu2/QPVdtkDzxGzmV5aOU26iNsPP8xdLFwEXt808X0E5a4g9C0XLHpbWOcjo2o2B2ocTywASJbCmQHxKqd0IfVwrfZT2WKy/1sFVp7dTsCO6qaCg4QfatMGPSo2hRcZ7YEyolce9gUsR1uLW50TRk/zntCtKHmsnk7GXbldTbVxEPkLAk9dt7MSyzalkSmXziH+GCvRG1r0zEta7lb2+kGr0X/3OEkpUNMTGgn6sgBDmTC9fM2flUm1Rkef3LFzJ2j1vnBOSEewe389jOZyrHdgsdZpwo6jXn2pDyWAYPfsVJkJ3xHwC5qJL0EKA5aqRmxFAeZkO5wCIlS4GeSOKPSNFGpcTqb+qjaBQ6pHy3xCs0W08k43T0gMj+GPhyXc6ZI3Dw8sLstskjcNWUheNy4mHf8hZk/1DYG1g8gYA1gnJ8Jiteqcgn+Yc+IYap5V6mRiTjU1g+Ei2wSy6EprcYE1HA6W+yi8RkIJt81LBvtn9NtstBQOX7OW1FwxnSHceJkOlqJ90FRnI5RBmwkpjLPKLZVaBA0cqtTYjljUDYiUTyADI/3XufKwmT9gim+5WlBH04fiNRdrFG3oLt2h4LKsOw2/tp2TDf2AkqtMxDVFrSt/Yyt30hOlrJgl8rU5taQTGXAIQ+dduqt0fDg2hXrF/Whr5ltNqp+u2lIn/fpMiifKyb6hQZWOYCylkSrgfuD6usStoubhW1UBiLSMi2EHgXbQuHHhD4CHziIOZyylUrCT6aJFkUz09Mt562LZaZY0FKetKBbj1YD69ipOEqUTP62sWpz668A6kdP7VD9/2zt/m+TzyrPVl6taRe8Ss/RMX025XPh/NZe2BWdo7hi7S0dytbvjwWaqH6qF3az6yRT7OYLSVfAgYvLAZ0HSQo79P/7qhD/1aJGpzfpy0jtaGh3bH9e8/Pk1WHjfTlhBzOru+P4Y0EZrIEw2VSYZj2cGs/PE+4m1En7+kbMkWWxfUmUTptzwlZzTbE+Ku4IbWJb7IAPqj62l+CG6tqI/VayMOQ5KDHwSyqH3FYk+7tcRq/IPq435JI/EW4i+/LmUUPhN2hb/IyhZzs3WTA+0kpSNUTKyKAexKHYjzmyj28ePdWdH/MVtiXlkzw5hvGT10ay1JTxT6d26ekqZzv/KBy93mTggoJvv4yA30wKsll/yguc+NH0R7axHsYZWGu5/u6uBnIf91QWWGO+Jsh9drvWRuTCCVpVRrCMPfTE5kcYhHX0CVBCt/Cz21FxEx/OgubbzsThBwAzCWVX2Qb5RlB7/ixAhfHQbWXLKqV340Ja0Ave4a+8XzZU9UOKMpvnCgJ9ezWljb0Jk/6aHBvZM5ZdWffcCR6j2uhRvwnpXFOqeTgO2CYPVSOPoDU27Ewx3e4gnUgMJWdF8l2r+TTxKEX2+Z3Emoqc5ZqZzPIe2M4+b9tGJw7s08bGi5JlJ+7mu0MbZ2B5vjgtNLWjyq3DSaM6i2oBi9rvt9U4+ataTP8kfZEvw0CNBKB80eKsWyryHmGME0fu8RxCWWLnI0dG4sdeZocyAWJgEbhRqmET8yWmy5fnENsp3yLSOLPNHJu4SFlLOUW0P3xPvUkkaU2k/ettqh5G6wDL0sePpAqoJ8iTeAqyrs6gutyIj4Z1kI1cBqkpQ0L37umxZiEuYdOrSRIx9Fuh6zDPAaAwt0nVfEJReV9e15m9JM72CrYbmKd2WEkE8uNguVImuWq7CTXjlBYEKBzq1yTUPgIb8HPvVHOQ4jePxNGJE8wTM2noJdGYq4dHg7yNCywMPEzRgnSPdehPd9121lOC27ap0EuSPHbriNqTPfzUczwulSG/Tb+D90wiFmqufsZXW+EcoISGgUyENw8bd9aLX1IZ9J2c/aQ0tOdWb8WZvZ4rLuWaHl5xGT74tAJsoLqvKU5gl96Ue+XYmyOuo5yjxmgq/UaSOjVC9Lg40K8sdJ482T4GdExpeCtaWXQHpCwiD0V7kQ4Hsv0334H/9SIPIkGGb0EcOHgh7QLSVwN6uaECfLpZ7/aIfhHj2oCkEPwwE9E/xihec2t8q5lqkfjzoamnsMPfvV+2sw0x6uOXrYw5esQttXFcriONWqiV9YO5miLTGeeoE0lKY8MasNofq+hJNskJWNfAk9yoW2973we5tANSGTXfXOM5WlnwUp1RvFoX76l38OqO7T/TJdVHjblRdjTt6gmAai09iUghjQs44iPhCojTRTyHAPt1ML29AFU6YCnewZ8F+O3lpNS00UTMyWrabYCdPJwygUb7w7q+hciT9KSChJ95kxdTeB+UQH4jDCsSwXjtIOhn0QEGHAVvgWsBVB8YtX7cTU/izHBSZadfQb2NdWBVe0jTJ9VmWbh17aoRTQCVQoPTCJ2AnfUoL9KO+pjeUsxaagEYclHwLUBclhvgcvSFGKUBwE+DqfdLlBMT0P4kIF8XdgJ78V53GPwAKY26TXyQbnSVmCBXQPZyQY1AIiC7iwzo6UCRFLJrWWty0VFj6GHIajL/KQpxx6HK+eAvt0K8WfsMioTZ8Ht227VpRJuAqWyCc+wN4mw7GrOmJPuHQ6VBd/gFaKK5UWolrGIg/p7O0r38OCVYGvaCJKIjQlOXtxNX7cNz8DAeOU7w0Yi+M1BF7aNIx8dUrYIzlZ0Rgw0RAfb831ThYy+PPU5b1yaeuL0dxIy7UQJpDbDQFbguZ34LcWql4APwuL1KPF1Sl7cJTbBxMNKHD4ZLReYyhFw1LQUHGhXqCypbios1e9HuL95nmf5+MfI7QEaq3C+5cX+9qCzaZX1R8MOGVNNkU1jJvnCF7ewMzNqShfMqCb0v3G8+YXK915ZkzB8dsRnjyEBzY3vbrwjmj0Okm9TF5Csb+sHlG6P5TZfD+DIZK/WO4umOvBDNq7T38+dBeJTpl8CwVXdh8SPI3mWp0kKi3vwRk/FWimg0R/5Mvv6IVPQAVVxy9cfcd2dpQtnfluezukhCahhwhkX3/rH2rSUJvpbZW6xHg7sRwi4nCmBm/h7IaM4Z+iRCDmqS/ensQiJwKGDn/8jMBDYG/3jTvPt9Qr81pyNBzOZ0180MPtKGa9HirUaH66g+oxKr78nHS0bS3KFW9RerkV8Sm1NRs/5rSWlc2zxhVHcvXoj8Xn5hfOI5SJ91bLp9pRGmMzrGjKe4LQgSePNrqwYrZ6Bl09xVsJ2cr9xdX1s8CXOnnoPm5jormuvaML92e8YBcuGCkJMPNEPIUgEhzG4C02rT0irpbA1BiqtRtSSk4fenk9TSLxxrPeECXSnqFpKrRTTsLK3ZffaF+x8TbUBJW/Nw0ddEhucTSfryjoAUKCbmQaaTIE9ELkFBXeF6qGZJF0fS1Wd6a5fe6AP0slgID3GMQvCwgk45xLa+Y1d+6zhVf4B/ZHOkU809eokzwJkHwDgbRG3lCCmDMlI1ogoKOniuGm/zkJFcp+rDR3+TAF8FbuzRN1PyZqTPRu7io12zcehGidpGWBfce6/ILhFnRHCPNhC7Xr3lsFXIC1ICgYDibWJD9pWSnUCBJzDS8847sw1FgKUccofyN1kfbVc1/dyqcJrdo/9yr5IEoFiE8m0mquQSjcSNcZTp65SYcqOX9koumKk89DC9RnSHVxjRyArGwjqcsnhRsUZzImJ8eb40LT7gB4sGbUSzh4TriTpL99j20IQ89NWm443DHgcL1BsVisFmWrw9oazy1UQZei1e7RfAusFxbTM1eHxNfuMd+IEzaerE/K+q5fzFSNJZaq/WyWL5GJipmPa4g9LYhRsPaB2BJOzkQ8Ueu9vLNx4kpg4gdNWOw2JJeZLNpga/qVnGaraPXj82bke3Ynf/rvtdSmPVg/SmiyqX0hOwS5Dp6fc0thxa5sqbvBbCyFCpoO/aUESbEdy4bNNNfprV+JlG6Z1ll14vt4pNRf90ih3/4Osp/+xRbXqSTmIuWqU2YBUUpOQoQAiaEpnjOuL87mzo4aOqvzmXtpW1445dacJ4aHBtPVRDeRxEli4ozLvx3Xd7gZHSnh6y9dnC2xNgyBV3QgJ2onmwLlODbQyPn6Bd8HOvOkObrRp3AzSKhIGSAUhUOYVZox3k0q0PYBy8WmZYu0Lpq6mTj2Ypi1z+si2j9VDy7+QtQY20xoGO0RN1Eu92ZhPkqwd6XIv9jp/FJRMpwdmAXrygHFtSzSc8kdMiLf/LWRSN1cbXLcsIWZr4DeptcqhhDgHLg3N0D2e9M1NPV0HCUb771dOHAlm9V8E+4xp/K19O4MRB5nW85hbPc8XlkJcO32wZJ79Qvv8rTO7/L71zu5/xXNQgW15h3nV0ZObVVU9ohNUL+d+j0QYT1e6Y3pvN5hRRcw4l9FojTPdfosrStbf+x2zI1O6Dp9+kIitEzGrZcF+17J1hDidmoHo3ZYoPUb2VqTf6sS57Ir8lvlaQj/1+oI8YQ/rS8/T3HIKNjJ/TTx4HXmtM+lchk7JlgkfN9levgPeP/xNATd5rSENc2+64UdZ3wYz8jCuUtmrDQWcWBs5hPlXRLY5cENIy3nt+ijlBc20XwvCcsC35i6Pv2aIEgUh2ZiLHBPGAFHyHM5OHeleHKuVawG3wMO3qWwtjYbt4z1hkKTBMOtRKif5yXiKbBspOT6BkvMTVOsJ+/s5EkQ2SLw2h+aOpJZQwXW/hKH0yZhDhmr1ZnLuv7yC/HvIdWuI1uJZir6w/GfhhliI7J9m7jMZWaqdK1wNf7pcTKFZOQpRvvB8pK3VNxSFL22D0pSCrRUvJNnoSSkSZzckh2CZyQ/gB+/eqfe4Xq8xSJGGQeJstrcRON/oUarZLnCMbpQLJHYFVAPG2MyEZhEJw43hcLWqCIu3uFUwg0DBezEFvMz1vqqfGoyGT6rmjX5QNFOEyTlydjBmkYxq9AGTWUbSybpv9eGmwTzUZyMlmAxRMP7eoXO10g1vzeeISr1EcNy1kcNRTo2DjgZPpYhzP4WDKOiUYBE/FC708Rh9I7Wg1HXqcQGzsDfkzRtQm7poB5wVI4G/k21SJ6E476qOJuFEIO+aYfgFZBah2ISKZed1YdeIhCUJJiIk9TPhdnsGvaKMCGIMVKTg/whxdniXO9X2VKxe8yDBKkX3PIvJMf9NCdZngdKB5JT4Er0DOboGQF3GJGPIrrB5eszcvrovYPSmVh12hM7N5NwxUP1qQq6cNL11sUEnbxQyJ2ufAnrzR8tCgeit2VTHF/fGO+tC9aIF3+ZaiM5vdO6iT4gJk/sc/lpOGFz0qD9SmLltwuu3ytY0V0gX01U8cMf3SwhofWEebjLiY7suGykgUqR01N5I+BdrAi8rKxPzcAQk6Zs+Xm40jxv5We6sZDgot2gc6NqJqGbhYG5nKouso2/ehK4kuRfyqEWxpxqjZGpNiws200XBOBPNpVQgcBaqWgxOpQZ9pw6iAqm2OmSLq0gfGuGKiEc++w6663G0qZ9TzeLuYUP2bpdc/EtcmtvzvOJU8aLov6HYukpTjBN2E79EEVAeepk9QutVv/HMyNJd28VCSv8L3aGtn3/rnWLFsdfeOeHuuQ8a/plbjo2Shao4qZcy6+enVKyVmse799V1xre4L8WvNLb7b/6EYevZ6rDz09VWy/MKMgwoDJXONuFGsoWWKunsQprH4+xQqEGPoHvktVfPoEZvIDBxWNNQnlYibI/nQMt8qZ2IqM64aA3fFw/Dt/FH21F5N6YEJqS+GnCKwK2KMv+833sH90W0F7SN9IQUCZdOEaZHd0r1BXekqN+ZayWFzJY+cJWPXTch/vGiIgdjvOFQvJYNUqGjlNtZj5M0iBloZ/qOLctlEtcgSej4/cq7TmsNIR6+aO1SQUxBjIMShY6RJhK5O7NNINdd+KRHpsZpotlVbURYXG5rNg6F02Sm2L+1BuCEKshTk10puPJctDy++xq6pgVbKWs7OGT/piU3E21OPTmWzeeQEPDZaUjco3pfy/UQYLFLu+2RxgDH0bN6FcKWGNphawdeqyJB+4qcEiBJVzSDwdR7bGfALfYu1sPB2I5kPE+wW2dGIncZiEwb9RL1bSrkfQT2abMJncbL7vVqbHjKS6uwAKnSydypolFDQTY3Qc5R7uMhObMRz8aBoaFO/N82If8O1UBcIy0i16U9DlSbUpov+MEjkePyMFtAhnAkEc7swu+DG7ZaLjXYHl6T10rZQjBhkxl1bxS8qsz6MQWieHEkxX8AfnXhf2GAAgO2Jvek9F5h4r+EnZ6zeMRznZdwll7FZrX1q1alyX6VPsC/5F86SW1npHgrqVssJyleNHqUW+6FYxDMeG7lPPA6g2zYOyqnyqSYAar5g3ArWZSWogdUPSJKzlEHHRq07Im2X3/rRjyy5D24sSVSp44MUbGlTsLLcC2dt2+66MTFuo617UFaPtuDU281U6Xeti5cNt1H/WvkZR7MCLDM9TmAR5JHsMASlBWg14R9Krc5kPm5PcpAg0iPLD4F2I/Ic3X5wPw2/t05ZrSnwrE+62OxL2PpV8rjlEscE4HZzxTN3VoIIKmiz5yettm6h9Wanb+EHQGBR9raf3cYRahXumobi/FWfM4bK1fd2oGLzYZIZsU0U4u/9We9ge7Iy+7GSyoD10JyBgZVt8Hs2VHkcFZzRciZBuO8XDNN0T2tD1J3xbMmAAqnykNK0QMFasTcu1nZNawOpEyvhSo3ksgRuhSrZ148mQFq3NQoFUW1qy2gRMl7cCgG5SNxM/h4FkRp4qivdChZLNmEMsgy+BUEcwbM+r3HngmNeaeT9p2b/H/L/If8f8v8h/438+HWXr2+ov6KtRk0/d5JVIy3+t95+TxljWo+G+E33od7bTDyDhObPFo6G2E25SyOmuRbhdZYj6kCFsxi/GSaEM2sOjP00gjWXUfZM9bcQkLK+XXXim5rBUu5NTWBcpJgnq82PFyWnovTw1HQymmVK4ANkkEffXq2/SZlhv5MlW1Gx/UsUwFkqV3xkw9lt4aOpHOTkNk3jwksX++to/Phg0bdX8Q2HI/mq7A/pc4NTmo6flphD+pyVHtfnS5rN74jTYzNYoo1fZas3LkTY9QHTFBqeuJKAKD9Z9KhNXOXqtg/JufrUw1/f4X83A6uSw5L9HLC23320eC0e0RgLV5lD7Y4fHhIQtLIsl2Siwr+PP49R7k/FKPf2fSftTWlibjqh1k/eETw1fB8/h1h/Kvxkp/reOXyLvPjZHd6KRr27jece/rd3w1et1rB5PxsNFIfnjCKF0gfxU2KcbFI1tOoRYiJHxm5GSseA0rDQ8d8pYzmpWTuqRxP6rVMh/AQ8aoPsE2SWQQUmyj6qos7w4wNYcckj/n8LRrXZSMEj2dCYdBClCjJno2GxftvFTIa/XF2d/fDfVS9HvjkmV3zShBNpR2jKva9wPhIwgvEYH6UzWKmJ7FEzcMZJJmJe6Prz4JVgs0x7/xWXZ28QCXNn3H2TliYzWg0JkX79dSNqMU5KH3mBmIKY0yufROOjP9sVVUlqG6s6nDogTJq/Y4r1y70jrRO03qohbxMxXVrOKQk3xgt7LX8Cq/KeyTW50XyxCpq2K1a+F3j1Fs8mTaeBfrEVc8+KMLAdvuL3qBlsV515ETAnrgFrH6OWMOodxiL6fp0rkoaOJIammFN9GRPbZHqeB7mcVrJgfBefSwKonq88YpwLpCedC1+kzmbS5LolsC217tIa8OptGKegNb5IJB7rH5DmiNxQiH5f2V0Kqw0WR+/sqrJrScC/a92+1PFaIoK/Hi/ua48D5m9tiMSUgx8ueyMiV7bs2k86m9AiCRtcMAk3Wvs9Rl8jqUIJvV0UBMdcpLhIrWwlfKuJ0yvv85/OTPa/36YUNYfWX7VSX3Uf43XJpayaMDc5MGTuVj0f4egHzbO+fdtUvzrL1HS0Zg574hzJBMEnhCml0OqBSHFftHyr3jvnYmNWziB91ft4FmM4rj7dZj/TsNqH9TiWJzAPy7IV54TNJsJwOuKhNx+ogGIIZyDckBDEBAiH41ZO1GSy2xC8KFAWyosnDimu7sqabRpMPdhCKWfGUfv+vTiCiMmQcdX+gRNpogqlN4ITiJnwupvwkyzK9SAjVbpsNoQdypb8ImfeQJ4K4gWrWhijj4pVtrn8ktbbWaSxEXf2NCCxY/xWbZt7D21L1UPGNUvisCikbY45TWArxe+YH2t8Rkfs97yue2eXV2xIeQKr9dHD6q7M2fi/eRyfoHr/RX6Jgw6+hoVzwd6K9GL4PYrvuOpQrj+qqfXqc+gaYN56eOMu1b9qmdYRmi/JKFWqX/g9i4j6I/Sk2dW+Eq/8OBDJl1z1Ezjbkp4EjO2lpk5VkTCxr70Dveg95mbLTNNKllWTTPjtie+IblnrC9cYsPtuEw85q6VlXTjXEeYsMugO9uIAnfZvU9UmHAHJ+T5GKhve5frR89olIoF4aKR1vCDYq/WvYqGXxmgal3N0Z3/r53/FVN3DGG3/cXfh8UbkwUF73Qnaidq6KjVoNmWon6wyyRAXJNAdCn5ubDWIwlcHgRhyOUB+2Vo8zgGu1APKnR7k7+YeD4cMeROOE8HvYTV+ksr1PTWTq8aLAIn0h4GbJgtUkHz7MMAq+l1zKggdmX7fJhVuIzhBcsPcS/PHj5oksgZuXLY03dw5OqcDQCqEXBVwqZ3AIrN2AMp/IRJm2pOYJZkhwNp8bgzD31ESxkMvil4AjFVEh7pltsoq4folatCsp34uSk/ahjZFwOtm1U17WoJyCQKxtqKQyceK+WoKbOZ1X0bRlKT2yjpFGKqw54p69BQk651MKbx23YpapiGRE8cJD6rXdIkCMHwgPktKGQCeg+3pG/7Co0r1ePi9pkunVx7mi4vMVMdVJxMgHpo+mDNHlJ6pPdlARW8Ve+Rz7nmLLXR5Y2ZBD+witRj0oPfbVKPqLzsDoHS76mbvM5KhFOd67G2N1p2Wl+fWuEMEpkm5p2nkZ6LlT0YPBEijjkKjMETI0ifGOJXX9C22VSuNVjurzQak3RnlP43BOO/YfJw56KlOb4jZJsyOpP8hMW0wRiUBeZZDByUJq958BRDLumvDOqDl6ccq8WQCubtci1gf3kdtvzQTyPLuzvA4/UId5/QvCC7JehMHzBryyKr+apGe9CRPO637bkFf8iSZT1FEPPi2n/U9lRs4lvLD1O0cJ/qNTuNynZZzBx1NPUiHOS176utK8XInDLqN5nutE7Q+cou9cXo78I/Y2Zn2K5Z2lp/+2e6Wl91gih9Ds4l1gjl7gfawZnzPnu6bdoGrDQWkQZSIbW2/FSm2myq0nCj3q+6ErM7yAZQbEzmmJ2ypgLXOscjkv4Z70WiqiVw9vXeboKczlWv9nsdpwiSnm/1uS4dSDokwL8HlrgtryxDadXNNcMrkzHXK9PVmZZO6MtHbbPLkBS7ZSHFV25zwpr4E6YcVZ31NvwRJjC3+UEtjoQ4ZK77Pd11GwVcoPYSVdVjvcBt0T74yoHLF0vO7rvGs6iYrA5bLZ8RKBv+YkqgQSpe0RfYbqNJ3vqw4bKW7sLhEHSxa5bvbaVXmpy26z1TJX5KaNWefagaTxV2jyC0E8sxgXz9K2h/GPGLagMQL/Q0FsvP76ks6jb+aYTHPwQNL1WS31HOymD3Rd5gKu1I9r9003YecsS67vQptZoHPvG6dv5Un2vx3Zarn2zgErvCwZGYofiVjPC4NMho2E25TCX4Y6PwiF/jI/2sSNvmXxNRa1zPZOGdrcsz0l4+HzqX9dDK7xOvg5YTVwaw4YKiL1Kl01t0vSFQl/q2npumIsQ6vZuktip9wFkbaNZ0XwFaoBAu1KBNwNyn5wrm8cdZUsLXv7kD6hPWfQZo4KJvvExDmKOchbiWfr+FKOHJkygu5gSeV29as9bZynVMjanr/is6YIWXc0Bxnqz7IQg6zdlNmGZS62P68aEdjU6B0jCNLffPYe5TqS5OlVUoDrToqgXLOjhpzo90wpzTZxiPRN0E14OPhg9f393G83M9EHlicXHTo42ygeg4ErKQD2zX7UVN6MvyEHvwXy6N8SUyKAgtWCrev+ueEpEPfbAP8ZlKxq0+TrEFH4OS1niITUygiuhf5rTr6KtjB7d239fjfrfJ27kDJZF8ycPZE7GsrYKmduRmxOdBuAtN315X7K/zvgfjP4CWl1+EfZ48Y38hZ0IpP0FTsYDFOAyEUeoudi5B9gcgiS4PfSJdy/xqZcPWh+Suw9pHOSg1UXzXv/Jogx1UiMfhdYjmBD5bvJv/u7D+A4J3tsTJQbdHkPXuyKNRUBmCZZ9byynF8V0JtT8Vy0mTuoLoXrdSs/q312c3/Jjksd7e7TIy0p84QSvGUlL6LKXYpHsaW4Y2BCKz/ljQEE7t1FXj1v8mjhiZm5KmC3MhNbGoinwRnhCw5z34AtkCh5zJXX96z58mrc+b+19fcabuuV0nvQ7cm+w1t3/f0kdwRPjORIOFth58ULJpDwK28D23x9I4MymR9HxLazY202+/19QDc7mXrtLWdkU6TNWjZWc24x9VgoBbLbzqPI8pzElYUPqRZ4fl/KCj0s2aenMaYUFVOrLerztgro0T9/Qh8RdgdHzYxxQ4zX7ZBG55HG700G2rximTyIur3gfr3PvSLYJSWaCSaIv7cTfFywzbCX/6kYDS3naCIOEhLW6F0etiJMP7R+KPsdyf3URmLWcNYep6Ux3cIrr7laTyVdd0aOeACqRFdoVuRCJEfnRR6ouoFLfFSb7twU/+Pt0/dOz4hM0/J95RSds9txRQanP9bPn7ZnSPT7MS3WZLM61Xm/j+b8z43x1KHExf/F1BLAwQUAAIACAACEXZR1xrGu08AAABrAAAAGwAAAHVuaXZlcnNhbC91bml2ZXJzYWwucG5nLnhtbLOxr8jNUShLLSrOzM+zVTLUM1Cyt+PlsikoSi3LTC1XqLBVMrKw1DOAACWFSlslEyMEtzwzpSTDVsncxBQhlpGamZ5RYqtkaorQpw80EwBQSwECAAAUAAIACAAcTbNQNmFYAkcDAADhCQAAFAAAAAAAAAABAAAAAAAAAAAAdW5pdmVyc2FsL3BsYXllci54bWxQSwECAAAUAAIACAACEXZRnF4yCBQGAAA3FwAAHQAAAAAAAAABAAAAAAB5AwAAdW5pdmVyc2FsL2NvbW1vbl9tZXNzYWdlcy5sbmdQSwECAAAUAAIACAACEXZRFR5gG6MAAAB/AQAALgAAAAAAAAABAAAAAADICQAAdW5pdmVyc2FsL3BsYXliYWNrX2FuZF9uYXZpZ2F0aW9uX3NldHRpbmdzLnhtbFBLAQIAABQAAgAIAAIRdlFqZyNZ3AQAAI4aAAAnAAAAAAAAAAEAAAAAALcKAAB1bml2ZXJzYWwvZmxhc2hfcHVibGlzaGluZ19zZXR0aW5ncy54bWxQSwECAAAUAAIACAACEXZRIOLa5nkDAACpDAAAIQAAAAAAAAABAAAAAADYDwAAdW5pdmVyc2FsL2ZsYXNoX3NraW5fc2V0dGluZ3MueG1sUEsBAgAAFAACAAgAAhF2UTfCiSjVBAAAGBoAACYAAAAAAAAAAQAAAAAAkBMAAHVuaXZlcnNhbC9odG1sX3B1Ymxpc2hpbmdfc2V0dGluZ3MueG1sUEsBAgAAFAACAAgAAhF2Uc0MNxubAQAATQYAAB8AAAAAAAAAAQAAAAAAqRgAAHVuaXZlcnNhbC9odG1sX3NraW5fc2V0dGluZ3MuanNQSwECAAAUAAIACAACEXZRg6mTGGkAAABxAAAAHAAAAAAAAAABAAAAAACBGgAAdW5pdmVyc2FsL2xvY2FsX3NldHRpbmdzLnhtbFBLAQIAABQAAgAIAAIRdlEyShItVzgAAMpOAAAXAAAAAAAAAAAAAAAAACQbAAB1bml2ZXJzYWwvdW5pdmVyc2FsLnBuZ1BLAQIAABQAAgAIAAIRdlHXGsa7TwAAAGsAAAAbAAAAAAAAAAEAAAAAALBTAAB1bml2ZXJzYWwvdW5pdmVyc2FsLnBuZy54bWxQSwUGAAAAAAoACgAGAwAAOFQAAAAA"/>
  <p:tag name="ISPRING_CURRENT_PLAYER_ID" val="universal"/>
  <p:tag name="FLASHSPRING_ZOOM_TAG" val="45"/>
  <p:tag name="ISPRING_PRESENTATION_INFO_2" val="&lt;?xml version=&quot;1.0&quot; encoding=&quot;UTF-8&quot; standalone=&quot;no&quot; ?&gt;&#10;&lt;presentation2&gt;&#10;&#10;  &lt;slides&gt;&#10;    &lt;slide id=&quot;{CE71671C-8A83-4BC6-A173-3C3CE762953A}&quot; pptId=&quot;258&quot;/&gt;&#10;    &lt;slide id=&quot;{2BD579E1-A56E-4941-A381-CC7981B9CED7}&quot; pptId=&quot;334&quot;/&gt;&#10;    &lt;slide id=&quot;{7F93181A-602A-4398-A045-A1930135E2BF}&quot; pptId=&quot;286&quot;/&gt;&#10;    &lt;slide id=&quot;{6BDD698C-8827-4C32-B835-53AE3080B42C}&quot; pptId=&quot;335&quot;/&gt;&#10;    &lt;slide id=&quot;{074367CA-81EA-4295-88A7-6E4400D33BB7}&quot; pptId=&quot;348&quot;/&gt;&#10;    &lt;slide id=&quot;{4EBE2792-965E-443D-871F-40A7F9664B88}&quot; pptId=&quot;353&quot;/&gt;&#10;    &lt;slide id=&quot;{154D2A55-9B07-43C7-9EBF-3600302ADFCA}&quot; pptId=&quot;349&quot;/&gt;&#10;    &lt;slide id=&quot;{F563CB88-4655-4BA0-A899-4EC4CF389B15}&quot; pptId=&quot;350&quot;/&gt;&#10;    &lt;slide id=&quot;{230ECA27-1B0A-4382-95D8-01A8FF4BA26F}&quot; pptId=&quot;336&quot;/&gt;&#10;    &lt;slide id=&quot;{9D5BCF1C-471C-4F8E-8E1B-C7ED467237A0}&quot; pptId=&quot;337&quot;/&gt;&#10;    &lt;slide id=&quot;{CAF291BC-4485-4479-A152-30141A599BAF}&quot; pptId=&quot;338&quot;/&gt;&#10;    &lt;slide id=&quot;{FA2E04D4-BC81-41C3-A4D1-2469C9E50974}&quot; pptId=&quot;339&quot;/&gt;&#10;    &lt;slide id=&quot;{BF343A76-02D3-465F-95F6-F547B72896CA}&quot; pptId=&quot;340&quot;/&gt;&#10;    &lt;slide id=&quot;{9CEA1746-8560-4BB6-ACC9-756C231942DA}&quot; pptId=&quot;341&quot;/&gt;&#10;    &lt;slide id=&quot;{2A269148-363C-4768-A2AA-F9FE2C1B8464}&quot; pptId=&quot;351&quot;/&gt;&#10;    &lt;slide id=&quot;{ECADB61E-5984-4F8D-B8DA-E5B7E1AE3FEA}&quot; pptId=&quot;342&quot;/&gt;&#10;    &lt;slide id=&quot;{EFBCB286-8914-473C-9AF4-B9F95FB255C5}&quot; pptId=&quot;343&quot;/&gt;&#10;    &lt;slide id=&quot;{EB47053D-F1BD-4734-9526-F92DFA2B88E4}&quot; pptId=&quot;344&quot;/&gt;&#10;    &lt;slide id=&quot;{6F4BE8A5-5346-47FD-A75E-4A5FCED3B83D}&quot; pptId=&quot;345&quot;/&gt;&#10;    &lt;slide id=&quot;{891D66F2-AC93-4FF6-AC01-8288A4469534}&quot; pptId=&quot;346&quot;/&gt;&#10;    &lt;slide id=&quot;{285B3686-ACF1-418C-8FAF-59F90225374C}&quot; pptId=&quot;347&quot;/&gt;&#10;    &lt;slide id=&quot;{805279E5-EDA7-4087-A24A-CCC99092439C}&quot; pptId=&quot;330&quot;/&gt;&#10;    &lt;slide id=&quot;{7FFBA961-0A05-4EE3-A44C-7B2A73EF58CB}&quot; pptId=&quot;329&quot;/&gt;&#10;    &lt;slide id=&quot;{432379B6-41E1-4D0D-B489-FF41497DB9AB}&quot; pptId=&quot;328&quot;/&gt;&#10;    &lt;slide id=&quot;{4BDCBB48-8FAD-4ED3-987B-CB3A9DD83B81}&quot; pptId=&quot;332&quot;/&gt;&#10;    &lt;slide id=&quot;{12B20EBB-BAD5-4A66-8A3D-A64F6487A91B}&quot; pptId=&quot;297&quot;/&gt;&#10;  &lt;/slides&gt;&#10;&#10;  &lt;narration&gt;&#10;    &lt;audioTracks&gt;&#10;      &lt;audioTrack muted=&quot;false&quot; name=&quot;Audio 1&quot; resource=&quot;4ca1c4ad&quot; slideId=&quot;{7F93181A-602A-4398-A045-A1930135E2BF}&quot; startTime=&quot;0&quot; stepIndex=&quot;0&quot; volume=&quot;1&quot;&gt;&#10;        &lt;audio channels=&quot;1&quot; format=&quot;s16&quot; sampleRate=&quot;44100&quot;/&gt;&#10;      &lt;/audioTrack&gt;&#10;      &lt;audioTrack muted=&quot;false&quot; name=&quot;Audio 2&quot; resource=&quot;d7ec8cd5&quot; slideId=&quot;{2BD579E1-A56E-4941-A381-CC7981B9CED7}&quot; startTime=&quot;0&quot; stepIndex=&quot;0&quot; volume=&quot;1&quot;&gt;&#10;        &lt;audio channels=&quot;1&quot; format=&quot;s16&quot; sampleRate=&quot;44100&quot;/&gt;&#10;      &lt;/audioTrack&gt;&#10;      &lt;audioTrack muted=&quot;false&quot; name=&quot;Audio 3&quot; resource=&quot;f7887f9c&quot; slideId=&quot;{6BDD698C-8827-4C32-B835-53AE3080B42C}&quot; startTime=&quot;0&quot; stepIndex=&quot;0&quot; volume=&quot;1&quot;&gt;&#10;        &lt;audio channels=&quot;1&quot; format=&quot;s16&quot; sampleRate=&quot;44100&quot;/&gt;&#10;      &lt;/audioTrack&gt;&#10;      &lt;audioTrack muted=&quot;false&quot; name=&quot;Audio 4&quot; resource=&quot;9ecdb5f9&quot; slideId=&quot;{074367CA-81EA-4295-88A7-6E4400D33BB7}&quot; startTime=&quot;0&quot; stepIndex=&quot;0&quot; volume=&quot;1&quot;&gt;&#10;        &lt;audio channels=&quot;1&quot; format=&quot;s16&quot; sampleRate=&quot;44100&quot;/&gt;&#10;      &lt;/audioTrack&gt;&#10;      &lt;audioTrack muted=&quot;false&quot; name=&quot;Audio 5&quot; resource=&quot;ca5eb527&quot; slideId=&quot;{CE71671C-8A83-4BC6-A173-3C3CE762953A}&quot; startTime=&quot;0&quot; stepIndex=&quot;0&quot; volume=&quot;1&quot;&gt;&#10;        &lt;audio channels=&quot;1&quot; format=&quot;s16&quot; sampleRate=&quot;44100&quot;/&gt;&#10;      &lt;/audioTrack&gt;&#10;      &lt;audioTrack muted=&quot;false&quot; name=&quot;Audio 6&quot; resource=&quot;e8fe48f6&quot; slideId=&quot;{4EBE2792-965E-443D-871F-40A7F9664B88}&quot; startTime=&quot;0&quot; stepIndex=&quot;0&quot; volume=&quot;1&quot;&gt;&#10;        &lt;audio channels=&quot;1&quot; format=&quot;s16&quot; sampleRate=&quot;44100&quot;/&gt;&#10;      &lt;/audioTrack&gt;&#10;      &lt;audioTrack muted=&quot;false&quot; name=&quot;Audio 7&quot; resource=&quot;74b0d1c7&quot; slideId=&quot;{154D2A55-9B07-43C7-9EBF-3600302ADFCA}&quot; startTime=&quot;0&quot; stepIndex=&quot;0&quot; volume=&quot;1&quot;&gt;&#10;        &lt;audio channels=&quot;1&quot; format=&quot;s16&quot; sampleRate=&quot;44100&quot;/&gt;&#10;      &lt;/audioTrack&gt;&#10;      &lt;audioTrack muted=&quot;false&quot; name=&quot;Audio 8&quot; resource=&quot;838183c3&quot; slideId=&quot;{F563CB88-4655-4BA0-A899-4EC4CF389B15}&quot; startTime=&quot;0&quot; stepIndex=&quot;0&quot; volume=&quot;1&quot;&gt;&#10;        &lt;audio channels=&quot;1&quot; format=&quot;s16&quot; sampleRate=&quot;44100&quot;/&gt;&#10;      &lt;/audioTrack&gt;&#10;      &lt;audioTrack muted=&quot;false&quot; name=&quot;Audio 9&quot; resource=&quot;5242ceb6&quot; slideId=&quot;{230ECA27-1B0A-4382-95D8-01A8FF4BA26F}&quot; startTime=&quot;0&quot; stepIndex=&quot;0&quot; volume=&quot;1&quot;&gt;&#10;        &lt;audio channels=&quot;1&quot; format=&quot;s16&quot; sampleRate=&quot;44100&quot;/&gt;&#10;      &lt;/audioTrack&gt;&#10;      &lt;audioTrack muted=&quot;false&quot; name=&quot;Audio 10&quot; resource=&quot;84aa00bd&quot; slideId=&quot;{9CEA1746-8560-4BB6-ACC9-756C231942DA}&quot; startTime=&quot;0&quot; stepIndex=&quot;0&quot; volume=&quot;1&quot;&gt;&#10;        &lt;audio channels=&quot;1&quot; format=&quot;s16&quot; sampleRate=&quot;44100&quot;/&gt;&#10;      &lt;/audioTrack&gt;&#10;      &lt;audioTrack muted=&quot;false&quot; name=&quot;Audio 13&quot; resource=&quot;bf0bdc20&quot; slideId=&quot;{2A269148-363C-4768-A2AA-F9FE2C1B8464}&quot; startTime=&quot;0&quot; stepIndex=&quot;0&quot; volume=&quot;1&quot;&gt;&#10;        &lt;audio channels=&quot;1&quot; format=&quot;s16&quot; sampleRate=&quot;44100&quot;/&gt;&#10;      &lt;/audioTrack&gt;&#10;      &lt;audioTrack muted=&quot;false&quot; name=&quot;Audio 17&quot; resource=&quot;b0087868&quot; slideId=&quot;{285B3686-ACF1-418C-8FAF-59F90225374C}&quot; startTime=&quot;0&quot; stepIndex=&quot;0&quot; volume=&quot;1&quot;&gt;&#10;        &lt;audio channels=&quot;1&quot; format=&quot;s16&quot; sampleRate=&quot;44100&quot;/&gt;&#10;      &lt;/audioTrack&gt;&#10;      &lt;audioTrack muted=&quot;false&quot; name=&quot;Audio 18&quot; resource=&quot;2e692334&quot; slideId=&quot;{ECADB61E-5984-4F8D-B8DA-E5B7E1AE3FEA}&quot; startTime=&quot;0&quot; stepIndex=&quot;0&quot; volume=&quot;1&quot;&gt;&#10;        &lt;audio channels=&quot;1&quot; format=&quot;s16&quot; sampleRate=&quot;44100&quot;/&gt;&#10;      &lt;/audioTrack&gt;&#10;      &lt;audioTrack muted=&quot;false&quot; name=&quot;Audio 21&quot; resource=&quot;08e34288&quot; slideId=&quot;{6F4BE8A5-5346-47FD-A75E-4A5FCED3B83D}&quot; startTime=&quot;0&quot; stepIndex=&quot;0&quot; volume=&quot;1&quot;&gt;&#10;        &lt;audio channels=&quot;1&quot; format=&quot;s16&quot; sampleRate=&quot;44100&quot;/&gt;&#10;      &lt;/audioTrack&gt;&#10;      &lt;audioTrack muted=&quot;false&quot; name=&quot;Audio 22&quot; resource=&quot;7181881e&quot; slideId=&quot;{805279E5-EDA7-4087-A24A-CCC99092439C}&quot; startTime=&quot;0&quot; stepIndex=&quot;0&quot; volume=&quot;1&quot;&gt;&#10;        &lt;audio channels=&quot;1&quot; format=&quot;s16&quot; sampleRate=&quot;44100&quot;/&gt;&#10;      &lt;/audioTrack&gt;&#10;      &lt;audioTrack muted=&quot;false&quot; name=&quot;Audio 23&quot; resource=&quot;375df6c6&quot; slideId=&quot;{7FFBA961-0A05-4EE3-A44C-7B2A73EF58CB}&quot; startTime=&quot;0&quot; stepIndex=&quot;0&quot; volume=&quot;1&quot;&gt;&#10;        &lt;audio channels=&quot;1&quot; format=&quot;s16&quot; sampleRate=&quot;44100&quot;/&gt;&#10;      &lt;/audioTrack&gt;&#10;      &lt;audioTrack muted=&quot;false&quot; name=&quot;Audio 24&quot; resource=&quot;cd3174a5&quot; slideId=&quot;{432379B6-41E1-4D0D-B489-FF41497DB9AB}&quot; startTime=&quot;1&quot; stepIndex=&quot;0&quot; volume=&quot;1&quot;&gt;&#10;        &lt;audio channels=&quot;1&quot; format=&quot;s16&quot; sampleRate=&quot;44100&quot;/&gt;&#10;      &lt;/audioTrack&gt;&#10;      &lt;audioTrack muted=&quot;false&quot; name=&quot;Audio 25&quot; resource=&quot;433cea05&quot; slideId=&quot;{4BDCBB48-8FAD-4ED3-987B-CB3A9DD83B81}&quot; startTime=&quot;0&quot; stepIndex=&quot;0&quot; volume=&quot;1&quot;&gt;&#10;        &lt;audio channels=&quot;1&quot; format=&quot;s16&quot; sampleRate=&quot;44100&quot;/&gt;&#10;      &lt;/audioTrack&gt;&#10;      &lt;audioTrack muted=&quot;false&quot; name=&quot;Audio 26&quot; resource=&quot;7eca2695&quot; slideId=&quot;{12B20EBB-BAD5-4A66-8A3D-A64F6487A91B}&quot; startTime=&quot;0&quot; volume=&quot;1&quot;&gt;&#10;        &lt;audio channels=&quot;1&quot; format=&quot;s16&quot; sampleRate=&quot;44100&quot;/&gt;&#10;      &lt;/audioTrack&gt;&#10;    &lt;/audioTracks&gt;&#10;    &lt;videoTracks/&gt;&#10;  &lt;/narration&gt;&#10;&#10;&lt;/presentation2&gt;&#10;"/>
  <p:tag name="ISPRING_LMS_API_VERSION" val="SCORM 2004 (2nd edition)"/>
  <p:tag name="ISPRING_ULTRA_SCORM_COURSE_ID" val="CBA61A80-647B-4518-B924-883BB421DBAA"/>
  <p:tag name="ISPRING_CMI5_LAUNCH_METHOD" val="any window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CLOUDFOLDERID" val="1"/>
  <p:tag name="ISPRINGONLINEFOLDERID" val="1"/>
  <p:tag name="ISPRING_OUTPUT_FOLDER" val="[[&quot;\u001F\/\uFFFD\uFFFD{E0B3E29D-4D07-4C53-94A1-7EDA19C8C29D}&quot;,&quot;C:\\Users\\SONY\\Desktop\\BAI GIANG ELEARNING&quot;]]"/>
  <p:tag name="ISPRING_SCORM_RATE_SLIDES" val="0"/>
  <p:tag name="ISPRING_SCORM_PASSING_SCORE" val="80.000000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,&quot;language&quot;:&quot;EN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publishDestination&quot;:&quot;LMS&quot;,&quot;wordSettings&quot;:{&quot;printCopies&quot;:1}}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Chuyến nội dung II"/>
  <p:tag name="ISPRING_SLIDE_INDENT_LEVEL" val="0"/>
  <p:tag name="GENSWF_ADVANCE_TIME" val="13.991"/>
  <p:tag name="TIMING" val="|9.743"/>
  <p:tag name="ISPRING_SLIDE_ID_2" val="{230ECA27-1B0A-4382-95D8-01A8FF4BA26F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.000"/>
  <p:tag name="TIMING" val="|0.001|0.5|0.5|0.5|0.5"/>
  <p:tag name="ISPRING_CUSTOM_TIMING_USED" val="1"/>
  <p:tag name="GENSWF_SLIDE_TITLE" val="Hình ảnh nguyên nhân ĐBG"/>
  <p:tag name="ISPRING_SLIDE_INDENT_LEVEL" val="0"/>
  <p:tag name="ISPRING_SLIDE_ID_2" val="{9D5BCF1C-471C-4F8E-8E1B-C7ED467237A0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.000"/>
  <p:tag name="TIMING" val="|0.001|0.5|0.5"/>
  <p:tag name="ISPRING_CUSTOM_TIMING_USED" val="1"/>
  <p:tag name="GENSWF_SLIDE_TITLE" val="Hình ảnh nguyên nhân ĐBG"/>
  <p:tag name="ISPRING_SLIDE_INDENT_LEVEL" val="0"/>
  <p:tag name="ISPRING_SLIDE_ID_2" val="{CAF291BC-4485-4479-A152-30141A599BAF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.000"/>
  <p:tag name="TIMING" val="|0.001|0.5"/>
  <p:tag name="ISPRING_CUSTOM_TIMING_USED" val="1"/>
  <p:tag name="GENSWF_SLIDE_TITLE" val="Hình ảnh nguyên nhân ĐBG"/>
  <p:tag name="ISPRING_SLIDE_INDENT_LEVEL" val="0"/>
  <p:tag name="ISPRING_SLIDE_ID_2" val="{FA2E04D4-BC81-41C3-A4D1-2469C9E50974}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.000"/>
  <p:tag name="TIMING" val="|0.001|0.5|0.5|0.5"/>
  <p:tag name="ISPRING_CUSTOM_TIMING_USED" val="1"/>
  <p:tag name="GENSWF_SLIDE_TITLE" val="Hình ảnh hậu quả của ĐBG"/>
  <p:tag name="ISPRING_SLIDE_INDENT_LEVEL" val="0"/>
  <p:tag name="ISPRING_SLIDE_ID_2" val="{BF343A76-02D3-465F-95F6-F547B72896CA}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Nội dung kiến thức phần II"/>
  <p:tag name="ISPRING_SLIDE_INDENT_LEVEL" val="0"/>
  <p:tag name="GENSWF_ADVANCE_TIME" val="36.289"/>
  <p:tag name="TIMING" val="|1.254|7.73|10.881|1.347|5.759|1.266"/>
  <p:tag name="ISPRING_SLIDE_ID_2" val="{9CEA1746-8560-4BB6-ACC9-756C231942DA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ĐBG làm thay đổi tính trạng"/>
  <p:tag name="ISPRING_SLIDE_INDENT_LEVEL" val="0"/>
  <p:tag name="GENSWF_ADVANCE_TIME" val="29.905"/>
  <p:tag name="TIMING" val="|1.561|4.672|1.546|1.677|18.013"/>
  <p:tag name="ISPRING_SLIDE_ID_2" val="{2A269148-363C-4768-A2AA-F9FE2C1B8464}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Chuyển phần III"/>
  <p:tag name="ISPRING_SLIDE_INDENT_LEVEL" val="0"/>
  <p:tag name="GENSWF_ADVANCE_TIME" val="21.587"/>
  <p:tag name="TIMING" val="|1.001|11.571|1.969|3.093"/>
  <p:tag name="ISPRING_SLIDE_ID_2" val="{ECADB61E-5984-4F8D-B8DA-E5B7E1AE3FEA}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Hậu quả của ĐBG"/>
  <p:tag name="ISPRING_SLIDE_INDENT_LEVEL" val="0"/>
  <p:tag name="GENSWF_ADVANCE_TIME" val="16.355"/>
  <p:tag name="TIMING" val="|3.829|8.777"/>
  <p:tag name="ISPRING_SLIDE_ID_2" val="{EFBCB286-8914-473C-9AF4-B9F95FB255C5}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Hậu quả của ĐBG"/>
  <p:tag name="ISPRING_SLIDE_INDENT_LEVEL" val="0"/>
  <p:tag name="GENSWF_ADVANCE_TIME" val="12.417"/>
  <p:tag name="TIMING" val="|2.982|2.403|1.58|2.287"/>
  <p:tag name="ISPRING_SLIDE_ID_2" val="{EB47053D-F1BD-4734-9526-F92DFA2B88E4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Giới thiệu"/>
  <p:tag name="ISPRING_SLIDE_INDENT_LEVEL" val="0"/>
  <p:tag name="GENSWF_ADVANCE_TIME" val="16.096"/>
  <p:tag name="TIMING" val="|2.111|5.655|3.66"/>
  <p:tag name="ISPRING_SLIDE_ID_2" val="{CE71671C-8A83-4BC6-A173-3C3CE762953A}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Nội dung phần III"/>
  <p:tag name="ISPRING_SLIDE_INDENT_LEVEL" val="0"/>
  <p:tag name="GENSWF_ADVANCE_TIME" val="52.645"/>
  <p:tag name="TIMING" val="|2.505|9.843|10.553|15.994|1.228"/>
  <p:tag name="ISPRING_SLIDE_ID_2" val="{6F4BE8A5-5346-47FD-A75E-4A5FCED3B83D}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Mở rộng"/>
  <p:tag name="ISPRING_SLIDE_INDENT_LEVEL" val="0"/>
  <p:tag name="GENSWF_ADVANCE_TIME" val="14.419"/>
  <p:tag name="TIMING" val="|4.315|0.091|1.448|1.169"/>
  <p:tag name="ISPRING_SLIDE_ID_2" val="{891D66F2-AC93-4FF6-AC01-8288A4469534}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0,2121903114,D:\Documents\power point\tiet 23 dot bien gen 1\Media.ppcx"/>
  <p:tag name="ISPRING_CUSTOM_TIMING_USED" val="1"/>
  <p:tag name="GENSWF_SLIDE_TITLE" val="Kiến thức cần nhớ"/>
  <p:tag name="ISPRING_SLIDE_INDENT_LEVEL" val="0"/>
  <p:tag name="GENSWF_ADVANCE_TIME" val="21.353"/>
  <p:tag name="TIMING" val="|2.386|2.046|1.171|1.033|1.239|0.978|1.235|1.08|3.217|1.064|1.015|1.112|1.014"/>
  <p:tag name="ISPRING_SLIDE_ID_2" val="{285B3686-ACF1-418C-8FAF-59F90225374C}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Bài tập củng cố"/>
  <p:tag name="ISPRING_SLIDE_INDENT_LEVEL" val="0"/>
  <p:tag name="ISPRING_SLIDE_QUIZ_PROPERTIES" val="&lt;QuizProperties&gt;&lt;passAction&gt;&lt;action&gt;3&lt;/action&gt;&lt;/passAction&gt;&lt;failAction&gt;&lt;action&gt;3&lt;/action&gt;&lt;/failAction&gt;&lt;viewSlidesPolicy&gt;0&lt;/viewSlidesPolicy&gt;&lt;allowInterrupt&gt;1&lt;/allowInterrupt&gt;&lt;restartFailedQuiz&gt;0&lt;/restartFailedQuiz&gt;&lt;/QuizProperties&gt;&#10;"/>
  <p:tag name="ISPRING_QUIZ_SHAPES_ADDED" val="1"/>
  <p:tag name="ISPRING_RESOURCE_QUIZ" val="quiz4.quiz"/>
  <p:tag name="ISPRING_QUIZ_FULL_PATH" val="C:\Users\SONY\Desktop\BAI GIANG ELEARNING\Bai 21 Dot bien gen\quiz\quiz4.quiz"/>
  <p:tag name="ISPRING_QUIZ_RELATIVE_PATH" val="Bai 21 Dot bien gen\quiz\quiz4.quiz"/>
  <p:tag name="GENSWF_ADVANCE_TIME" val="10.630"/>
  <p:tag name="TIMING" val="|10.626|0.001|0.001|0.001"/>
  <p:tag name="ISPRING_SLIDE_ID_2" val="{805279E5-EDA7-4087-A24A-CCC99092439C}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.000"/>
  <p:tag name="ISPRING_CUSTOM_TIMING_USED" val="1"/>
  <p:tag name="GENSWF_SLIDE_TITLE" val="Bài tập củng cố"/>
  <p:tag name="ISPRING_SLIDE_INDENT_LEVEL" val="0"/>
  <p:tag name="ISPRING_SLIDE_QUIZ_PROPERTIES" val="&lt;QuizProperties&gt;&lt;passAction&gt;&lt;action&gt;3&lt;/action&gt;&lt;/passAction&gt;&lt;failAction&gt;&lt;action&gt;3&lt;/action&gt;&lt;/failAction&gt;&lt;viewSlidesPolicy&gt;0&lt;/viewSlidesPolicy&gt;&lt;allowInterrupt&gt;1&lt;/allowInterrupt&gt;&lt;restartFailedQuiz&gt;0&lt;/restartFailedQuiz&gt;&lt;/QuizProperties&gt;&#10;"/>
  <p:tag name="ISPRING_QUIZ_SHAPES_ADDED" val="1"/>
  <p:tag name="ISPRING_RESOURCE_QUIZ" val="quiz2.quiz"/>
  <p:tag name="ISPRING_QUIZ_FULL_PATH" val="C:\Users\SONY\Desktop\BAI GIANG ELEARNING\Bai 21 Dot bien gen\quiz\quiz2.quiz"/>
  <p:tag name="ISPRING_QUIZ_RELATIVE_PATH" val="Bai 21 Dot bien gen\quiz\quiz2.quiz"/>
  <p:tag name="TIMING" val="|3.975"/>
  <p:tag name="ISPRING_SLIDE_ID_2" val="{7FFBA961-0A05-4EE3-A44C-7B2A73EF58CB}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Bài tập củng cố"/>
  <p:tag name="ISPRING_SLIDE_INDENT_LEVEL" val="0"/>
  <p:tag name="ISPRING_SLIDE_QUIZ_PROPERTIES" val="&lt;QuizProperties&gt;&lt;passAction&gt;&lt;action&gt;3&lt;/action&gt;&lt;/passAction&gt;&lt;failAction&gt;&lt;action&gt;3&lt;/action&gt;&lt;/failAction&gt;&lt;viewSlidesPolicy&gt;0&lt;/viewSlidesPolicy&gt;&lt;allowInterrupt&gt;1&lt;/allowInterrupt&gt;&lt;restartFailedQuiz&gt;0&lt;/restartFailedQuiz&gt;&lt;/QuizProperties&gt;&#10;"/>
  <p:tag name="ISPRING_QUIZ_SHAPES_ADDED" val="1"/>
  <p:tag name="ISPRING_RESOURCE_QUIZ" val="quiz1.quiz"/>
  <p:tag name="ISPRING_QUIZ_FULL_PATH" val="C:\Users\SONY\Desktop\BAI GIANG ELEARNING\Bai 21 Dot bien gen\quiz\quiz1.quiz"/>
  <p:tag name="ISPRING_QUIZ_RELATIVE_PATH" val="Bai 21 Dot bien gen\quiz\quiz1.quiz"/>
  <p:tag name="GENSWF_ADVANCE_TIME" val="5.616"/>
  <p:tag name="TIMING" val="|5.615"/>
  <p:tag name="ISPRING_SLIDE_ID_2" val="{432379B6-41E1-4D0D-B489-FF41497DB9AB}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Bài tập củng cố"/>
  <p:tag name="ISPRING_SLIDE_INDENT_LEVEL" val="0"/>
  <p:tag name="ISPRING_SLIDE_QUIZ_PROPERTIES" val="&lt;QuizProperties&gt;&lt;passAction&gt;&lt;action&gt;3&lt;/action&gt;&lt;/passAction&gt;&lt;failAction&gt;&lt;action&gt;3&lt;/action&gt;&lt;/failAction&gt;&lt;viewSlidesPolicy&gt;0&lt;/viewSlidesPolicy&gt;&lt;allowInterrupt&gt;1&lt;/allowInterrupt&gt;&lt;restartFailedQuiz&gt;0&lt;/restartFailedQuiz&gt;&lt;/QuizProperties&gt;&#10;"/>
  <p:tag name="ISPRING_QUIZ_SHAPES_ADDED" val="1"/>
  <p:tag name="ISPRING_RESOURCE_QUIZ" val="quiz3.quiz"/>
  <p:tag name="ISPRING_QUIZ_FULL_PATH" val="C:\Users\SONY\Desktop\BAI GIANG ELEARNING\Bai 21 Dot bien gen\quiz\quiz3.quiz"/>
  <p:tag name="ISPRING_QUIZ_RELATIVE_PATH" val="Bai 21 Dot bien gen\quiz\quiz3.quiz"/>
  <p:tag name="GENSWF_ADVANCE_TIME" val="5.004"/>
  <p:tag name="TIMING" val="|5|0.001|0.001|0.001"/>
  <p:tag name="ISPRING_SLIDE_ID_2" val="{4BDCBB48-8FAD-4ED3-987B-CB3A9DD83B81}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Dặn dò"/>
  <p:tag name="ISPRING_SLIDE_INDENT_LEVEL" val="0"/>
  <p:tag name="GENSWF_ADVANCE_TIME" val="30.653"/>
  <p:tag name="ISPRING_SLIDE_ID_2" val="{12B20EBB-BAD5-4A66-8A3D-A64F6487A91B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25.794"/>
  <p:tag name="ISPRING_CUSTOM_TIMING_USED" val="1"/>
  <p:tag name="GENSWF_SLIDE_TITLE" val="Vào bài"/>
  <p:tag name="ISPRING_SLIDE_INDENT_LEVEL" val="0"/>
  <p:tag name="TIMING" val="|6.823|1.232|0.983|0.923|0.985|1.234"/>
  <p:tag name="ISPRING_SLIDE_ID_2" val="{2BD579E1-A56E-4941-A381-CC7981B9CED7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28.100"/>
  <p:tag name="TIMING" val="|1.66|8.937|6.346|2.45"/>
  <p:tag name="GENSWF_SLIDE_TITLE" val="Giói thiệu nội dung chương"/>
  <p:tag name="ISPRING_SLIDE_INDENT_LEVEL" val="0"/>
  <p:tag name="ISPRING_SLIDE_ID_2" val="{7F93181A-602A-4398-A045-A1930135E2BF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18.803"/>
  <p:tag name="TIMING" val="|9.016|2.956|3.005"/>
  <p:tag name="ISPRING_SLIDE_INDENT_LEVEL" val="0"/>
  <p:tag name="ISPRING_SLIDE_ID_2" val="{6BDD698C-8827-4C32-B835-53AE3080B42C}"/>
  <p:tag name="GENSWF_SLIDE_TITLE" val="Giới thiệu nội dung bài học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25.954"/>
  <p:tag name="TIMING" val="|2.203|4.659|2.951"/>
  <p:tag name="GENSWF_SLIDE_TITLE" val="Đột biến gen"/>
  <p:tag name="ISPRING_SLIDE_INDENT_LEVEL" val="0"/>
  <p:tag name="ISPRING_SLIDE_ID_2" val="{074367CA-81EA-4295-88A7-6E4400D33BB7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8,365221791,E:\thcs Hồng lý\Bai 21  Dot bien gen-Elearning\Media.ppcx"/>
  <p:tag name="ISPRING_CUSTOM_TIMING_USED" val="1"/>
  <p:tag name="ISPRING_SLIDE_INDENT_LEVEL" val="0"/>
  <p:tag name="GENSWF_SLIDE_TITLE" val="Hoàn thành bảng"/>
  <p:tag name="GENSWF_ADVANCE_TIME" val="36.173"/>
  <p:tag name="ISPRING_SLIDE_ID_2" val="{4EBE2792-965E-443D-871F-40A7F9664B88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8,365221791,E:\thcs Hồng lý\Bai 21  Dot bien gen-Elearning\Media.ppcx"/>
  <p:tag name="ISPRING_CUSTOM_TIMING_USED" val="1"/>
  <p:tag name="GENSWF_SLIDE_TITLE" val="Đáp án bảng"/>
  <p:tag name="ISPRING_SLIDE_INDENT_LEVEL" val="0"/>
  <p:tag name="GENSWF_ADVANCE_TIME" val="18.476"/>
  <p:tag name="ISPRING_SLIDE_ID_2" val="{154D2A55-9B07-43C7-9EBF-3600302ADFCA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Nội dung kiến thức I"/>
  <p:tag name="ISPRING_SLIDE_INDENT_LEVEL" val="0"/>
  <p:tag name="GENSWF_ADVANCE_TIME" val="22.377"/>
  <p:tag name="TIMING" val="|0.894|1.816|5.202|2.59|2.014|3.566"/>
  <p:tag name="ISPRING_SLIDE_ID_2" val="{F563CB88-4655-4BA0-A899-4EC4CF389B15}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2725</TotalTime>
  <Words>1371</Words>
  <Application>Microsoft Office PowerPoint</Application>
  <PresentationFormat>On-screen Show (4:3)</PresentationFormat>
  <Paragraphs>243</Paragraphs>
  <Slides>26</Slides>
  <Notes>26</Notes>
  <HiddenSlides>0</HiddenSlides>
  <MMClips>2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Arial</vt:lpstr>
      <vt:lpstr>Calibri</vt:lpstr>
      <vt:lpstr>Constantia</vt:lpstr>
      <vt:lpstr>Segoe UI</vt:lpstr>
      <vt:lpstr>Segoe UI Semibold</vt:lpstr>
      <vt:lpstr>Times New Roman</vt:lpstr>
      <vt:lpstr>Wingdings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Bai 21 Dot bien gen</dc:title>
  <dc:creator>TOSHIBA</dc:creator>
  <cp:lastModifiedBy>SONY</cp:lastModifiedBy>
  <cp:revision>415</cp:revision>
  <cp:lastPrinted>1601-01-01T00:00:00Z</cp:lastPrinted>
  <dcterms:created xsi:type="dcterms:W3CDTF">1601-01-01T00:00:00Z</dcterms:created>
  <dcterms:modified xsi:type="dcterms:W3CDTF">2020-11-23T05:12:59Z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