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8"/>
  </p:notesMasterIdLst>
  <p:sldIdLst>
    <p:sldId id="291" r:id="rId2"/>
    <p:sldId id="292" r:id="rId3"/>
    <p:sldId id="293" r:id="rId4"/>
    <p:sldId id="294" r:id="rId5"/>
    <p:sldId id="296" r:id="rId6"/>
    <p:sldId id="300" r:id="rId7"/>
  </p:sldIdLst>
  <p:sldSz cx="12192000" cy="6858000"/>
  <p:notesSz cx="6858000" cy="9144000"/>
  <p:embeddedFontLst>
    <p:embeddedFont>
      <p:font typeface=".VnTime" panose="020B7200000000000000" pitchFamily="34"/>
      <p:regular r:id="rId9"/>
      <p:bold r:id="rId10"/>
      <p:italic r:id="rId11"/>
      <p:boldItalic r:id="rId12"/>
    </p:embeddedFont>
    <p:embeddedFont>
      <p:font typeface="微软雅黑" panose="020B0502040504020204" pitchFamily="34" charset="0"/>
      <p:regular r:id="rId13"/>
      <p:bold r:id="rId14"/>
    </p:embeddedFont>
    <p:embeddedFont>
      <p:font typeface="等线" panose="02010600030101010101" pitchFamily="2" charset="-122"/>
      <p:regular r:id="rId15"/>
      <p:bold r:id="rId16"/>
    </p:embeddedFont>
    <p:embeddedFont>
      <p:font typeface="等线 Light" panose="02010600030101010101" pitchFamily="2" charset="-122"/>
      <p:regular r:id="rId17"/>
    </p:embeddedFont>
  </p:embeddedFontLst>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结束页" id="{98773F69-2DDF-47CC-BD69-D575D8CAAC6E}">
          <p14:sldIdLst>
            <p14:sldId id="291"/>
            <p14:sldId id="292"/>
            <p14:sldId id="293"/>
            <p14:sldId id="294"/>
            <p14:sldId id="296"/>
            <p14:sldId id="300"/>
          </p14:sldIdLst>
        </p14:section>
      </p14:sectionLst>
    </p:ext>
    <p:ext uri="{EFAFB233-063F-42B5-8137-9DF3F51BA10A}">
      <p15:sldGuideLst xmlns:p15="http://schemas.microsoft.com/office/powerpoint/2012/main">
        <p15:guide id="1" orient="horz" pos="129" userDrawn="1">
          <p15:clr>
            <a:srgbClr val="A4A3A4"/>
          </p15:clr>
        </p15:guide>
        <p15:guide id="2" orient="horz" pos="4190" userDrawn="1">
          <p15:clr>
            <a:srgbClr val="A4A3A4"/>
          </p15:clr>
        </p15:guide>
        <p15:guide id="3" pos="230" userDrawn="1">
          <p15:clr>
            <a:srgbClr val="A4A3A4"/>
          </p15:clr>
        </p15:guide>
        <p15:guide id="4" pos="7449" userDrawn="1">
          <p15:clr>
            <a:srgbClr val="A4A3A4"/>
          </p15:clr>
        </p15:guide>
        <p15:guide id="5" orient="horz" pos="561" userDrawn="1">
          <p15:clr>
            <a:srgbClr val="A4A3A4"/>
          </p15:clr>
        </p15:guide>
        <p15:guide id="6" orient="horz" pos="691" userDrawn="1">
          <p15:clr>
            <a:srgbClr val="A4A3A4"/>
          </p15:clr>
        </p15:guide>
        <p15:guide id="7" orient="horz" pos="4017" userDrawn="1">
          <p15:clr>
            <a:srgbClr val="A4A3A4"/>
          </p15:clr>
        </p15:guide>
        <p15:guide id="8" orient="horz" pos="3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BFC"/>
    <a:srgbClr val="F3F3F3"/>
    <a:srgbClr val="F7FCFE"/>
    <a:srgbClr val="FFFFFC"/>
    <a:srgbClr val="FFFFFF"/>
    <a:srgbClr val="E6E6E6"/>
    <a:srgbClr val="44BE9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94063" autoAdjust="0"/>
  </p:normalViewPr>
  <p:slideViewPr>
    <p:cSldViewPr snapToGrid="0" showGuides="1">
      <p:cViewPr varScale="1">
        <p:scale>
          <a:sx n="69" d="100"/>
          <a:sy n="69" d="100"/>
        </p:scale>
        <p:origin x="-588" y="-108"/>
      </p:cViewPr>
      <p:guideLst>
        <p:guide orient="horz" pos="129"/>
        <p:guide orient="horz" pos="4190"/>
        <p:guide pos="230"/>
        <p:guide pos="7449"/>
        <p:guide orient="horz" pos="561"/>
        <p:guide orient="horz" pos="691"/>
        <p:guide orient="horz" pos="4017"/>
        <p:guide orient="horz" pos="388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 /><Relationship Id="rId13" Type="http://schemas.openxmlformats.org/officeDocument/2006/relationships/font" Target="fonts/font5.fntdata" /><Relationship Id="rId18" Type="http://schemas.openxmlformats.org/officeDocument/2006/relationships/tags" Target="tags/tag1.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font" Target="fonts/font4.fntdata" /><Relationship Id="rId17" Type="http://schemas.openxmlformats.org/officeDocument/2006/relationships/font" Target="fonts/font9.fntdata" /><Relationship Id="rId2" Type="http://schemas.openxmlformats.org/officeDocument/2006/relationships/slide" Target="slides/slide1.xml" /><Relationship Id="rId16" Type="http://schemas.openxmlformats.org/officeDocument/2006/relationships/font" Target="fonts/font8.fntdata"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font" Target="fonts/font3.fntdata" /><Relationship Id="rId5" Type="http://schemas.openxmlformats.org/officeDocument/2006/relationships/slide" Target="slides/slide4.xml" /><Relationship Id="rId15" Type="http://schemas.openxmlformats.org/officeDocument/2006/relationships/font" Target="fonts/font7.fntdata" /><Relationship Id="rId10" Type="http://schemas.openxmlformats.org/officeDocument/2006/relationships/font" Target="fonts/font2.fntdata"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font" Target="fonts/font1.fntdata" /><Relationship Id="rId14" Type="http://schemas.openxmlformats.org/officeDocument/2006/relationships/font" Target="fonts/font6.fntdata" /><Relationship Id="rId22"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t>2021/8/5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t>‹#›</a:t>
            </a:fld>
            <a:endParaRPr lang="zh-CN" altLang="en-US"/>
          </a:p>
        </p:txBody>
      </p:sp>
    </p:spTree>
    <p:extLst>
      <p:ext uri="{BB962C8B-B14F-4D97-AF65-F5344CB8AC3E}">
        <p14:creationId xmlns:p14="http://schemas.microsoft.com/office/powerpoint/2010/main" val="229973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3A7FD6-4AA0-4D8E-BB36-B66FF3C3945A}" type="slidenum">
              <a:rPr lang="zh-CN" altLang="en-US" smtClean="0"/>
              <a:t>1</a:t>
            </a:fld>
            <a:endParaRPr lang="zh-CN" altLang="en-US"/>
          </a:p>
        </p:txBody>
      </p:sp>
    </p:spTree>
    <p:extLst>
      <p:ext uri="{BB962C8B-B14F-4D97-AF65-F5344CB8AC3E}">
        <p14:creationId xmlns:p14="http://schemas.microsoft.com/office/powerpoint/2010/main" val="1291875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3A7FD6-4AA0-4D8E-BB36-B66FF3C3945A}" type="slidenum">
              <a:rPr lang="zh-CN" altLang="en-US" smtClean="0"/>
              <a:t>2</a:t>
            </a:fld>
            <a:endParaRPr lang="zh-CN" altLang="en-US"/>
          </a:p>
        </p:txBody>
      </p:sp>
    </p:spTree>
    <p:extLst>
      <p:ext uri="{BB962C8B-B14F-4D97-AF65-F5344CB8AC3E}">
        <p14:creationId xmlns:p14="http://schemas.microsoft.com/office/powerpoint/2010/main" val="3338686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3</a:t>
            </a:fld>
            <a:endParaRPr lang="zh-CN" altLang="en-US"/>
          </a:p>
        </p:txBody>
      </p:sp>
    </p:spTree>
    <p:extLst>
      <p:ext uri="{BB962C8B-B14F-4D97-AF65-F5344CB8AC3E}">
        <p14:creationId xmlns:p14="http://schemas.microsoft.com/office/powerpoint/2010/main" val="1936790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4</a:t>
            </a:fld>
            <a:endParaRPr lang="zh-CN" altLang="en-US"/>
          </a:p>
        </p:txBody>
      </p:sp>
    </p:spTree>
    <p:extLst>
      <p:ext uri="{BB962C8B-B14F-4D97-AF65-F5344CB8AC3E}">
        <p14:creationId xmlns:p14="http://schemas.microsoft.com/office/powerpoint/2010/main" val="2340270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5</a:t>
            </a:fld>
            <a:endParaRPr lang="zh-CN" altLang="en-US"/>
          </a:p>
        </p:txBody>
      </p:sp>
    </p:spTree>
    <p:extLst>
      <p:ext uri="{BB962C8B-B14F-4D97-AF65-F5344CB8AC3E}">
        <p14:creationId xmlns:p14="http://schemas.microsoft.com/office/powerpoint/2010/main" val="3149490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3A7FD6-4AA0-4D8E-BB36-B66FF3C3945A}" type="slidenum">
              <a:rPr lang="zh-CN" altLang="en-US" smtClean="0"/>
              <a:t>6</a:t>
            </a:fld>
            <a:endParaRPr lang="zh-CN" altLang="en-US"/>
          </a:p>
        </p:txBody>
      </p:sp>
    </p:spTree>
    <p:extLst>
      <p:ext uri="{BB962C8B-B14F-4D97-AF65-F5344CB8AC3E}">
        <p14:creationId xmlns:p14="http://schemas.microsoft.com/office/powerpoint/2010/main" val="286317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 Id="rId4" Type="http://schemas.openxmlformats.org/officeDocument/2006/relationships/image" Target="../media/image7.png" /></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Master" Target="../slideMasters/slideMaster1.xml" /><Relationship Id="rId4" Type="http://schemas.openxmlformats.org/officeDocument/2006/relationships/image" Target="../media/image12.png" /></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Master" Target="../slideMasters/slideMaster1.xml" /><Relationship Id="rId4" Type="http://schemas.openxmlformats.org/officeDocument/2006/relationships/image" Target="../media/image15.png"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7CB1063-1667-4B1C-AA1B-C6532DA328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760" r="54"/>
          <a:stretch/>
        </p:blipFill>
        <p:spPr>
          <a:xfrm>
            <a:off x="0" y="-1"/>
            <a:ext cx="12192000" cy="6858000"/>
          </a:xfrm>
          <a:prstGeom prst="rect">
            <a:avLst/>
          </a:prstGeom>
        </p:spPr>
      </p:pic>
      <p:pic>
        <p:nvPicPr>
          <p:cNvPr id="6" name="图片 5">
            <a:extLst>
              <a:ext uri="{FF2B5EF4-FFF2-40B4-BE49-F238E27FC236}">
                <a16:creationId xmlns:a16="http://schemas.microsoft.com/office/drawing/2014/main" id="{A1E8ED1C-1DAC-45C9-88C6-0DFF9C7B7F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42273" y="-150920"/>
            <a:ext cx="4799416" cy="1958404"/>
          </a:xfrm>
          <a:prstGeom prst="rect">
            <a:avLst/>
          </a:prstGeom>
        </p:spPr>
      </p:pic>
    </p:spTree>
    <p:extLst>
      <p:ext uri="{BB962C8B-B14F-4D97-AF65-F5344CB8AC3E}">
        <p14:creationId xmlns:p14="http://schemas.microsoft.com/office/powerpoint/2010/main" val="4202682837"/>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594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73363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538267"/>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1F94988-89F0-4CE4-AE57-1AE5EF5612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814"/>
          <a:stretch/>
        </p:blipFill>
        <p:spPr>
          <a:xfrm>
            <a:off x="0" y="-1"/>
            <a:ext cx="12192000" cy="6858000"/>
          </a:xfrm>
          <a:prstGeom prst="rect">
            <a:avLst/>
          </a:prstGeom>
        </p:spPr>
      </p:pic>
      <p:pic>
        <p:nvPicPr>
          <p:cNvPr id="4" name="图片 3">
            <a:extLst>
              <a:ext uri="{FF2B5EF4-FFF2-40B4-BE49-F238E27FC236}">
                <a16:creationId xmlns:a16="http://schemas.microsoft.com/office/drawing/2014/main" id="{39B459BF-6E2B-4056-97E0-EB2C5C46B9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5110" y="106532"/>
            <a:ext cx="4267200" cy="6858000"/>
          </a:xfrm>
          <a:prstGeom prst="rect">
            <a:avLst/>
          </a:prstGeom>
        </p:spPr>
      </p:pic>
    </p:spTree>
    <p:extLst>
      <p:ext uri="{BB962C8B-B14F-4D97-AF65-F5344CB8AC3E}">
        <p14:creationId xmlns:p14="http://schemas.microsoft.com/office/powerpoint/2010/main" val="2588428398"/>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2EA56E12-642E-45B5-ACD1-7A9C34FFE256}"/>
              </a:ext>
            </a:extLst>
          </p:cNvPr>
          <p:cNvSpPr/>
          <p:nvPr userDrawn="1"/>
        </p:nvSpPr>
        <p:spPr>
          <a:xfrm>
            <a:off x="544750" y="505838"/>
            <a:ext cx="11108987" cy="586577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a:extLst>
              <a:ext uri="{FF2B5EF4-FFF2-40B4-BE49-F238E27FC236}">
                <a16:creationId xmlns:a16="http://schemas.microsoft.com/office/drawing/2014/main" id="{1B765D9F-424C-4597-A054-077E2C430E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374" y="1799618"/>
            <a:ext cx="3509608" cy="5058382"/>
          </a:xfrm>
          <a:prstGeom prst="rect">
            <a:avLst/>
          </a:prstGeom>
        </p:spPr>
      </p:pic>
      <p:pic>
        <p:nvPicPr>
          <p:cNvPr id="9" name="图片 8">
            <a:extLst>
              <a:ext uri="{FF2B5EF4-FFF2-40B4-BE49-F238E27FC236}">
                <a16:creationId xmlns:a16="http://schemas.microsoft.com/office/drawing/2014/main" id="{3C15A57D-1E0A-4787-B0BA-39A48C99DE8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37645" y="-87550"/>
            <a:ext cx="1356014" cy="1692613"/>
          </a:xfrm>
          <a:prstGeom prst="rect">
            <a:avLst/>
          </a:prstGeom>
        </p:spPr>
      </p:pic>
      <p:pic>
        <p:nvPicPr>
          <p:cNvPr id="11" name="图片 10">
            <a:extLst>
              <a:ext uri="{FF2B5EF4-FFF2-40B4-BE49-F238E27FC236}">
                <a16:creationId xmlns:a16="http://schemas.microsoft.com/office/drawing/2014/main" id="{6978D986-2ABF-4C08-A172-32FAD6328D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97990" y="3943898"/>
            <a:ext cx="3879310" cy="4587766"/>
          </a:xfrm>
          <a:prstGeom prst="rect">
            <a:avLst/>
          </a:prstGeom>
        </p:spPr>
      </p:pic>
      <p:sp>
        <p:nvSpPr>
          <p:cNvPr id="12" name="文本框 11">
            <a:extLst>
              <a:ext uri="{FF2B5EF4-FFF2-40B4-BE49-F238E27FC236}">
                <a16:creationId xmlns:a16="http://schemas.microsoft.com/office/drawing/2014/main" id="{13D372B6-7D96-4E05-BBFE-0B26546F95EC}"/>
              </a:ext>
            </a:extLst>
          </p:cNvPr>
          <p:cNvSpPr txBox="1"/>
          <p:nvPr userDrawn="1"/>
        </p:nvSpPr>
        <p:spPr>
          <a:xfrm>
            <a:off x="4202350" y="651371"/>
            <a:ext cx="3453319" cy="412613"/>
          </a:xfrm>
          <a:prstGeom prst="rect">
            <a:avLst/>
          </a:prstGeom>
          <a:noFill/>
        </p:spPr>
        <p:txBody>
          <a:bodyPr wrap="square" rtlCol="0" anchor="ctr">
            <a:spAutoFit/>
          </a:bodyPr>
          <a:lstStyle/>
          <a:p>
            <a:pPr algn="ctr">
              <a:lnSpc>
                <a:spcPct val="120000"/>
              </a:lnSpc>
            </a:pP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r>
              <a:rPr lang="zh-CN" altLang="en-US" sz="2000" dirty="0">
                <a:solidFill>
                  <a:sysClr val="windowText" lastClr="000000"/>
                </a:solidFill>
                <a:latin typeface="华康少女文字W5" panose="040F0509000000000000" pitchFamily="81" charset="-122"/>
                <a:ea typeface="华康少女文字W5" panose="040F0509000000000000" pitchFamily="81" charset="-122"/>
              </a:rPr>
              <a:t>请输入您的标题</a:t>
            </a: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endParaRPr lang="zh-CN" altLang="en-US" sz="2000" dirty="0">
              <a:solidFill>
                <a:sysClr val="windowText" lastClr="000000"/>
              </a:solidFill>
              <a:latin typeface="华康少女文字W5" panose="040F0509000000000000" pitchFamily="81" charset="-122"/>
              <a:ea typeface="华康少女文字W5" panose="040F0509000000000000" pitchFamily="81" charset="-122"/>
            </a:endParaRPr>
          </a:p>
        </p:txBody>
      </p:sp>
    </p:spTree>
    <p:extLst>
      <p:ext uri="{BB962C8B-B14F-4D97-AF65-F5344CB8AC3E}">
        <p14:creationId xmlns:p14="http://schemas.microsoft.com/office/powerpoint/2010/main" val="1196259489"/>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74AED800-AB4B-4AD1-852B-6C7C095589F0}"/>
              </a:ext>
            </a:extLst>
          </p:cNvPr>
          <p:cNvSpPr/>
          <p:nvPr userDrawn="1"/>
        </p:nvSpPr>
        <p:spPr>
          <a:xfrm>
            <a:off x="544750" y="505838"/>
            <a:ext cx="11108987" cy="586577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C3FDF235-A1B0-429E-8258-E1D1EEDB48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8061" y="2801565"/>
            <a:ext cx="4546465" cy="4546465"/>
          </a:xfrm>
          <a:prstGeom prst="rect">
            <a:avLst/>
          </a:prstGeom>
        </p:spPr>
      </p:pic>
      <p:pic>
        <p:nvPicPr>
          <p:cNvPr id="6" name="图片 5">
            <a:extLst>
              <a:ext uri="{FF2B5EF4-FFF2-40B4-BE49-F238E27FC236}">
                <a16:creationId xmlns:a16="http://schemas.microsoft.com/office/drawing/2014/main" id="{76BD2E8C-DCB3-405F-B151-578680F905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5000" y="-185636"/>
            <a:ext cx="2667000" cy="4953000"/>
          </a:xfrm>
          <a:prstGeom prst="rect">
            <a:avLst/>
          </a:prstGeom>
        </p:spPr>
      </p:pic>
      <p:sp>
        <p:nvSpPr>
          <p:cNvPr id="8" name="文本框 7">
            <a:extLst>
              <a:ext uri="{FF2B5EF4-FFF2-40B4-BE49-F238E27FC236}">
                <a16:creationId xmlns:a16="http://schemas.microsoft.com/office/drawing/2014/main" id="{CA9F837C-BA4D-4F30-81B2-437ECFBB62A5}"/>
              </a:ext>
            </a:extLst>
          </p:cNvPr>
          <p:cNvSpPr txBox="1"/>
          <p:nvPr userDrawn="1"/>
        </p:nvSpPr>
        <p:spPr>
          <a:xfrm>
            <a:off x="4202350" y="651371"/>
            <a:ext cx="3453319" cy="412613"/>
          </a:xfrm>
          <a:prstGeom prst="rect">
            <a:avLst/>
          </a:prstGeom>
          <a:noFill/>
        </p:spPr>
        <p:txBody>
          <a:bodyPr wrap="square" rtlCol="0" anchor="ctr">
            <a:spAutoFit/>
          </a:bodyPr>
          <a:lstStyle/>
          <a:p>
            <a:pPr algn="ctr">
              <a:lnSpc>
                <a:spcPct val="120000"/>
              </a:lnSpc>
            </a:pP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r>
              <a:rPr lang="zh-CN" altLang="en-US" sz="2000" dirty="0">
                <a:solidFill>
                  <a:sysClr val="windowText" lastClr="000000"/>
                </a:solidFill>
                <a:latin typeface="华康少女文字W5" panose="040F0509000000000000" pitchFamily="81" charset="-122"/>
                <a:ea typeface="华康少女文字W5" panose="040F0509000000000000" pitchFamily="81" charset="-122"/>
              </a:rPr>
              <a:t>请输入您的标题</a:t>
            </a: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endParaRPr lang="zh-CN" altLang="en-US" sz="2000" dirty="0">
              <a:solidFill>
                <a:sysClr val="windowText" lastClr="000000"/>
              </a:solidFill>
              <a:latin typeface="华康少女文字W5" panose="040F0509000000000000" pitchFamily="81" charset="-122"/>
              <a:ea typeface="华康少女文字W5" panose="040F0509000000000000" pitchFamily="81" charset="-122"/>
            </a:endParaRPr>
          </a:p>
        </p:txBody>
      </p:sp>
    </p:spTree>
    <p:extLst>
      <p:ext uri="{BB962C8B-B14F-4D97-AF65-F5344CB8AC3E}">
        <p14:creationId xmlns:p14="http://schemas.microsoft.com/office/powerpoint/2010/main" val="2912480716"/>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7DA1C638-34AC-4C4A-A8F4-1B97F2C6055E}"/>
              </a:ext>
            </a:extLst>
          </p:cNvPr>
          <p:cNvSpPr/>
          <p:nvPr userDrawn="1"/>
        </p:nvSpPr>
        <p:spPr>
          <a:xfrm>
            <a:off x="697150" y="658238"/>
            <a:ext cx="11108987" cy="586577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4BADFE07-D1FB-4930-8D81-79DD0524EA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275610" cy="2050532"/>
          </a:xfrm>
          <a:prstGeom prst="rect">
            <a:avLst/>
          </a:prstGeom>
        </p:spPr>
      </p:pic>
      <p:pic>
        <p:nvPicPr>
          <p:cNvPr id="6" name="图片 5">
            <a:extLst>
              <a:ext uri="{FF2B5EF4-FFF2-40B4-BE49-F238E27FC236}">
                <a16:creationId xmlns:a16="http://schemas.microsoft.com/office/drawing/2014/main" id="{DA3BE2C1-984A-4341-89BE-0BC4A2E7012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885455" y="4516428"/>
            <a:ext cx="3449218" cy="2341572"/>
          </a:xfrm>
          <a:prstGeom prst="rect">
            <a:avLst/>
          </a:prstGeom>
        </p:spPr>
      </p:pic>
      <p:pic>
        <p:nvPicPr>
          <p:cNvPr id="11" name="图片 10">
            <a:extLst>
              <a:ext uri="{FF2B5EF4-FFF2-40B4-BE49-F238E27FC236}">
                <a16:creationId xmlns:a16="http://schemas.microsoft.com/office/drawing/2014/main" id="{6322A1A8-229F-4447-A71F-4656C9F2D4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908571"/>
            <a:ext cx="2727769" cy="4030493"/>
          </a:xfrm>
          <a:prstGeom prst="rect">
            <a:avLst/>
          </a:prstGeom>
        </p:spPr>
      </p:pic>
      <p:sp>
        <p:nvSpPr>
          <p:cNvPr id="12" name="文本框 11">
            <a:extLst>
              <a:ext uri="{FF2B5EF4-FFF2-40B4-BE49-F238E27FC236}">
                <a16:creationId xmlns:a16="http://schemas.microsoft.com/office/drawing/2014/main" id="{56FE037D-76F8-4E4A-8A84-C76B01A84EF6}"/>
              </a:ext>
            </a:extLst>
          </p:cNvPr>
          <p:cNvSpPr txBox="1"/>
          <p:nvPr userDrawn="1"/>
        </p:nvSpPr>
        <p:spPr>
          <a:xfrm>
            <a:off x="4202350" y="651371"/>
            <a:ext cx="3453319" cy="412613"/>
          </a:xfrm>
          <a:prstGeom prst="rect">
            <a:avLst/>
          </a:prstGeom>
          <a:noFill/>
        </p:spPr>
        <p:txBody>
          <a:bodyPr wrap="square" rtlCol="0" anchor="ctr">
            <a:spAutoFit/>
          </a:bodyPr>
          <a:lstStyle/>
          <a:p>
            <a:pPr algn="ctr">
              <a:lnSpc>
                <a:spcPct val="120000"/>
              </a:lnSpc>
            </a:pP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r>
              <a:rPr lang="zh-CN" altLang="en-US" sz="2000" dirty="0">
                <a:solidFill>
                  <a:sysClr val="windowText" lastClr="000000"/>
                </a:solidFill>
                <a:latin typeface="华康少女文字W5" panose="040F0509000000000000" pitchFamily="81" charset="-122"/>
                <a:ea typeface="华康少女文字W5" panose="040F0509000000000000" pitchFamily="81" charset="-122"/>
              </a:rPr>
              <a:t>请输入您的标题</a:t>
            </a: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endParaRPr lang="zh-CN" altLang="en-US" sz="2000" dirty="0">
              <a:solidFill>
                <a:sysClr val="windowText" lastClr="000000"/>
              </a:solidFill>
              <a:latin typeface="华康少女文字W5" panose="040F0509000000000000" pitchFamily="81" charset="-122"/>
              <a:ea typeface="华康少女文字W5" panose="040F0509000000000000" pitchFamily="81" charset="-122"/>
            </a:endParaRPr>
          </a:p>
        </p:txBody>
      </p:sp>
    </p:spTree>
    <p:extLst>
      <p:ext uri="{BB962C8B-B14F-4D97-AF65-F5344CB8AC3E}">
        <p14:creationId xmlns:p14="http://schemas.microsoft.com/office/powerpoint/2010/main" val="1322825525"/>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3C7E5B60-395B-4216-9A18-0F5F76B254D3}"/>
              </a:ext>
            </a:extLst>
          </p:cNvPr>
          <p:cNvSpPr/>
          <p:nvPr userDrawn="1"/>
        </p:nvSpPr>
        <p:spPr>
          <a:xfrm>
            <a:off x="697150" y="658238"/>
            <a:ext cx="11108987" cy="586577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A7CEDD86-7968-4B14-8159-F39C71897F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19" y="791184"/>
            <a:ext cx="4049600" cy="6066816"/>
          </a:xfrm>
          <a:prstGeom prst="rect">
            <a:avLst/>
          </a:prstGeom>
        </p:spPr>
      </p:pic>
      <p:pic>
        <p:nvPicPr>
          <p:cNvPr id="7" name="图片 6">
            <a:extLst>
              <a:ext uri="{FF2B5EF4-FFF2-40B4-BE49-F238E27FC236}">
                <a16:creationId xmlns:a16="http://schemas.microsoft.com/office/drawing/2014/main" id="{7BFC3DC4-AD94-4D04-ADEB-23E7A6D624B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161554" y="249019"/>
            <a:ext cx="1920199" cy="2075891"/>
          </a:xfrm>
          <a:prstGeom prst="rect">
            <a:avLst/>
          </a:prstGeom>
        </p:spPr>
      </p:pic>
      <p:pic>
        <p:nvPicPr>
          <p:cNvPr id="9" name="图片 8">
            <a:extLst>
              <a:ext uri="{FF2B5EF4-FFF2-40B4-BE49-F238E27FC236}">
                <a16:creationId xmlns:a16="http://schemas.microsoft.com/office/drawing/2014/main" id="{D929124C-7B27-4411-95C0-5AE7A90FBD2F}"/>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340381" y="3920246"/>
            <a:ext cx="1851619" cy="3012989"/>
          </a:xfrm>
          <a:prstGeom prst="rect">
            <a:avLst/>
          </a:prstGeom>
        </p:spPr>
      </p:pic>
      <p:sp>
        <p:nvSpPr>
          <p:cNvPr id="10" name="文本框 9">
            <a:extLst>
              <a:ext uri="{FF2B5EF4-FFF2-40B4-BE49-F238E27FC236}">
                <a16:creationId xmlns:a16="http://schemas.microsoft.com/office/drawing/2014/main" id="{0ACBBB52-2397-463B-89E1-BCBC36501DA8}"/>
              </a:ext>
            </a:extLst>
          </p:cNvPr>
          <p:cNvSpPr txBox="1"/>
          <p:nvPr userDrawn="1"/>
        </p:nvSpPr>
        <p:spPr>
          <a:xfrm>
            <a:off x="4202350" y="651371"/>
            <a:ext cx="3453319" cy="412613"/>
          </a:xfrm>
          <a:prstGeom prst="rect">
            <a:avLst/>
          </a:prstGeom>
          <a:noFill/>
        </p:spPr>
        <p:txBody>
          <a:bodyPr wrap="square" rtlCol="0" anchor="ctr">
            <a:spAutoFit/>
          </a:bodyPr>
          <a:lstStyle/>
          <a:p>
            <a:pPr algn="ctr">
              <a:lnSpc>
                <a:spcPct val="120000"/>
              </a:lnSpc>
            </a:pP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r>
              <a:rPr lang="zh-CN" altLang="en-US" sz="2000" dirty="0">
                <a:solidFill>
                  <a:sysClr val="windowText" lastClr="000000"/>
                </a:solidFill>
                <a:latin typeface="华康少女文字W5" panose="040F0509000000000000" pitchFamily="81" charset="-122"/>
                <a:ea typeface="华康少女文字W5" panose="040F0509000000000000" pitchFamily="81" charset="-122"/>
              </a:rPr>
              <a:t>请输入您的标题</a:t>
            </a: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endParaRPr lang="zh-CN" altLang="en-US" sz="2000" dirty="0">
              <a:solidFill>
                <a:sysClr val="windowText" lastClr="000000"/>
              </a:solidFill>
              <a:latin typeface="华康少女文字W5" panose="040F0509000000000000" pitchFamily="81" charset="-122"/>
              <a:ea typeface="华康少女文字W5" panose="040F0509000000000000" pitchFamily="81" charset="-122"/>
            </a:endParaRPr>
          </a:p>
        </p:txBody>
      </p:sp>
    </p:spTree>
    <p:extLst>
      <p:ext uri="{BB962C8B-B14F-4D97-AF65-F5344CB8AC3E}">
        <p14:creationId xmlns:p14="http://schemas.microsoft.com/office/powerpoint/2010/main" val="3663801901"/>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结束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701881"/>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049200"/>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298872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7" r:id="rId3"/>
    <p:sldLayoutId id="2147483672" r:id="rId4"/>
    <p:sldLayoutId id="2147483683" r:id="rId5"/>
    <p:sldLayoutId id="2147483684" r:id="rId6"/>
    <p:sldLayoutId id="2147483685" r:id="rId7"/>
    <p:sldLayoutId id="2147483682" r:id="rId8"/>
    <p:sldLayoutId id="2147483678" r:id="rId9"/>
    <p:sldLayoutId id="2147483686" r:id="rId10"/>
    <p:sldLayoutId id="2147483687" r:id="rId11"/>
  </p:sldLayoutIdLst>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1.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1.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1.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1.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1.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1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7918;p30"/>
          <p:cNvSpPr txBox="1">
            <a:spLocks/>
          </p:cNvSpPr>
          <p:nvPr/>
        </p:nvSpPr>
        <p:spPr>
          <a:xfrm>
            <a:off x="512618" y="147320"/>
            <a:ext cx="11222182" cy="940400"/>
          </a:xfrm>
          <a:prstGeom prst="rect">
            <a:avLst/>
          </a:prstGeom>
        </p:spPr>
        <p:txBody>
          <a:bodyPr spcFirstLastPara="1" wrap="square" lIns="121900" tIns="121900" rIns="121900" bIns="1219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916"/>
              </a:lnSpc>
              <a:spcAft>
                <a:spcPts val="1067"/>
              </a:spcAft>
              <a:buSzPts val="1100"/>
              <a:buNone/>
            </a:pPr>
            <a:r>
              <a:rPr lang="vi-VN" b="1">
                <a:solidFill>
                  <a:srgbClr val="002060"/>
                </a:solidFill>
                <a:latin typeface="Arial" panose="020B0604020202020204" pitchFamily="34" charset="0"/>
                <a:ea typeface="Times New Roman"/>
                <a:cs typeface="Arial" panose="020B0604020202020204" pitchFamily="34" charset="0"/>
                <a:sym typeface="Times New Roman"/>
              </a:rPr>
              <a:t>QUY TRÌNH COI THI TRỰC TUYẾN MÔN VĂN, TOÁN</a:t>
            </a:r>
            <a:endParaRPr lang="it-IT" b="1" dirty="0">
              <a:solidFill>
                <a:srgbClr val="002060"/>
              </a:solidFill>
              <a:latin typeface="Arial" panose="020B0604020202020204" pitchFamily="34" charset="0"/>
              <a:ea typeface="Times New Roman"/>
              <a:cs typeface="Arial" panose="020B0604020202020204" pitchFamily="34" charset="0"/>
              <a:sym typeface="Times New Roman"/>
            </a:endParaRPr>
          </a:p>
        </p:txBody>
      </p:sp>
      <p:sp>
        <p:nvSpPr>
          <p:cNvPr id="18" name="Rectangle 17"/>
          <p:cNvSpPr/>
          <p:nvPr/>
        </p:nvSpPr>
        <p:spPr>
          <a:xfrm>
            <a:off x="0" y="1087720"/>
            <a:ext cx="11950995" cy="6051015"/>
          </a:xfrm>
          <a:prstGeom prst="rect">
            <a:avLst/>
          </a:prstGeom>
        </p:spPr>
        <p:txBody>
          <a:bodyPr wrap="square">
            <a:spAutoFit/>
          </a:bodyPr>
          <a:lstStyle/>
          <a:p>
            <a:pPr indent="457200" algn="just">
              <a:lnSpc>
                <a:spcPct val="110000"/>
              </a:lnSpc>
              <a:spcBef>
                <a:spcPts val="200"/>
              </a:spcBef>
              <a:spcAft>
                <a:spcPts val="200"/>
              </a:spcAft>
            </a:pPr>
            <a:r>
              <a:rPr lang="it-IT" sz="2800" dirty="0">
                <a:latin typeface="Arial" panose="020B0604020202020204" pitchFamily="34" charset="0"/>
                <a:ea typeface="Times New Roman" panose="02020603050405020304" pitchFamily="18" charset="0"/>
                <a:cs typeface="Arial" panose="020B0604020202020204" pitchFamily="34" charset="0"/>
              </a:rPr>
              <a:t>- Giáo </a:t>
            </a:r>
            <a:r>
              <a:rPr lang="it-IT" sz="2800">
                <a:latin typeface="Arial" panose="020B0604020202020204" pitchFamily="34" charset="0"/>
                <a:ea typeface="Times New Roman" panose="02020603050405020304" pitchFamily="18" charset="0"/>
                <a:cs typeface="Arial" panose="020B0604020202020204" pitchFamily="34" charset="0"/>
              </a:rPr>
              <a:t>viên </a:t>
            </a:r>
            <a:r>
              <a:rPr lang="vi-VN" sz="2800">
                <a:latin typeface="Arial" panose="020B0604020202020204" pitchFamily="34" charset="0"/>
                <a:ea typeface="Times New Roman" panose="02020603050405020304" pitchFamily="18" charset="0"/>
                <a:cs typeface="Arial" panose="020B0604020202020204" pitchFamily="34" charset="0"/>
              </a:rPr>
              <a:t>chủ nhiệm mở </a:t>
            </a:r>
            <a:r>
              <a:rPr lang="it-IT" sz="2800">
                <a:latin typeface="Arial" panose="020B0604020202020204" pitchFamily="34" charset="0"/>
                <a:ea typeface="Times New Roman" panose="02020603050405020304" pitchFamily="18" charset="0"/>
                <a:cs typeface="Arial" panose="020B0604020202020204" pitchFamily="34" charset="0"/>
              </a:rPr>
              <a:t>phòng </a:t>
            </a:r>
            <a:r>
              <a:rPr lang="it-IT" sz="2800" dirty="0">
                <a:latin typeface="Arial" panose="020B0604020202020204" pitchFamily="34" charset="0"/>
                <a:ea typeface="Times New Roman" panose="02020603050405020304" pitchFamily="18" charset="0"/>
                <a:cs typeface="Arial" panose="020B0604020202020204" pitchFamily="34" charset="0"/>
              </a:rPr>
              <a:t>zoom </a:t>
            </a:r>
            <a:r>
              <a:rPr lang="it-IT" sz="2800">
                <a:latin typeface="Arial" panose="020B0604020202020204" pitchFamily="34" charset="0"/>
                <a:ea typeface="Times New Roman" panose="02020603050405020304" pitchFamily="18" charset="0"/>
                <a:cs typeface="Arial" panose="020B0604020202020204" pitchFamily="34" charset="0"/>
              </a:rPr>
              <a:t>trước 15 </a:t>
            </a:r>
            <a:r>
              <a:rPr lang="vi-VN" sz="2800">
                <a:latin typeface="Arial" panose="020B0604020202020204" pitchFamily="34" charset="0"/>
                <a:ea typeface="Times New Roman" panose="02020603050405020304" pitchFamily="18" charset="0"/>
                <a:cs typeface="Arial" panose="020B0604020202020204" pitchFamily="34" charset="0"/>
              </a:rPr>
              <a:t>phút điểm danh HS.</a:t>
            </a:r>
            <a:endParaRPr lang="en-US" sz="2800" dirty="0">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10000"/>
              </a:lnSpc>
              <a:spcBef>
                <a:spcPts val="200"/>
              </a:spcBef>
              <a:spcAft>
                <a:spcPts val="200"/>
              </a:spcAft>
            </a:pPr>
            <a:r>
              <a:rPr lang="it-IT" sz="2800" b="1">
                <a:latin typeface="Arial" panose="020B0604020202020204" pitchFamily="34" charset="0"/>
                <a:ea typeface="Times New Roman" panose="02020603050405020304" pitchFamily="18" charset="0"/>
                <a:cs typeface="Arial" panose="020B0604020202020204" pitchFamily="34" charset="0"/>
              </a:rPr>
              <a:t>Mỗi học </a:t>
            </a:r>
            <a:r>
              <a:rPr lang="it-IT" sz="2800" b="1" dirty="0">
                <a:latin typeface="Arial" panose="020B0604020202020204" pitchFamily="34" charset="0"/>
                <a:ea typeface="Times New Roman" panose="02020603050405020304" pitchFamily="18" charset="0"/>
                <a:cs typeface="Arial" panose="020B0604020202020204" pitchFamily="34" charset="0"/>
              </a:rPr>
              <a:t>sinh </a:t>
            </a:r>
            <a:r>
              <a:rPr lang="it-IT" sz="2800" b="1">
                <a:latin typeface="Arial" panose="020B0604020202020204" pitchFamily="34" charset="0"/>
                <a:ea typeface="Times New Roman" panose="02020603050405020304" pitchFamily="18" charset="0"/>
                <a:cs typeface="Arial" panose="020B0604020202020204" pitchFamily="34" charset="0"/>
              </a:rPr>
              <a:t>cần phải </a:t>
            </a:r>
            <a:r>
              <a:rPr lang="vi-VN" sz="2800" b="1">
                <a:latin typeface="Arial" panose="020B0604020202020204" pitchFamily="34" charset="0"/>
                <a:ea typeface="Times New Roman" panose="02020603050405020304" pitchFamily="18" charset="0"/>
                <a:cs typeface="Arial" panose="020B0604020202020204" pitchFamily="34" charset="0"/>
              </a:rPr>
              <a:t>có 2 thiết bị để tham gia thi. </a:t>
            </a:r>
          </a:p>
          <a:p>
            <a:pPr indent="457200" algn="just">
              <a:lnSpc>
                <a:spcPct val="110000"/>
              </a:lnSpc>
              <a:spcBef>
                <a:spcPts val="200"/>
              </a:spcBef>
              <a:spcAft>
                <a:spcPts val="200"/>
              </a:spcAft>
            </a:pPr>
            <a:r>
              <a:rPr lang="vi-VN" sz="2800" b="1">
                <a:latin typeface="Arial" panose="020B0604020202020204" pitchFamily="34" charset="0"/>
                <a:ea typeface="Times New Roman" panose="02020603050405020304" pitchFamily="18" charset="0"/>
                <a:cs typeface="Arial" panose="020B0604020202020204" pitchFamily="34" charset="0"/>
              </a:rPr>
              <a:t>+ Thiết bị 1: Máy tính</a:t>
            </a:r>
            <a:r>
              <a:rPr lang="it-IT" sz="2800" b="1">
                <a:latin typeface="Arial" panose="020B0604020202020204" pitchFamily="34" charset="0"/>
                <a:ea typeface="Times New Roman" panose="02020603050405020304" pitchFamily="18" charset="0"/>
                <a:cs typeface="Arial" panose="020B0604020202020204" pitchFamily="34" charset="0"/>
              </a:rPr>
              <a:t> có </a:t>
            </a:r>
            <a:r>
              <a:rPr lang="vi-VN" sz="2800" b="1">
                <a:latin typeface="Arial" panose="020B0604020202020204" pitchFamily="34" charset="0"/>
                <a:ea typeface="Times New Roman" panose="02020603050405020304" pitchFamily="18" charset="0"/>
                <a:cs typeface="Arial" panose="020B0604020202020204" pitchFamily="34" charset="0"/>
              </a:rPr>
              <a:t>gắn </a:t>
            </a:r>
            <a:r>
              <a:rPr lang="en-US" sz="2800" b="1">
                <a:latin typeface="Arial" panose="020B0604020202020204" pitchFamily="34" charset="0"/>
                <a:ea typeface="Times New Roman" panose="02020603050405020304" pitchFamily="18" charset="0"/>
                <a:cs typeface="Arial" panose="020B0604020202020204" pitchFamily="34" charset="0"/>
              </a:rPr>
              <a:t>Webcam</a:t>
            </a:r>
            <a:r>
              <a:rPr lang="vi-VN" sz="2800" b="1">
                <a:latin typeface="Arial" panose="020B0604020202020204" pitchFamily="34" charset="0"/>
                <a:ea typeface="Times New Roman" panose="02020603050405020304" pitchFamily="18" charset="0"/>
                <a:cs typeface="Arial" panose="020B0604020202020204" pitchFamily="34" charset="0"/>
              </a:rPr>
              <a:t> và</a:t>
            </a:r>
            <a:r>
              <a:rPr lang="en-US" sz="2800" b="1">
                <a:latin typeface="Arial" panose="020B0604020202020204" pitchFamily="34" charset="0"/>
                <a:ea typeface="Times New Roman" panose="02020603050405020304" pitchFamily="18" charset="0"/>
                <a:cs typeface="Arial" panose="020B0604020202020204" pitchFamily="34" charset="0"/>
              </a:rPr>
              <a:t> Micro </a:t>
            </a:r>
            <a:r>
              <a:rPr lang="vi-VN" sz="2800" b="1">
                <a:latin typeface="Arial" panose="020B0604020202020204" pitchFamily="34" charset="0"/>
                <a:ea typeface="Times New Roman" panose="02020603050405020304" pitchFamily="18" charset="0"/>
                <a:cs typeface="Arial" panose="020B0604020202020204" pitchFamily="34" charset="0"/>
              </a:rPr>
              <a:t>đảm</a:t>
            </a:r>
            <a:r>
              <a:rPr lang="en-US" sz="2800" b="1">
                <a:latin typeface="Arial" panose="020B0604020202020204" pitchFamily="34" charset="0"/>
                <a:ea typeface="Times New Roman" panose="02020603050405020304" pitchFamily="18" charset="0"/>
                <a:cs typeface="Arial" panose="020B0604020202020204" pitchFamily="34" charset="0"/>
              </a:rPr>
              <a:t> bảo hoạt </a:t>
            </a:r>
            <a:r>
              <a:rPr lang="vi-VN" sz="2800" b="1">
                <a:latin typeface="Arial" panose="020B0604020202020204" pitchFamily="34" charset="0"/>
                <a:ea typeface="Times New Roman" panose="02020603050405020304" pitchFamily="18" charset="0"/>
                <a:cs typeface="Arial" panose="020B0604020202020204" pitchFamily="34" charset="0"/>
              </a:rPr>
              <a:t>động</a:t>
            </a:r>
            <a:r>
              <a:rPr lang="en-US" sz="2800" b="1">
                <a:latin typeface="Arial" panose="020B0604020202020204" pitchFamily="34" charset="0"/>
                <a:ea typeface="Times New Roman" panose="02020603050405020304" pitchFamily="18" charset="0"/>
                <a:cs typeface="Arial" panose="020B0604020202020204" pitchFamily="34" charset="0"/>
              </a:rPr>
              <a:t> tốt </a:t>
            </a:r>
            <a:r>
              <a:rPr lang="vi-VN" sz="2800" b="1">
                <a:latin typeface="Arial" panose="020B0604020202020204" pitchFamily="34" charset="0"/>
                <a:ea typeface="Times New Roman" panose="02020603050405020304" pitchFamily="18" charset="0"/>
                <a:cs typeface="Arial" panose="020B0604020202020204" pitchFamily="34" charset="0"/>
              </a:rPr>
              <a:t>để HS đăng nhập vào phòng Zoom của lớp, bật Micro và webcam chiếu hình ảnh HS trong suốt quá trình làm bài (Nếu máy tính không có Webcam, có thể thay bằng điện thoại để vào Zoom.) Khi vào Zoom, HS phải đặt đúng họ tên của mình.</a:t>
            </a:r>
          </a:p>
          <a:p>
            <a:pPr indent="457200" algn="just">
              <a:lnSpc>
                <a:spcPct val="110000"/>
              </a:lnSpc>
              <a:spcBef>
                <a:spcPts val="200"/>
              </a:spcBef>
              <a:spcAft>
                <a:spcPts val="200"/>
              </a:spcAft>
            </a:pPr>
            <a:r>
              <a:rPr lang="vi-VN" sz="2800" b="1">
                <a:latin typeface="Arial" panose="020B0604020202020204" pitchFamily="34" charset="0"/>
                <a:ea typeface="Times New Roman" panose="02020603050405020304" pitchFamily="18" charset="0"/>
                <a:cs typeface="Arial" panose="020B0604020202020204" pitchFamily="34" charset="0"/>
              </a:rPr>
              <a:t>+ Thiết bị 2: Điện thoại thông minh để HS đăng nhập vào OLM mở đề thi, làm bài ra giấy và chụp ảnh, gửi bài trên OLM.</a:t>
            </a:r>
            <a:endParaRPr lang="it-IT" sz="2800" b="1">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10000"/>
              </a:lnSpc>
              <a:spcBef>
                <a:spcPts val="200"/>
              </a:spcBef>
              <a:spcAft>
                <a:spcPts val="200"/>
              </a:spcAft>
            </a:pPr>
            <a:r>
              <a:rPr lang="it-IT" sz="2800" b="1">
                <a:latin typeface="Arial" panose="020B0604020202020204" pitchFamily="34" charset="0"/>
                <a:ea typeface="Times New Roman" panose="02020603050405020304" pitchFamily="18" charset="0"/>
                <a:cs typeface="Arial" panose="020B0604020202020204" pitchFamily="34" charset="0"/>
              </a:rPr>
              <a:t>Yêu </a:t>
            </a:r>
            <a:r>
              <a:rPr lang="vi-VN" sz="2800" b="1">
                <a:latin typeface="Arial" panose="020B0604020202020204" pitchFamily="34" charset="0"/>
                <a:ea typeface="Times New Roman" panose="02020603050405020304" pitchFamily="18" charset="0"/>
                <a:cs typeface="Arial" panose="020B0604020202020204" pitchFamily="34" charset="0"/>
              </a:rPr>
              <a:t>cầu: HS</a:t>
            </a:r>
            <a:r>
              <a:rPr lang="it-IT" sz="2800" b="1">
                <a:latin typeface="Arial" panose="020B0604020202020204" pitchFamily="34" charset="0"/>
                <a:ea typeface="Times New Roman" panose="02020603050405020304" pitchFamily="18" charset="0"/>
                <a:cs typeface="Arial" panose="020B0604020202020204" pitchFamily="34" charset="0"/>
              </a:rPr>
              <a:t> bật </a:t>
            </a:r>
            <a:r>
              <a:rPr lang="vi-VN" sz="2800" b="1">
                <a:latin typeface="Arial" panose="020B0604020202020204" pitchFamily="34" charset="0"/>
                <a:ea typeface="Times New Roman" panose="02020603050405020304" pitchFamily="18" charset="0"/>
                <a:cs typeface="Arial" panose="020B0604020202020204" pitchFamily="34" charset="0"/>
              </a:rPr>
              <a:t>M</a:t>
            </a:r>
            <a:r>
              <a:rPr lang="it-IT" sz="2800" b="1">
                <a:latin typeface="Arial" panose="020B0604020202020204" pitchFamily="34" charset="0"/>
                <a:ea typeface="Times New Roman" panose="02020603050405020304" pitchFamily="18" charset="0"/>
                <a:cs typeface="Arial" panose="020B0604020202020204" pitchFamily="34" charset="0"/>
              </a:rPr>
              <a:t>icro</a:t>
            </a:r>
            <a:r>
              <a:rPr lang="vi-VN" sz="2800" b="1">
                <a:latin typeface="Arial" panose="020B0604020202020204" pitchFamily="34" charset="0"/>
                <a:ea typeface="Times New Roman" panose="02020603050405020304" pitchFamily="18" charset="0"/>
                <a:cs typeface="Arial" panose="020B0604020202020204" pitchFamily="34" charset="0"/>
              </a:rPr>
              <a:t>, Webcam và giữ trật tự </a:t>
            </a:r>
            <a:r>
              <a:rPr lang="it-IT" sz="2800" b="1">
                <a:latin typeface="Arial" panose="020B0604020202020204" pitchFamily="34" charset="0"/>
                <a:ea typeface="Times New Roman" panose="02020603050405020304" pitchFamily="18" charset="0"/>
                <a:cs typeface="Arial" panose="020B0604020202020204" pitchFamily="34" charset="0"/>
              </a:rPr>
              <a:t>trong </a:t>
            </a:r>
            <a:r>
              <a:rPr lang="it-IT" sz="2800" b="1" dirty="0">
                <a:latin typeface="Arial" panose="020B0604020202020204" pitchFamily="34" charset="0"/>
                <a:ea typeface="Times New Roman" panose="02020603050405020304" pitchFamily="18" charset="0"/>
                <a:cs typeface="Arial" panose="020B0604020202020204" pitchFamily="34" charset="0"/>
              </a:rPr>
              <a:t>suốt quá trình </a:t>
            </a:r>
            <a:r>
              <a:rPr lang="it-IT" sz="2800" b="1">
                <a:latin typeface="Arial" panose="020B0604020202020204" pitchFamily="34" charset="0"/>
                <a:ea typeface="Times New Roman" panose="02020603050405020304" pitchFamily="18" charset="0"/>
                <a:cs typeface="Arial" panose="020B0604020202020204" pitchFamily="34" charset="0"/>
              </a:rPr>
              <a:t>làm bài</a:t>
            </a:r>
            <a:r>
              <a:rPr lang="vi-VN" sz="2800" b="1">
                <a:latin typeface="Arial" panose="020B0604020202020204" pitchFamily="34" charset="0"/>
                <a:ea typeface="Times New Roman" panose="02020603050405020304" pitchFamily="18" charset="0"/>
                <a:cs typeface="Arial" panose="020B0604020202020204" pitchFamily="34" charset="0"/>
              </a:rPr>
              <a:t>.</a:t>
            </a:r>
            <a:endParaRPr lang="it-IT" sz="2800" dirty="0">
              <a:effectLst/>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10000"/>
              </a:lnSpc>
              <a:spcBef>
                <a:spcPts val="200"/>
              </a:spcBef>
              <a:spcAft>
                <a:spcPts val="200"/>
              </a:spcAft>
            </a:pP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721611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0290" y="447317"/>
            <a:ext cx="10731415" cy="4897879"/>
          </a:xfrm>
          <a:prstGeom prst="rect">
            <a:avLst/>
          </a:prstGeom>
        </p:spPr>
        <p:txBody>
          <a:bodyPr wrap="square">
            <a:spAutoFit/>
          </a:bodyPr>
          <a:lstStyle/>
          <a:p>
            <a:pPr marL="457200" indent="-457200" algn="just">
              <a:lnSpc>
                <a:spcPct val="110000"/>
              </a:lnSpc>
              <a:spcBef>
                <a:spcPts val="200"/>
              </a:spcBef>
              <a:spcAft>
                <a:spcPts val="200"/>
              </a:spcAft>
              <a:buFontTx/>
              <a:buChar char="-"/>
            </a:pPr>
            <a:r>
              <a:rPr lang="it-IT" sz="2800">
                <a:latin typeface="Arial" panose="020B0604020202020204" pitchFamily="34" charset="0"/>
                <a:ea typeface="Times New Roman" panose="02020603050405020304" pitchFamily="18" charset="0"/>
                <a:cs typeface="Arial" panose="020B0604020202020204" pitchFamily="34" charset="0"/>
              </a:rPr>
              <a:t>Chuẩn bị </a:t>
            </a:r>
            <a:r>
              <a:rPr lang="it-IT" sz="2800" dirty="0">
                <a:latin typeface="Arial" panose="020B0604020202020204" pitchFamily="34" charset="0"/>
                <a:ea typeface="Times New Roman" panose="02020603050405020304" pitchFamily="18" charset="0"/>
                <a:cs typeface="Arial" panose="020B0604020202020204" pitchFamily="34" charset="0"/>
              </a:rPr>
              <a:t>làm bài, </a:t>
            </a:r>
            <a:r>
              <a:rPr lang="it-IT" sz="2800">
                <a:latin typeface="Arial" panose="020B0604020202020204" pitchFamily="34" charset="0"/>
                <a:ea typeface="Times New Roman" panose="02020603050405020304" pitchFamily="18" charset="0"/>
                <a:cs typeface="Arial" panose="020B0604020202020204" pitchFamily="34" charset="0"/>
              </a:rPr>
              <a:t>GV </a:t>
            </a:r>
            <a:r>
              <a:rPr lang="vi-VN" sz="2800">
                <a:latin typeface="Arial" panose="020B0604020202020204" pitchFamily="34" charset="0"/>
                <a:ea typeface="Times New Roman" panose="02020603050405020304" pitchFamily="18" charset="0"/>
                <a:cs typeface="Arial" panose="020B0604020202020204" pitchFamily="34" charset="0"/>
              </a:rPr>
              <a:t>coi thi y</a:t>
            </a:r>
            <a:r>
              <a:rPr lang="en-US" sz="2800">
                <a:latin typeface="Arial" panose="020B0604020202020204" pitchFamily="34" charset="0"/>
                <a:ea typeface="Times New Roman" panose="02020603050405020304" pitchFamily="18" charset="0"/>
                <a:cs typeface="Arial" panose="020B0604020202020204" pitchFamily="34" charset="0"/>
              </a:rPr>
              <a:t>êu cầu </a:t>
            </a:r>
            <a:r>
              <a:rPr lang="it-IT" sz="2800">
                <a:latin typeface="Arial" panose="020B0604020202020204" pitchFamily="34" charset="0"/>
                <a:ea typeface="Times New Roman" panose="02020603050405020304" pitchFamily="18" charset="0"/>
                <a:cs typeface="Arial" panose="020B0604020202020204" pitchFamily="34" charset="0"/>
              </a:rPr>
              <a:t>học sinh tuân thủ quy trình làm </a:t>
            </a:r>
            <a:r>
              <a:rPr lang="vi-VN" sz="2800">
                <a:latin typeface="Arial" panose="020B0604020202020204" pitchFamily="34" charset="0"/>
                <a:ea typeface="Times New Roman" panose="02020603050405020304" pitchFamily="18" charset="0"/>
                <a:cs typeface="Arial" panose="020B0604020202020204" pitchFamily="34" charset="0"/>
              </a:rPr>
              <a:t>bài ( bật camera, mic trong suốt tg thì.)</a:t>
            </a:r>
            <a:endParaRPr lang="it-IT" sz="2800" dirty="0">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10000"/>
              </a:lnSpc>
              <a:spcBef>
                <a:spcPts val="200"/>
              </a:spcBef>
              <a:spcAft>
                <a:spcPts val="200"/>
              </a:spcAft>
              <a:buFontTx/>
              <a:buChar char="-"/>
            </a:pPr>
            <a:r>
              <a:rPr lang="it-IT" sz="2800" dirty="0">
                <a:latin typeface="Arial" panose="020B0604020202020204" pitchFamily="34" charset="0"/>
                <a:ea typeface="Times New Roman" panose="02020603050405020304" pitchFamily="18" charset="0"/>
                <a:cs typeface="Arial" panose="020B0604020202020204" pitchFamily="34" charset="0"/>
              </a:rPr>
              <a:t>Trong quá trình làm bài, học sinh </a:t>
            </a:r>
            <a:r>
              <a:rPr lang="it-IT" sz="2800" b="1" dirty="0">
                <a:latin typeface="Arial" panose="020B0604020202020204" pitchFamily="34" charset="0"/>
                <a:ea typeface="Times New Roman" panose="02020603050405020304" pitchFamily="18" charset="0"/>
                <a:cs typeface="Arial" panose="020B0604020202020204" pitchFamily="34" charset="0"/>
              </a:rPr>
              <a:t>không</a:t>
            </a:r>
            <a:r>
              <a:rPr lang="it-IT"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it-IT" sz="2800" dirty="0">
                <a:latin typeface="Arial" panose="020B0604020202020204" pitchFamily="34" charset="0"/>
                <a:ea typeface="Times New Roman" panose="02020603050405020304" pitchFamily="18" charset="0"/>
                <a:cs typeface="Arial" panose="020B0604020202020204" pitchFamily="34" charset="0"/>
              </a:rPr>
              <a:t>được mở các phần mềm khác và tài liệu (SGK, </a:t>
            </a:r>
            <a:r>
              <a:rPr lang="it-IT" sz="2800">
                <a:latin typeface="Arial" panose="020B0604020202020204" pitchFamily="34" charset="0"/>
                <a:ea typeface="Times New Roman" panose="02020603050405020304" pitchFamily="18" charset="0"/>
                <a:cs typeface="Arial" panose="020B0604020202020204" pitchFamily="34" charset="0"/>
              </a:rPr>
              <a:t>vở…), </a:t>
            </a:r>
            <a:r>
              <a:rPr lang="it-IT" sz="2800" dirty="0">
                <a:latin typeface="Arial" panose="020B0604020202020204" pitchFamily="34" charset="0"/>
                <a:ea typeface="Times New Roman" panose="02020603050405020304" pitchFamily="18" charset="0"/>
                <a:cs typeface="Arial" panose="020B0604020202020204" pitchFamily="34" charset="0"/>
              </a:rPr>
              <a:t>chỉ được sử dụng </a:t>
            </a:r>
            <a:r>
              <a:rPr lang="it-IT" sz="2800" b="1" dirty="0">
                <a:latin typeface="Arial" panose="020B0604020202020204" pitchFamily="34" charset="0"/>
                <a:ea typeface="Times New Roman" panose="02020603050405020304" pitchFamily="18" charset="0"/>
                <a:cs typeface="Arial" panose="020B0604020202020204" pitchFamily="34" charset="0"/>
              </a:rPr>
              <a:t>giấy </a:t>
            </a:r>
            <a:r>
              <a:rPr lang="it-IT" sz="2800" b="1">
                <a:latin typeface="Arial" panose="020B0604020202020204" pitchFamily="34" charset="0"/>
                <a:ea typeface="Times New Roman" panose="02020603050405020304" pitchFamily="18" charset="0"/>
                <a:cs typeface="Arial" panose="020B0604020202020204" pitchFamily="34" charset="0"/>
              </a:rPr>
              <a:t>nháp trắng</a:t>
            </a:r>
            <a:r>
              <a:rPr lang="vi-VN" sz="2800" b="1">
                <a:latin typeface="Arial" panose="020B0604020202020204" pitchFamily="34" charset="0"/>
                <a:ea typeface="Times New Roman" panose="02020603050405020304" pitchFamily="18" charset="0"/>
                <a:cs typeface="Arial" panose="020B0604020202020204" pitchFamily="34" charset="0"/>
              </a:rPr>
              <a:t> (Hệ thống OLM sẽ ghi lại những trường hợp HS mở cửa sổ khác.)</a:t>
            </a:r>
            <a:endParaRPr lang="it-IT" sz="2800" dirty="0">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10000"/>
              </a:lnSpc>
              <a:spcBef>
                <a:spcPts val="200"/>
              </a:spcBef>
              <a:spcAft>
                <a:spcPts val="200"/>
              </a:spcAft>
              <a:buFontTx/>
              <a:buChar char="-"/>
            </a:pPr>
            <a:r>
              <a:rPr lang="it-IT" sz="2800" dirty="0">
                <a:latin typeface="Arial" panose="020B0604020202020204" pitchFamily="34" charset="0"/>
                <a:ea typeface="Times New Roman" panose="02020603050405020304" pitchFamily="18" charset="0"/>
                <a:cs typeface="Arial" panose="020B0604020202020204" pitchFamily="34" charset="0"/>
              </a:rPr>
              <a:t>Nếu HS </a:t>
            </a:r>
            <a:r>
              <a:rPr lang="it-IT" sz="2800" b="1">
                <a:latin typeface="Arial" panose="020B0604020202020204" pitchFamily="34" charset="0"/>
                <a:ea typeface="Times New Roman" panose="02020603050405020304" pitchFamily="18" charset="0"/>
                <a:cs typeface="Arial" panose="020B0604020202020204" pitchFamily="34" charset="0"/>
              </a:rPr>
              <a:t>tắt</a:t>
            </a:r>
            <a:r>
              <a:rPr lang="it-IT" sz="2800">
                <a:latin typeface="Arial" panose="020B0604020202020204" pitchFamily="34" charset="0"/>
                <a:ea typeface="Times New Roman" panose="02020603050405020304" pitchFamily="18" charset="0"/>
                <a:cs typeface="Arial" panose="020B0604020202020204" pitchFamily="34" charset="0"/>
              </a:rPr>
              <a:t> micro</a:t>
            </a:r>
            <a:r>
              <a:rPr lang="vi-VN" sz="2800">
                <a:latin typeface="Arial" panose="020B0604020202020204" pitchFamily="34" charset="0"/>
                <a:ea typeface="Times New Roman" panose="02020603050405020304" pitchFamily="18" charset="0"/>
                <a:cs typeface="Arial" panose="020B0604020202020204" pitchFamily="34" charset="0"/>
              </a:rPr>
              <a:t> </a:t>
            </a:r>
            <a:r>
              <a:rPr lang="it-IT" sz="2800">
                <a:latin typeface="Arial" panose="020B0604020202020204" pitchFamily="34" charset="0"/>
                <a:ea typeface="Times New Roman" panose="02020603050405020304" pitchFamily="18" charset="0"/>
                <a:cs typeface="Arial" panose="020B0604020202020204" pitchFamily="34" charset="0"/>
              </a:rPr>
              <a:t>và </a:t>
            </a:r>
            <a:r>
              <a:rPr lang="it-IT" sz="2800" b="1" dirty="0">
                <a:latin typeface="Arial" panose="020B0604020202020204" pitchFamily="34" charset="0"/>
                <a:ea typeface="Times New Roman" panose="02020603050405020304" pitchFamily="18" charset="0"/>
                <a:cs typeface="Arial" panose="020B0604020202020204" pitchFamily="34" charset="0"/>
              </a:rPr>
              <a:t>rời khỏi vị trí </a:t>
            </a:r>
            <a:r>
              <a:rPr lang="it-IT" sz="2800" dirty="0">
                <a:latin typeface="Arial" panose="020B0604020202020204" pitchFamily="34" charset="0"/>
                <a:ea typeface="Times New Roman" panose="02020603050405020304" pitchFamily="18" charset="0"/>
                <a:cs typeface="Arial" panose="020B0604020202020204" pitchFamily="34" charset="0"/>
              </a:rPr>
              <a:t>thì sẽ không được công nhận kết quả bài làm</a:t>
            </a:r>
            <a:r>
              <a:rPr lang="it-IT" sz="2800">
                <a:latin typeface="Arial" panose="020B0604020202020204" pitchFamily="34" charset="0"/>
                <a:ea typeface="Times New Roman" panose="02020603050405020304" pitchFamily="18" charset="0"/>
                <a:cs typeface="Arial" panose="020B0604020202020204" pitchFamily="34" charset="0"/>
              </a:rPr>
              <a:t>. </a:t>
            </a:r>
            <a:r>
              <a:rPr lang="vi-VN" sz="2800">
                <a:latin typeface="Arial" panose="020B0604020202020204" pitchFamily="34" charset="0"/>
                <a:ea typeface="Times New Roman" panose="02020603050405020304" pitchFamily="18" charset="0"/>
                <a:cs typeface="Arial" panose="020B0604020202020204" pitchFamily="34" charset="0"/>
              </a:rPr>
              <a:t>HS cần chụp ảnh nộp bài trước khi hết giờ (Đề thi đã được cài đặt thêm 5 phút cho việc chụp ảnh nộp bài).</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Rectangle 16"/>
          <p:cNvSpPr/>
          <p:nvPr/>
        </p:nvSpPr>
        <p:spPr>
          <a:xfrm>
            <a:off x="730289" y="5345196"/>
            <a:ext cx="10731415" cy="1003480"/>
          </a:xfrm>
          <a:prstGeom prst="rect">
            <a:avLst/>
          </a:prstGeom>
        </p:spPr>
        <p:txBody>
          <a:bodyPr wrap="square">
            <a:spAutoFit/>
          </a:bodyPr>
          <a:lstStyle/>
          <a:p>
            <a:pPr marL="463550" indent="-182563" algn="just">
              <a:lnSpc>
                <a:spcPct val="110000"/>
              </a:lnSpc>
              <a:spcBef>
                <a:spcPts val="200"/>
              </a:spcBef>
              <a:spcAft>
                <a:spcPts val="200"/>
              </a:spcAft>
            </a:pPr>
            <a:r>
              <a:rPr lang="it-IT" sz="2800" dirty="0">
                <a:latin typeface="Arial" panose="020B0604020202020204" pitchFamily="34" charset="0"/>
                <a:ea typeface="Times New Roman" panose="02020603050405020304" pitchFamily="18" charset="0"/>
                <a:cs typeface="Arial" panose="020B0604020202020204" pitchFamily="34" charset="0"/>
              </a:rPr>
              <a:t>- Tất cả các trường hợp gặp sự cố về </a:t>
            </a:r>
            <a:r>
              <a:rPr lang="it-IT" sz="2800">
                <a:latin typeface="Arial" panose="020B0604020202020204" pitchFamily="34" charset="0"/>
                <a:ea typeface="Times New Roman" panose="02020603050405020304" pitchFamily="18" charset="0"/>
                <a:cs typeface="Arial" panose="020B0604020202020204" pitchFamily="34" charset="0"/>
              </a:rPr>
              <a:t>đường truyền</a:t>
            </a:r>
            <a:r>
              <a:rPr lang="vi-VN" sz="2800">
                <a:latin typeface="Arial" panose="020B0604020202020204" pitchFamily="34" charset="0"/>
                <a:ea typeface="Times New Roman" panose="02020603050405020304" pitchFamily="18" charset="0"/>
                <a:cs typeface="Arial" panose="020B0604020202020204" pitchFamily="34" charset="0"/>
              </a:rPr>
              <a:t> cần cho thi lại</a:t>
            </a:r>
            <a:r>
              <a:rPr lang="it-IT" sz="2800">
                <a:latin typeface="Arial" panose="020B0604020202020204" pitchFamily="34" charset="0"/>
                <a:ea typeface="Times New Roman" panose="02020603050405020304" pitchFamily="18" charset="0"/>
                <a:cs typeface="Arial" panose="020B0604020202020204" pitchFamily="34" charset="0"/>
              </a:rPr>
              <a:t> sẽ </a:t>
            </a:r>
            <a:r>
              <a:rPr lang="it-IT" sz="2800" dirty="0">
                <a:latin typeface="Arial" panose="020B0604020202020204" pitchFamily="34" charset="0"/>
                <a:ea typeface="Times New Roman" panose="02020603050405020304" pitchFamily="18" charset="0"/>
                <a:cs typeface="Arial" panose="020B0604020202020204" pitchFamily="34" charset="0"/>
              </a:rPr>
              <a:t>được </a:t>
            </a:r>
            <a:r>
              <a:rPr lang="it-IT" sz="2800">
                <a:latin typeface="Arial" panose="020B0604020202020204" pitchFamily="34" charset="0"/>
                <a:ea typeface="Times New Roman" panose="02020603050405020304" pitchFamily="18" charset="0"/>
                <a:cs typeface="Arial" panose="020B0604020202020204" pitchFamily="34" charset="0"/>
              </a:rPr>
              <a:t>nhà trường quyết </a:t>
            </a:r>
            <a:r>
              <a:rPr lang="vi-VN" sz="2800">
                <a:latin typeface="Arial" panose="020B0604020202020204" pitchFamily="34" charset="0"/>
                <a:ea typeface="Times New Roman" panose="02020603050405020304" pitchFamily="18" charset="0"/>
                <a:cs typeface="Arial" panose="020B0604020202020204" pitchFamily="34" charset="0"/>
              </a:rPr>
              <a:t>địn</a:t>
            </a:r>
            <a:r>
              <a:rPr lang="en-US" sz="2800">
                <a:latin typeface="Arial" panose="020B0604020202020204" pitchFamily="34" charset="0"/>
                <a:ea typeface="Times New Roman" panose="02020603050405020304" pitchFamily="18" charset="0"/>
                <a:cs typeface="Arial" panose="020B0604020202020204" pitchFamily="34" charset="0"/>
              </a:rPr>
              <a:t>h sau buổi thi</a:t>
            </a:r>
            <a:r>
              <a:rPr lang="it-IT" sz="2800">
                <a:latin typeface="Arial" panose="020B0604020202020204" pitchFamily="34" charset="0"/>
                <a:ea typeface="Times New Roman" panose="02020603050405020304" pitchFamily="18" charset="0"/>
                <a:cs typeface="Arial" panose="020B0604020202020204" pitchFamily="34" charset="0"/>
              </a:rPr>
              <a:t>.</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181343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2452" y="775590"/>
            <a:ext cx="6151043" cy="584647"/>
          </a:xfrm>
          <a:prstGeom prst="rect">
            <a:avLst/>
          </a:prstGeom>
        </p:spPr>
        <p:txBody>
          <a:bodyPr wrap="none">
            <a:spAutoFit/>
          </a:bodyPr>
          <a:lstStyle/>
          <a:p>
            <a:pPr>
              <a:lnSpc>
                <a:spcPct val="107916"/>
              </a:lnSpc>
              <a:spcAft>
                <a:spcPts val="1067"/>
              </a:spcAft>
              <a:buSzPts val="1100"/>
            </a:pPr>
            <a:r>
              <a:rPr lang="it-IT" sz="3200" b="1" dirty="0">
                <a:solidFill>
                  <a:srgbClr val="002060"/>
                </a:solidFill>
                <a:latin typeface="Arial" panose="020B0604020202020204" pitchFamily="34" charset="0"/>
                <a:cs typeface="Arial" panose="020B0604020202020204" pitchFamily="34" charset="0"/>
              </a:rPr>
              <a:t>CẤU TRÚC ĐỀ </a:t>
            </a:r>
            <a:r>
              <a:rPr lang="it-IT" sz="3200" b="1">
                <a:solidFill>
                  <a:srgbClr val="002060"/>
                </a:solidFill>
                <a:latin typeface="Arial" panose="020B0604020202020204" pitchFamily="34" charset="0"/>
                <a:cs typeface="Arial" panose="020B0604020202020204" pitchFamily="34" charset="0"/>
              </a:rPr>
              <a:t>THI </a:t>
            </a:r>
            <a:r>
              <a:rPr lang="vi-VN" sz="3200" b="1">
                <a:solidFill>
                  <a:srgbClr val="002060"/>
                </a:solidFill>
                <a:latin typeface="Arial" panose="020B0604020202020204" pitchFamily="34" charset="0"/>
                <a:cs typeface="Arial" panose="020B0604020202020204" pitchFamily="34" charset="0"/>
              </a:rPr>
              <a:t>VĂN, TOÁN</a:t>
            </a:r>
            <a:endParaRPr lang="it-IT" sz="4000" b="1" dirty="0">
              <a:solidFill>
                <a:srgbClr val="002060"/>
              </a:solidFill>
              <a:latin typeface="Arial" panose="020B0604020202020204" pitchFamily="34" charset="0"/>
              <a:ea typeface="Times New Roman"/>
              <a:cs typeface="Arial" panose="020B0604020202020204" pitchFamily="34" charset="0"/>
              <a:sym typeface="Times New Roman"/>
            </a:endParaRPr>
          </a:p>
        </p:txBody>
      </p:sp>
      <p:sp>
        <p:nvSpPr>
          <p:cNvPr id="9" name="Rectangle 8"/>
          <p:cNvSpPr/>
          <p:nvPr/>
        </p:nvSpPr>
        <p:spPr>
          <a:xfrm>
            <a:off x="809262" y="2074612"/>
            <a:ext cx="10573475" cy="1003544"/>
          </a:xfrm>
          <a:prstGeom prst="rect">
            <a:avLst/>
          </a:prstGeom>
        </p:spPr>
        <p:txBody>
          <a:bodyPr wrap="square">
            <a:spAutoFit/>
          </a:bodyPr>
          <a:lstStyle/>
          <a:p>
            <a:pPr indent="457200" algn="just">
              <a:lnSpc>
                <a:spcPct val="110000"/>
              </a:lnSpc>
              <a:spcBef>
                <a:spcPts val="200"/>
              </a:spcBef>
              <a:spcAft>
                <a:spcPts val="200"/>
              </a:spcAft>
            </a:pPr>
            <a:r>
              <a:rPr lang="it-IT" sz="2800" dirty="0">
                <a:latin typeface="Arial" panose="020B0604020202020204" pitchFamily="34" charset="0"/>
                <a:ea typeface="Times New Roman" panose="02020603050405020304" pitchFamily="18" charset="0"/>
                <a:cs typeface="Arial" panose="020B0604020202020204" pitchFamily="34" charset="0"/>
              </a:rPr>
              <a:t>- </a:t>
            </a:r>
            <a:r>
              <a:rPr lang="it-IT" sz="2800" b="1" dirty="0">
                <a:latin typeface="Arial" panose="020B0604020202020204" pitchFamily="34" charset="0"/>
                <a:ea typeface="Times New Roman" panose="02020603050405020304" pitchFamily="18" charset="0"/>
                <a:cs typeface="Arial" panose="020B0604020202020204" pitchFamily="34" charset="0"/>
              </a:rPr>
              <a:t>Cấu </a:t>
            </a:r>
            <a:r>
              <a:rPr lang="it-IT" sz="2800" b="1">
                <a:latin typeface="Arial" panose="020B0604020202020204" pitchFamily="34" charset="0"/>
                <a:ea typeface="Times New Roman" panose="02020603050405020304" pitchFamily="18" charset="0"/>
                <a:cs typeface="Arial" panose="020B0604020202020204" pitchFamily="34" charset="0"/>
              </a:rPr>
              <a:t>trúc </a:t>
            </a:r>
            <a:r>
              <a:rPr lang="vi-VN" sz="2800" b="1">
                <a:latin typeface="Arial" panose="020B0604020202020204" pitchFamily="34" charset="0"/>
                <a:ea typeface="Times New Roman" panose="02020603050405020304" pitchFamily="18" charset="0"/>
                <a:cs typeface="Arial" panose="020B0604020202020204" pitchFamily="34" charset="0"/>
              </a:rPr>
              <a:t>đề và thời gian</a:t>
            </a:r>
            <a:r>
              <a:rPr lang="it-IT" sz="2800" b="1">
                <a:latin typeface="Arial" panose="020B0604020202020204" pitchFamily="34" charset="0"/>
                <a:ea typeface="Times New Roman" panose="02020603050405020304" pitchFamily="18" charset="0"/>
                <a:cs typeface="Arial" panose="020B0604020202020204" pitchFamily="34" charset="0"/>
              </a:rPr>
              <a:t> </a:t>
            </a:r>
            <a:r>
              <a:rPr lang="it-IT" sz="2800" b="1" dirty="0">
                <a:latin typeface="Arial" panose="020B0604020202020204" pitchFamily="34" charset="0"/>
                <a:ea typeface="Times New Roman" panose="02020603050405020304" pitchFamily="18" charset="0"/>
                <a:cs typeface="Arial" panose="020B0604020202020204" pitchFamily="34" charset="0"/>
              </a:rPr>
              <a:t>kiểm </a:t>
            </a:r>
            <a:r>
              <a:rPr lang="it-IT" sz="2800" b="1">
                <a:latin typeface="Arial" panose="020B0604020202020204" pitchFamily="34" charset="0"/>
                <a:ea typeface="Times New Roman" panose="02020603050405020304" pitchFamily="18" charset="0"/>
                <a:cs typeface="Arial" panose="020B0604020202020204" pitchFamily="34" charset="0"/>
              </a:rPr>
              <a:t>tra các môn Toán,</a:t>
            </a:r>
            <a:r>
              <a:rPr lang="vi-VN" sz="2800" b="1">
                <a:latin typeface="Arial" panose="020B0604020202020204" pitchFamily="34" charset="0"/>
                <a:ea typeface="Times New Roman" panose="02020603050405020304" pitchFamily="18" charset="0"/>
                <a:cs typeface="Arial" panose="020B0604020202020204" pitchFamily="34" charset="0"/>
              </a:rPr>
              <a:t> Văn: 100% tự luận. Thời gian làm và nộp bài: 65 phút.</a:t>
            </a:r>
          </a:p>
        </p:txBody>
      </p:sp>
    </p:spTree>
    <p:extLst>
      <p:ext uri="{BB962C8B-B14F-4D97-AF65-F5344CB8AC3E}">
        <p14:creationId xmlns:p14="http://schemas.microsoft.com/office/powerpoint/2010/main" val="31228029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35164" y="1165752"/>
            <a:ext cx="11921671" cy="4526496"/>
          </a:xfrm>
          <a:prstGeom prst="rect">
            <a:avLst/>
          </a:prstGeom>
        </p:spPr>
        <p:txBody>
          <a:bodyPr wrap="square">
            <a:spAutoFit/>
          </a:bodyPr>
          <a:lstStyle/>
          <a:p>
            <a:pPr indent="457200" algn="just">
              <a:lnSpc>
                <a:spcPct val="110000"/>
              </a:lnSpc>
              <a:spcBef>
                <a:spcPts val="200"/>
              </a:spcBef>
              <a:spcAft>
                <a:spcPts val="200"/>
              </a:spcAft>
            </a:pP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1.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Học</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sinh</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viết</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tên</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err="1">
                <a:solidFill>
                  <a:srgbClr val="002060"/>
                </a:solidFill>
                <a:latin typeface="Arial" panose="020B0604020202020204" pitchFamily="34" charset="0"/>
                <a:ea typeface="Times New Roman" panose="02020603050405020304" pitchFamily="18" charset="0"/>
                <a:cs typeface="Arial" panose="020B0604020202020204" pitchFamily="34" charset="0"/>
              </a:rPr>
              <a:t>vào</a:t>
            </a:r>
            <a:r>
              <a:rPr lang="en-US" sz="2800">
                <a:solidFill>
                  <a:srgbClr val="002060"/>
                </a:solidFill>
                <a:latin typeface="Arial" panose="020B0604020202020204" pitchFamily="34" charset="0"/>
                <a:ea typeface="Times New Roman" panose="02020603050405020304" pitchFamily="18" charset="0"/>
                <a:cs typeface="Arial" panose="020B0604020202020204" pitchFamily="34" charset="0"/>
              </a:rPr>
              <a:t> từn</a:t>
            </a:r>
            <a:r>
              <a:rPr lang="vi-VN" sz="2800">
                <a:solidFill>
                  <a:srgbClr val="002060"/>
                </a:solidFill>
                <a:latin typeface="Arial" panose="020B0604020202020204" pitchFamily="34" charset="0"/>
                <a:ea typeface="Times New Roman" panose="02020603050405020304" pitchFamily="18" charset="0"/>
                <a:cs typeface="Arial" panose="020B0604020202020204" pitchFamily="34" charset="0"/>
              </a:rPr>
              <a:t>g </a:t>
            </a:r>
            <a:r>
              <a:rPr lang="en-US" sz="2800">
                <a:solidFill>
                  <a:srgbClr val="002060"/>
                </a:solidFill>
                <a:latin typeface="Arial" panose="020B0604020202020204" pitchFamily="34" charset="0"/>
                <a:ea typeface="Times New Roman" panose="02020603050405020304" pitchFamily="18" charset="0"/>
                <a:cs typeface="Arial" panose="020B0604020202020204" pitchFamily="34" charset="0"/>
              </a:rPr>
              <a:t>bài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làm</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indent="457200" algn="just">
              <a:lnSpc>
                <a:spcPct val="110000"/>
              </a:lnSpc>
              <a:spcBef>
                <a:spcPts val="200"/>
              </a:spcBef>
              <a:spcAft>
                <a:spcPts val="200"/>
              </a:spcAft>
            </a:pP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2.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Đánh</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số</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trang</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vào</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từng</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mặt</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giấy</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kiểm</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tra</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marL="463550" indent="-6350" algn="just">
              <a:lnSpc>
                <a:spcPct val="110000"/>
              </a:lnSpc>
              <a:spcBef>
                <a:spcPts val="200"/>
              </a:spcBef>
              <a:spcAft>
                <a:spcPts val="200"/>
              </a:spcAft>
            </a:pP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3.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Thời</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gian</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chụp</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ảnh</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err="1">
                <a:solidFill>
                  <a:srgbClr val="002060"/>
                </a:solidFill>
                <a:latin typeface="Arial" panose="020B0604020202020204" pitchFamily="34" charset="0"/>
                <a:ea typeface="Times New Roman" panose="02020603050405020304" pitchFamily="18" charset="0"/>
                <a:cs typeface="Arial" panose="020B0604020202020204" pitchFamily="34" charset="0"/>
              </a:rPr>
              <a:t>nộp</a:t>
            </a:r>
            <a:r>
              <a:rPr lang="en-US" sz="2800">
                <a:solidFill>
                  <a:srgbClr val="002060"/>
                </a:solidFill>
                <a:latin typeface="Arial" panose="020B0604020202020204" pitchFamily="34" charset="0"/>
                <a:ea typeface="Times New Roman" panose="02020603050405020304" pitchFamily="18" charset="0"/>
                <a:cs typeface="Arial" panose="020B0604020202020204" pitchFamily="34" charset="0"/>
              </a:rPr>
              <a:t> bài</a:t>
            </a:r>
            <a:r>
              <a:rPr lang="vi-VN" sz="2800">
                <a:solidFill>
                  <a:srgbClr val="002060"/>
                </a:solidFill>
                <a:latin typeface="Arial" panose="020B0604020202020204" pitchFamily="34" charset="0"/>
                <a:ea typeface="Times New Roman" panose="02020603050405020304" pitchFamily="18" charset="0"/>
                <a:cs typeface="Arial" panose="020B0604020202020204" pitchFamily="34" charset="0"/>
              </a:rPr>
              <a:t> (dùng điện thoại chụp gửi qua OLM)</a:t>
            </a:r>
            <a:r>
              <a:rPr lang="en-US" sz="280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vi-VN" sz="2800">
                <a:solidFill>
                  <a:srgbClr val="002060"/>
                </a:solidFill>
                <a:latin typeface="Arial" panose="020B0604020202020204" pitchFamily="34" charset="0"/>
                <a:ea typeface="Times New Roman" panose="02020603050405020304" pitchFamily="18" charset="0"/>
                <a:cs typeface="Arial" panose="020B0604020202020204" pitchFamily="34" charset="0"/>
              </a:rPr>
              <a:t>muộn nhất </a:t>
            </a:r>
            <a:r>
              <a:rPr lang="en-US" sz="2800">
                <a:solidFill>
                  <a:srgbClr val="002060"/>
                </a:solidFill>
                <a:latin typeface="Arial" panose="020B0604020202020204" pitchFamily="34" charset="0"/>
                <a:ea typeface="Times New Roman" panose="02020603050405020304" pitchFamily="18" charset="0"/>
                <a:cs typeface="Arial" panose="020B0604020202020204" pitchFamily="34" charset="0"/>
              </a:rPr>
              <a:t>sau </a:t>
            </a:r>
            <a:r>
              <a:rPr lang="vi-VN" sz="2800">
                <a:solidFill>
                  <a:srgbClr val="002060"/>
                </a:solidFill>
                <a:latin typeface="Arial" panose="020B0604020202020204" pitchFamily="34" charset="0"/>
                <a:ea typeface="Times New Roman" panose="02020603050405020304" pitchFamily="18" charset="0"/>
                <a:cs typeface="Arial" panose="020B0604020202020204" pitchFamily="34" charset="0"/>
              </a:rPr>
              <a:t>khi</a:t>
            </a:r>
            <a:r>
              <a:rPr lang="en-US" sz="280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err="1">
                <a:solidFill>
                  <a:srgbClr val="002060"/>
                </a:solidFill>
                <a:latin typeface="Arial" panose="020B0604020202020204" pitchFamily="34" charset="0"/>
                <a:ea typeface="Times New Roman" panose="02020603050405020304" pitchFamily="18" charset="0"/>
                <a:cs typeface="Arial" panose="020B0604020202020204" pitchFamily="34" charset="0"/>
              </a:rPr>
              <a:t>kết</a:t>
            </a:r>
            <a:r>
              <a:rPr lang="en-US" sz="2800">
                <a:solidFill>
                  <a:srgbClr val="002060"/>
                </a:solidFill>
                <a:latin typeface="Arial" panose="020B0604020202020204" pitchFamily="34" charset="0"/>
                <a:ea typeface="Times New Roman" panose="02020603050405020304" pitchFamily="18" charset="0"/>
                <a:cs typeface="Arial" panose="020B0604020202020204" pitchFamily="34" charset="0"/>
              </a:rPr>
              <a:t> thúc</a:t>
            </a:r>
            <a:r>
              <a:rPr lang="vi-VN" sz="2800">
                <a:solidFill>
                  <a:srgbClr val="002060"/>
                </a:solidFill>
                <a:latin typeface="Arial" panose="020B0604020202020204" pitchFamily="34" charset="0"/>
                <a:ea typeface="Times New Roman" panose="02020603050405020304" pitchFamily="18" charset="0"/>
                <a:cs typeface="Arial" panose="020B0604020202020204" pitchFamily="34" charset="0"/>
              </a:rPr>
              <a:t> bài thi</a:t>
            </a:r>
            <a:r>
              <a:rPr lang="en-US" sz="280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không</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quá</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5 </a:t>
            </a:r>
            <a:r>
              <a:rPr lang="en-US" sz="2800" err="1">
                <a:solidFill>
                  <a:srgbClr val="002060"/>
                </a:solidFill>
                <a:latin typeface="Arial" panose="020B0604020202020204" pitchFamily="34" charset="0"/>
                <a:ea typeface="Times New Roman" panose="02020603050405020304" pitchFamily="18" charset="0"/>
                <a:cs typeface="Arial" panose="020B0604020202020204" pitchFamily="34" charset="0"/>
              </a:rPr>
              <a:t>phút</a:t>
            </a:r>
            <a:r>
              <a:rPr lang="en-US" sz="280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vi-VN" sz="2800">
                <a:solidFill>
                  <a:srgbClr val="002060"/>
                </a:solidFill>
                <a:latin typeface="Arial" panose="020B0604020202020204" pitchFamily="34" charset="0"/>
                <a:ea typeface="Times New Roman" panose="02020603050405020304" pitchFamily="18" charset="0"/>
                <a:cs typeface="Arial" panose="020B0604020202020204" pitchFamily="34" charset="0"/>
              </a:rPr>
              <a:t> Trong trường hợp không gửi được bài qua OLM, HS cần gửi ngay vào Zalo của GVCN hoặc GVBM.)</a:t>
            </a:r>
            <a:r>
              <a:rPr lang="en-US" sz="280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Sau</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thời</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gian</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trên</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bài</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err="1">
                <a:solidFill>
                  <a:srgbClr val="002060"/>
                </a:solidFill>
                <a:latin typeface="Arial" panose="020B0604020202020204" pitchFamily="34" charset="0"/>
                <a:ea typeface="Times New Roman" panose="02020603050405020304" pitchFamily="18" charset="0"/>
                <a:cs typeface="Arial" panose="020B0604020202020204" pitchFamily="34" charset="0"/>
              </a:rPr>
              <a:t>làm</a:t>
            </a:r>
            <a:r>
              <a:rPr lang="en-US" sz="2800">
                <a:solidFill>
                  <a:srgbClr val="002060"/>
                </a:solidFill>
                <a:latin typeface="Arial" panose="020B0604020202020204" pitchFamily="34" charset="0"/>
                <a:ea typeface="Times New Roman" panose="02020603050405020304" pitchFamily="18" charset="0"/>
                <a:cs typeface="Arial" panose="020B0604020202020204" pitchFamily="34" charset="0"/>
              </a:rPr>
              <a:t> sẽ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không</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được</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công</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nhận</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p>
          <a:p>
            <a:pPr marL="463550" indent="-6350" algn="just">
              <a:lnSpc>
                <a:spcPct val="110000"/>
              </a:lnSpc>
              <a:spcBef>
                <a:spcPts val="200"/>
              </a:spcBef>
              <a:spcAft>
                <a:spcPts val="200"/>
              </a:spcAft>
            </a:pP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3.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Không</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chụp</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lệch</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méo</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mờ</a:t>
            </a: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a:solidFill>
                  <a:srgbClr val="002060"/>
                </a:solidFill>
                <a:latin typeface="Arial" panose="020B0604020202020204" pitchFamily="34" charset="0"/>
                <a:ea typeface="Times New Roman" panose="02020603050405020304" pitchFamily="18" charset="0"/>
                <a:cs typeface="Arial" panose="020B0604020202020204" pitchFamily="34" charset="0"/>
              </a:rPr>
              <a:t>rung </a:t>
            </a:r>
            <a:r>
              <a:rPr lang="vi-VN" sz="2800">
                <a:solidFill>
                  <a:srgbClr val="002060"/>
                </a:solidFill>
                <a:latin typeface="Arial" panose="020B0604020202020204" pitchFamily="34" charset="0"/>
                <a:ea typeface="Times New Roman" panose="02020603050405020304" pitchFamily="18" charset="0"/>
                <a:cs typeface="Arial" panose="020B0604020202020204" pitchFamily="34" charset="0"/>
              </a:rPr>
              <a:t>ảnh hưởng đến chất lượng bài thi.</a:t>
            </a:r>
            <a:endPar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463550" indent="-6350" algn="just">
              <a:lnSpc>
                <a:spcPct val="110000"/>
              </a:lnSpc>
              <a:spcBef>
                <a:spcPts val="200"/>
              </a:spcBef>
              <a:spcAft>
                <a:spcPts val="200"/>
              </a:spcAft>
            </a:pPr>
            <a:r>
              <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2060"/>
                </a:solidFill>
                <a:latin typeface="Arial" panose="020B0604020202020204" pitchFamily="34" charset="0"/>
                <a:ea typeface="Times New Roman" panose="02020603050405020304" pitchFamily="18" charset="0"/>
                <a:cs typeface="Arial" panose="020B0604020202020204" pitchFamily="34" charset="0"/>
              </a:rPr>
              <a:t>. Kh</a:t>
            </a:r>
            <a:r>
              <a:rPr lang="vi-VN" sz="2800">
                <a:solidFill>
                  <a:srgbClr val="002060"/>
                </a:solidFill>
                <a:latin typeface="Arial" panose="020B0604020202020204" pitchFamily="34" charset="0"/>
                <a:ea typeface="Times New Roman" panose="02020603050405020304" pitchFamily="18" charset="0"/>
                <a:cs typeface="Arial" panose="020B0604020202020204" pitchFamily="34" charset="0"/>
              </a:rPr>
              <a:t>i nộp bài xong, HS giữ cẩn thận bài thi trên giấy để nộp lại theo lịch nhà trường yêu cầu.</a:t>
            </a:r>
            <a:endParaRPr lang="en-US" sz="28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B3D1015D-5F73-4AAE-B47B-DF549D5F2287}"/>
              </a:ext>
            </a:extLst>
          </p:cNvPr>
          <p:cNvSpPr txBox="1"/>
          <p:nvPr/>
        </p:nvSpPr>
        <p:spPr>
          <a:xfrm>
            <a:off x="135165" y="354844"/>
            <a:ext cx="11921670" cy="529504"/>
          </a:xfrm>
          <a:prstGeom prst="rect">
            <a:avLst/>
          </a:prstGeom>
          <a:noFill/>
        </p:spPr>
        <p:txBody>
          <a:bodyPr wrap="square">
            <a:spAutoFit/>
          </a:bodyPr>
          <a:lstStyle/>
          <a:p>
            <a:pPr indent="457200" algn="just">
              <a:lnSpc>
                <a:spcPct val="110000"/>
              </a:lnSpc>
              <a:spcBef>
                <a:spcPts val="200"/>
              </a:spcBef>
              <a:spcAft>
                <a:spcPts val="200"/>
              </a:spcAft>
            </a:pPr>
            <a:r>
              <a:rPr lang="it-IT" sz="2800">
                <a:latin typeface="Arial" panose="020B0604020202020204" pitchFamily="34" charset="0"/>
                <a:ea typeface="Times New Roman" panose="02020603050405020304" pitchFamily="18" charset="0"/>
                <a:cs typeface="Arial" panose="020B0604020202020204" pitchFamily="34" charset="0"/>
              </a:rPr>
              <a:t>L</a:t>
            </a:r>
            <a:r>
              <a:rPr lang="vi-VN" sz="2800">
                <a:latin typeface="Arial" panose="020B0604020202020204" pitchFamily="34" charset="0"/>
                <a:ea typeface="Times New Roman" panose="02020603050405020304" pitchFamily="18" charset="0"/>
                <a:cs typeface="Arial" panose="020B0604020202020204" pitchFamily="34" charset="0"/>
              </a:rPr>
              <a:t>ư</a:t>
            </a:r>
            <a:r>
              <a:rPr lang="en-US" sz="2800">
                <a:latin typeface="Arial" panose="020B0604020202020204" pitchFamily="34" charset="0"/>
                <a:ea typeface="Times New Roman" panose="02020603050405020304" pitchFamily="18" charset="0"/>
                <a:cs typeface="Arial" panose="020B0604020202020204" pitchFamily="34" charset="0"/>
              </a:rPr>
              <a:t>u ý:</a:t>
            </a:r>
            <a:r>
              <a:rPr lang="it-IT" sz="2800">
                <a:latin typeface="Arial" panose="020B0604020202020204" pitchFamily="34" charset="0"/>
                <a:ea typeface="Times New Roman" panose="02020603050405020304" pitchFamily="18" charset="0"/>
                <a:cs typeface="Arial" panose="020B0604020202020204" pitchFamily="34" charset="0"/>
              </a:rPr>
              <a:t> </a:t>
            </a:r>
            <a:r>
              <a:rPr lang="en-US" sz="2800" dirty="0">
                <a:latin typeface="Arial" panose="020B0604020202020204" pitchFamily="34" charset="0"/>
                <a:ea typeface="Times New Roman" panose="02020603050405020304" pitchFamily="18" charset="0"/>
                <a:cs typeface="Arial" panose="020B0604020202020204" pitchFamily="34" charset="0"/>
              </a:rPr>
              <a:t>Sau </a:t>
            </a:r>
            <a:r>
              <a:rPr lang="en-US" sz="2800" dirty="0" err="1">
                <a:latin typeface="Arial" panose="020B0604020202020204" pitchFamily="34" charset="0"/>
                <a:ea typeface="Times New Roman" panose="02020603050405020304" pitchFamily="18" charset="0"/>
                <a:cs typeface="Arial" panose="020B0604020202020204" pitchFamily="34" charset="0"/>
              </a:rPr>
              <a:t>khi</a:t>
            </a:r>
            <a:r>
              <a:rPr lang="en-US" sz="2800" dirty="0">
                <a:latin typeface="Arial" panose="020B0604020202020204" pitchFamily="34" charset="0"/>
                <a:ea typeface="Times New Roman" panose="02020603050405020304" pitchFamily="18" charset="0"/>
                <a:cs typeface="Arial" panose="020B0604020202020204" pitchFamily="34" charset="0"/>
              </a:rPr>
              <a:t> HS </a:t>
            </a:r>
            <a:r>
              <a:rPr lang="en-US" sz="2800" dirty="0" err="1">
                <a:latin typeface="Arial" panose="020B0604020202020204" pitchFamily="34" charset="0"/>
                <a:ea typeface="Times New Roman" panose="02020603050405020304" pitchFamily="18" charset="0"/>
                <a:cs typeface="Arial" panose="020B0604020202020204" pitchFamily="34" charset="0"/>
              </a:rPr>
              <a:t>làm</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dirty="0" err="1">
                <a:latin typeface="Arial" panose="020B0604020202020204" pitchFamily="34" charset="0"/>
                <a:ea typeface="Times New Roman" panose="02020603050405020304" pitchFamily="18" charset="0"/>
                <a:cs typeface="Arial" panose="020B0604020202020204" pitchFamily="34" charset="0"/>
              </a:rPr>
              <a:t>xong</a:t>
            </a:r>
            <a:r>
              <a:rPr lang="en-US" sz="2800" dirty="0">
                <a:latin typeface="Arial" panose="020B0604020202020204" pitchFamily="34" charset="0"/>
                <a:ea typeface="Times New Roman" panose="02020603050405020304" pitchFamily="18" charset="0"/>
                <a:cs typeface="Arial" panose="020B0604020202020204" pitchFamily="34" charset="0"/>
              </a:rPr>
              <a:t> </a:t>
            </a:r>
            <a:r>
              <a:rPr lang="en-US" sz="2800" err="1">
                <a:latin typeface="Arial" panose="020B0604020202020204" pitchFamily="34" charset="0"/>
                <a:ea typeface="Times New Roman" panose="02020603050405020304" pitchFamily="18" charset="0"/>
                <a:cs typeface="Arial" panose="020B0604020202020204" pitchFamily="34" charset="0"/>
              </a:rPr>
              <a:t>bài</a:t>
            </a:r>
            <a:r>
              <a:rPr lang="en-US" sz="2800">
                <a:latin typeface="Arial" panose="020B0604020202020204" pitchFamily="34" charset="0"/>
                <a:ea typeface="Times New Roman" panose="02020603050405020304" pitchFamily="18" charset="0"/>
                <a:cs typeface="Arial" panose="020B0604020202020204" pitchFamily="34" charset="0"/>
              </a:rPr>
              <a:t> thi</a:t>
            </a:r>
            <a:r>
              <a:rPr lang="vi-VN" sz="2800">
                <a:latin typeface="Arial" panose="020B0604020202020204" pitchFamily="34" charset="0"/>
                <a:ea typeface="Times New Roman" panose="02020603050405020304" pitchFamily="18" charset="0"/>
                <a:cs typeface="Arial" panose="020B0604020202020204" pitchFamily="34" charset="0"/>
              </a:rPr>
              <a:t> 2</a:t>
            </a:r>
            <a:r>
              <a:rPr lang="en-US" sz="2800">
                <a:latin typeface="Arial" panose="020B0604020202020204" pitchFamily="34" charset="0"/>
                <a:ea typeface="Times New Roman" panose="02020603050405020304" pitchFamily="18" charset="0"/>
                <a:cs typeface="Arial" panose="020B0604020202020204" pitchFamily="34" charset="0"/>
              </a:rPr>
              <a:t> môn</a:t>
            </a:r>
            <a:r>
              <a:rPr lang="vi-VN" sz="2800">
                <a:latin typeface="Arial" panose="020B0604020202020204" pitchFamily="34" charset="0"/>
                <a:ea typeface="Times New Roman" panose="02020603050405020304" pitchFamily="18" charset="0"/>
                <a:cs typeface="Arial" panose="020B0604020202020204" pitchFamily="34" charset="0"/>
              </a:rPr>
              <a:t>:</a:t>
            </a:r>
            <a:r>
              <a:rPr lang="en-US" sz="2800">
                <a:latin typeface="Arial" panose="020B0604020202020204" pitchFamily="34" charset="0"/>
                <a:ea typeface="Times New Roman" panose="02020603050405020304" pitchFamily="18" charset="0"/>
                <a:cs typeface="Arial" panose="020B0604020202020204" pitchFamily="34" charset="0"/>
              </a:rPr>
              <a:t> Ngữ </a:t>
            </a:r>
            <a:r>
              <a:rPr lang="vi-VN" sz="2800">
                <a:latin typeface="Arial" panose="020B0604020202020204" pitchFamily="34" charset="0"/>
                <a:ea typeface="Times New Roman" panose="02020603050405020304" pitchFamily="18" charset="0"/>
                <a:cs typeface="Arial" panose="020B0604020202020204" pitchFamily="34" charset="0"/>
              </a:rPr>
              <a:t>Văn, Toán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92098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114" y="425222"/>
            <a:ext cx="5771132" cy="529569"/>
          </a:xfrm>
          <a:prstGeom prst="rect">
            <a:avLst/>
          </a:prstGeom>
        </p:spPr>
        <p:txBody>
          <a:bodyPr wrap="none">
            <a:spAutoFit/>
          </a:bodyPr>
          <a:lstStyle/>
          <a:p>
            <a:pPr indent="457200" algn="just">
              <a:lnSpc>
                <a:spcPct val="110000"/>
              </a:lnSpc>
              <a:spcBef>
                <a:spcPts val="200"/>
              </a:spcBef>
              <a:spcAft>
                <a:spcPts val="200"/>
              </a:spcAft>
            </a:pPr>
            <a:r>
              <a:rPr lang="it-IT" sz="2800" b="1" dirty="0">
                <a:latin typeface="Arial" panose="020B0604020202020204" pitchFamily="34" charset="0"/>
                <a:ea typeface="Times New Roman" panose="02020603050405020304" pitchFamily="18" charset="0"/>
                <a:cs typeface="Arial" panose="020B0604020202020204" pitchFamily="34" charset="0"/>
              </a:rPr>
              <a:t>* </a:t>
            </a:r>
            <a:r>
              <a:rPr lang="it-IT" sz="2800" b="1" u="sng" dirty="0">
                <a:latin typeface="Arial" panose="020B0604020202020204" pitchFamily="34" charset="0"/>
                <a:ea typeface="Times New Roman" panose="02020603050405020304" pitchFamily="18" charset="0"/>
                <a:cs typeface="Arial" panose="020B0604020202020204" pitchFamily="34" charset="0"/>
              </a:rPr>
              <a:t>Đối với Phụ huynh học sinh</a:t>
            </a:r>
            <a:r>
              <a:rPr lang="it-IT" sz="2800" b="1" dirty="0">
                <a:latin typeface="Arial" panose="020B0604020202020204" pitchFamily="34" charset="0"/>
                <a:ea typeface="Times New Roman" panose="02020603050405020304" pitchFamily="18" charset="0"/>
                <a:cs typeface="Arial" panose="020B0604020202020204" pitchFamily="34" charset="0"/>
              </a:rPr>
              <a:t>:</a:t>
            </a:r>
            <a:endParaRPr lang="en-US" sz="28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793354" y="1095057"/>
            <a:ext cx="10607040" cy="5423151"/>
          </a:xfrm>
          <a:prstGeom prst="rect">
            <a:avLst/>
          </a:prstGeom>
        </p:spPr>
        <p:txBody>
          <a:bodyPr wrap="square">
            <a:spAutoFit/>
          </a:bodyPr>
          <a:lstStyle/>
          <a:p>
            <a:pPr indent="457200" algn="just">
              <a:lnSpc>
                <a:spcPct val="110000"/>
              </a:lnSpc>
              <a:spcBef>
                <a:spcPts val="200"/>
              </a:spcBef>
              <a:spcAft>
                <a:spcPts val="200"/>
              </a:spcAft>
            </a:pPr>
            <a:r>
              <a:rPr lang="it-IT" sz="2800">
                <a:latin typeface="Arial" panose="020B0604020202020204" pitchFamily="34" charset="0"/>
                <a:ea typeface="Times New Roman" panose="02020603050405020304" pitchFamily="18" charset="0"/>
                <a:cs typeface="Arial" panose="020B0604020202020204" pitchFamily="34" charset="0"/>
              </a:rPr>
              <a:t>- Phụ huynh tạo </a:t>
            </a:r>
            <a:r>
              <a:rPr lang="vi-VN" sz="2800">
                <a:latin typeface="Arial" panose="020B0604020202020204" pitchFamily="34" charset="0"/>
                <a:ea typeface="Times New Roman" panose="02020603050405020304" pitchFamily="18" charset="0"/>
                <a:cs typeface="Arial" panose="020B0604020202020204" pitchFamily="34" charset="0"/>
              </a:rPr>
              <a:t>đ</a:t>
            </a:r>
            <a:r>
              <a:rPr lang="en-US" sz="2800">
                <a:latin typeface="Arial" panose="020B0604020202020204" pitchFamily="34" charset="0"/>
                <a:ea typeface="Times New Roman" panose="02020603050405020304" pitchFamily="18" charset="0"/>
                <a:cs typeface="Arial" panose="020B0604020202020204" pitchFamily="34" charset="0"/>
              </a:rPr>
              <a:t>iều kiện cao nhất về thiết bị làm bài và </a:t>
            </a:r>
            <a:r>
              <a:rPr lang="vi-VN" sz="2800">
                <a:latin typeface="Arial" panose="020B0604020202020204" pitchFamily="34" charset="0"/>
                <a:ea typeface="Times New Roman" panose="02020603050405020304" pitchFamily="18" charset="0"/>
                <a:cs typeface="Arial" panose="020B0604020202020204" pitchFamily="34" charset="0"/>
              </a:rPr>
              <a:t>nếu nếu có đk thời gian thì </a:t>
            </a:r>
            <a:r>
              <a:rPr lang="it-IT" sz="2800">
                <a:latin typeface="Arial" panose="020B0604020202020204" pitchFamily="34" charset="0"/>
                <a:ea typeface="Times New Roman" panose="02020603050405020304" pitchFamily="18" charset="0"/>
                <a:cs typeface="Arial" panose="020B0604020202020204" pitchFamily="34" charset="0"/>
              </a:rPr>
              <a:t>hỗ </a:t>
            </a:r>
            <a:r>
              <a:rPr lang="vi-VN" sz="2800">
                <a:latin typeface="Arial" panose="020B0604020202020204" pitchFamily="34" charset="0"/>
                <a:ea typeface="Times New Roman" panose="02020603050405020304" pitchFamily="18" charset="0"/>
                <a:cs typeface="Arial" panose="020B0604020202020204" pitchFamily="34" charset="0"/>
              </a:rPr>
              <a:t>trợ nhà trường trong việc</a:t>
            </a:r>
            <a:r>
              <a:rPr lang="it-IT" sz="2800">
                <a:latin typeface="Arial" panose="020B0604020202020204" pitchFamily="34" charset="0"/>
                <a:ea typeface="Times New Roman" panose="02020603050405020304" pitchFamily="18" charset="0"/>
                <a:cs typeface="Arial" panose="020B0604020202020204" pitchFamily="34" charset="0"/>
              </a:rPr>
              <a:t> giám sát các con </a:t>
            </a:r>
            <a:r>
              <a:rPr lang="it-IT" sz="2800" dirty="0">
                <a:latin typeface="Arial" panose="020B0604020202020204" pitchFamily="34" charset="0"/>
                <a:ea typeface="Times New Roman" panose="02020603050405020304" pitchFamily="18" charset="0"/>
                <a:cs typeface="Arial" panose="020B0604020202020204" pitchFamily="34" charset="0"/>
              </a:rPr>
              <a:t>làm </a:t>
            </a:r>
            <a:r>
              <a:rPr lang="it-IT" sz="2800">
                <a:latin typeface="Arial" panose="020B0604020202020204" pitchFamily="34" charset="0"/>
                <a:ea typeface="Times New Roman" panose="02020603050405020304" pitchFamily="18" charset="0"/>
                <a:cs typeface="Arial" panose="020B0604020202020204" pitchFamily="34" charset="0"/>
              </a:rPr>
              <a:t>bài KT</a:t>
            </a:r>
            <a:r>
              <a:rPr lang="vi-VN" sz="2800">
                <a:latin typeface="Arial" panose="020B0604020202020204" pitchFamily="34" charset="0"/>
                <a:ea typeface="Times New Roman" panose="02020603050405020304" pitchFamily="18" charset="0"/>
                <a:cs typeface="Arial" panose="020B0604020202020204" pitchFamily="34" charset="0"/>
              </a:rPr>
              <a:t> </a:t>
            </a:r>
            <a:r>
              <a:rPr lang="it-IT" sz="2800">
                <a:latin typeface="Arial" panose="020B0604020202020204" pitchFamily="34" charset="0"/>
                <a:ea typeface="Times New Roman" panose="02020603050405020304" pitchFamily="18" charset="0"/>
                <a:cs typeface="Arial" panose="020B0604020202020204" pitchFamily="34" charset="0"/>
              </a:rPr>
              <a:t>trên </a:t>
            </a:r>
            <a:r>
              <a:rPr lang="it-IT" sz="2800" dirty="0">
                <a:latin typeface="Arial" panose="020B0604020202020204" pitchFamily="34" charset="0"/>
                <a:ea typeface="Times New Roman" panose="02020603050405020304" pitchFamily="18" charset="0"/>
                <a:cs typeface="Arial" panose="020B0604020202020204" pitchFamily="34" charset="0"/>
              </a:rPr>
              <a:t>hệ thống trực tuyến theo đúng thời gian quy định.</a:t>
            </a:r>
            <a:endParaRPr lang="en-US" sz="2800" dirty="0">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10000"/>
              </a:lnSpc>
              <a:spcBef>
                <a:spcPts val="200"/>
              </a:spcBef>
              <a:spcAft>
                <a:spcPts val="200"/>
              </a:spcAft>
            </a:pPr>
            <a:r>
              <a:rPr lang="it-IT" sz="2800" dirty="0">
                <a:latin typeface="Arial" panose="020B0604020202020204" pitchFamily="34" charset="0"/>
                <a:ea typeface="Times New Roman" panose="02020603050405020304" pitchFamily="18" charset="0"/>
                <a:cs typeface="Arial" panose="020B0604020202020204" pitchFamily="34" charset="0"/>
              </a:rPr>
              <a:t>- Trong quá trình các con làm bài, phụ huynh vui lòng ngồi ở vị trí phù hợp và giữ yên lặng, không để hình ảnh của mình xuất </a:t>
            </a:r>
            <a:r>
              <a:rPr lang="it-IT" sz="2800" spc="-80" dirty="0">
                <a:latin typeface="Arial" panose="020B0604020202020204" pitchFamily="34" charset="0"/>
                <a:ea typeface="Times New Roman" panose="02020603050405020304" pitchFamily="18" charset="0"/>
                <a:cs typeface="Arial" panose="020B0604020202020204" pitchFamily="34" charset="0"/>
              </a:rPr>
              <a:t>hiện trên màn hình, không hỗ trợ học sinh làm bài dưới mọi hình thức.</a:t>
            </a:r>
            <a:endParaRPr lang="en-US" sz="2800" spc="-80" dirty="0">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10000"/>
              </a:lnSpc>
              <a:spcBef>
                <a:spcPts val="200"/>
              </a:spcBef>
              <a:spcAft>
                <a:spcPts val="200"/>
              </a:spcAft>
            </a:pPr>
            <a:r>
              <a:rPr lang="it-IT" sz="2800" dirty="0">
                <a:latin typeface="Arial" panose="020B0604020202020204" pitchFamily="34" charset="0"/>
                <a:ea typeface="Times New Roman" panose="02020603050405020304" pitchFamily="18" charset="0"/>
                <a:cs typeface="Arial" panose="020B0604020202020204" pitchFamily="34" charset="0"/>
              </a:rPr>
              <a:t>- Không ghi âm, ghi hình trong quá trình các con thực hiện các nhiệm vụ theo yêu cầu của giáo viên.</a:t>
            </a:r>
            <a:endParaRPr lang="en-US" sz="2800" dirty="0">
              <a:latin typeface="Arial" panose="020B0604020202020204" pitchFamily="34" charset="0"/>
              <a:ea typeface="Times New Roman" panose="02020603050405020304" pitchFamily="18" charset="0"/>
              <a:cs typeface="Arial" panose="020B0604020202020204" pitchFamily="34" charset="0"/>
            </a:endParaRPr>
          </a:p>
          <a:p>
            <a:pPr indent="457200" algn="just">
              <a:lnSpc>
                <a:spcPct val="110000"/>
              </a:lnSpc>
              <a:spcBef>
                <a:spcPts val="200"/>
              </a:spcBef>
              <a:spcAft>
                <a:spcPts val="200"/>
              </a:spcAft>
            </a:pPr>
            <a:r>
              <a:rPr lang="it-IT" sz="2800" dirty="0">
                <a:latin typeface="Arial" panose="020B0604020202020204" pitchFamily="34" charset="0"/>
                <a:ea typeface="Times New Roman" panose="02020603050405020304" pitchFamily="18" charset="0"/>
                <a:cs typeface="Arial" panose="020B0604020202020204" pitchFamily="34" charset="0"/>
              </a:rPr>
              <a:t>- Liên hệ </a:t>
            </a:r>
            <a:r>
              <a:rPr lang="it-IT" sz="2800">
                <a:latin typeface="Arial" panose="020B0604020202020204" pitchFamily="34" charset="0"/>
                <a:ea typeface="Times New Roman" panose="02020603050405020304" pitchFamily="18" charset="0"/>
                <a:cs typeface="Arial" panose="020B0604020202020204" pitchFamily="34" charset="0"/>
              </a:rPr>
              <a:t>với GVCN </a:t>
            </a:r>
            <a:r>
              <a:rPr lang="it-IT" sz="2800" dirty="0">
                <a:latin typeface="Arial" panose="020B0604020202020204" pitchFamily="34" charset="0"/>
                <a:ea typeface="Times New Roman" panose="02020603050405020304" pitchFamily="18" charset="0"/>
                <a:cs typeface="Arial" panose="020B0604020202020204" pitchFamily="34" charset="0"/>
              </a:rPr>
              <a:t>để được hỗ trợ trong trường hợp con gặp khó khăn vì những lí do bất khả kháng.</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094933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DE5C49-ACC6-41E9-B524-6F6D0BF2FD96}"/>
              </a:ext>
            </a:extLst>
          </p:cNvPr>
          <p:cNvSpPr/>
          <p:nvPr/>
        </p:nvSpPr>
        <p:spPr>
          <a:xfrm>
            <a:off x="853970" y="1532802"/>
            <a:ext cx="11213647" cy="3416320"/>
          </a:xfrm>
          <a:prstGeom prst="rect">
            <a:avLst/>
          </a:prstGeom>
          <a:noFill/>
        </p:spPr>
        <p:txBody>
          <a:bodyPr wrap="none" lIns="91440" tIns="45720" rIns="91440" bIns="45720">
            <a:spAutoFit/>
          </a:bodyPr>
          <a:lstStyle/>
          <a:p>
            <a:pPr algn="ctr"/>
            <a:r>
              <a:rPr lang="en-US" sz="54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TRÂN TRỌNG CẢM </a:t>
            </a:r>
            <a:r>
              <a:rPr lang="vi-VN" sz="54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ƠN </a:t>
            </a:r>
          </a:p>
          <a:p>
            <a:pPr algn="ctr"/>
            <a:r>
              <a:rPr lang="vi-VN" sz="54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CÁC BẬC PHỤ HUYNH!</a:t>
            </a:r>
            <a:endParaRPr lang="vi-VN" sz="5400" b="1"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vi-VN" sz="5400" b="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CHÚC THẦY CÔ VÀ CÁC CON HS
CÓ MỘT KÌ THI THÀNH CÔNG!</a:t>
            </a:r>
          </a:p>
        </p:txBody>
      </p:sp>
    </p:spTree>
    <p:extLst>
      <p:ext uri="{BB962C8B-B14F-4D97-AF65-F5344CB8AC3E}">
        <p14:creationId xmlns:p14="http://schemas.microsoft.com/office/powerpoint/2010/main" val="3740809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GuidesStyle_Normal&quot;,&quot;Name&quot;:&quot;正常&quot;,&quot;HeaderHeight&quot;:10.0,&quot;FooterHeight&quot;:4.0,&quot;SideMargin&quot;:3.0,&quot;TopMargin&quot;:3.0,&quot;BottomMargin&quot;:3.0,&quot;IntervalMargin&quot;:3.0}"/>
  <p:tag name="ISPRING_ULTRA_SCORM_COURSE_ID" val="4B9D9F03-83EE-4E0D-A8AD-1FDF95BBDF94"/>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可爱手绘多媒体公开课课件PPT模板"/>
</p:tagLst>
</file>

<file path=ppt/theme/theme1.xml><?xml version="1.0" encoding="utf-8"?>
<a:theme xmlns:a="http://schemas.openxmlformats.org/drawingml/2006/main" name="PPT定制1801380800">
  <a:themeElements>
    <a:clrScheme name="MC-欧美风主题色">
      <a:dk1>
        <a:srgbClr val="000000"/>
      </a:dk1>
      <a:lt1>
        <a:srgbClr val="FFFFFF"/>
      </a:lt1>
      <a:dk2>
        <a:srgbClr val="44546A"/>
      </a:dk2>
      <a:lt2>
        <a:srgbClr val="E7E6E6"/>
      </a:lt2>
      <a:accent1>
        <a:srgbClr val="ADB146"/>
      </a:accent1>
      <a:accent2>
        <a:srgbClr val="DEB313"/>
      </a:accent2>
      <a:accent3>
        <a:srgbClr val="CB634F"/>
      </a:accent3>
      <a:accent4>
        <a:srgbClr val="ADB146"/>
      </a:accent4>
      <a:accent5>
        <a:srgbClr val="DEB313"/>
      </a:accent5>
      <a:accent6>
        <a:srgbClr val="CB634F"/>
      </a:accent6>
      <a:hlink>
        <a:srgbClr val="0563C1"/>
      </a:hlink>
      <a:folHlink>
        <a:srgbClr val="954F72"/>
      </a:folHlink>
    </a:clrScheme>
    <a:fontScheme name="自定义 4">
      <a:majorFont>
        <a:latin typeface="等线 Light"/>
        <a:ea typeface="方正有猫在_GBK"/>
        <a:cs typeface=""/>
      </a:majorFont>
      <a:minorFont>
        <a:latin typeface="等线"/>
        <a:ea typeface="汉仪全唐诗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1.potx" id="{686BFE9D-0620-4036-A638-EF6EF9C97193}" vid="{3A6DB355-AB88-4F00-A581-7F597D416C5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412</TotalTime>
  <Words>1152</Words>
  <Application>Microsoft Office PowerPoint</Application>
  <PresentationFormat>Màn hình rộng</PresentationFormat>
  <Paragraphs>68</Paragraphs>
  <Slides>6</Slides>
  <Notes>6</Notes>
  <HiddenSlides>0</HiddenSlides>
  <MMClips>0</MMClips>
  <ScaleCrop>false</ScaleCrop>
  <HeadingPairs>
    <vt:vector size="4" baseType="variant">
      <vt:variant>
        <vt:lpstr>Chủ đề</vt:lpstr>
      </vt:variant>
      <vt:variant>
        <vt:i4>1</vt:i4>
      </vt:variant>
      <vt:variant>
        <vt:lpstr>Tiêu đề Bản chiếu</vt:lpstr>
      </vt:variant>
      <vt:variant>
        <vt:i4>6</vt:i4>
      </vt:variant>
    </vt:vector>
  </HeadingPairs>
  <TitlesOfParts>
    <vt:vector size="7" baseType="lpstr">
      <vt:lpstr>PPT定制1801380800</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可爱手绘多媒体公开课课件PPT模板</dc:title>
  <dc:creator>柚子设计</dc:creator>
  <cp:keywords>MC-PPT模板</cp:keywords>
  <cp:lastModifiedBy>kieuhuongst77@gmail.com</cp:lastModifiedBy>
  <cp:revision>64</cp:revision>
  <dcterms:created xsi:type="dcterms:W3CDTF">2017-09-04T06:40:19Z</dcterms:created>
  <dcterms:modified xsi:type="dcterms:W3CDTF">2021-08-05T11:31:04Z</dcterms:modified>
  <cp:category>模板</cp:category>
</cp:coreProperties>
</file>