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8" r:id="rId5"/>
    <p:sldId id="261" r:id="rId6"/>
    <p:sldId id="262" r:id="rId7"/>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A66369-0591-4EA9-B861-E21C81F4FE9D}" v="126" dt="2020-01-06T14:28:34.609"/>
    <p1510:client id="{8697D6B0-7C9A-47C1-8E5E-188E8CC103B2}" v="32" dt="2020-01-06T14:19:30.551"/>
    <p1510:client id="{86C83079-2AD4-4695-8FEA-AFB76B8C114A}" v="3014" dt="2020-01-06T18:02:37.276"/>
    <p1510:client id="{8C69F5E7-FEA3-4012-BAD9-E0F1B5E49F54}" v="7" dt="2020-01-06T12:34:02.832"/>
    <p1510:client id="{987AFC8D-541F-4B3F-BF4C-6E31A446E268}" v="193" dt="2020-01-06T12:55:01.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p:scale>
          <a:sx n="81" d="100"/>
          <a:sy n="81" d="100"/>
        </p:scale>
        <p:origin x="-103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waii Neko" userId="1b26d74ed1195f00" providerId="Windows Live" clId="Web-{8C69F5E7-FEA3-4012-BAD9-E0F1B5E49F54}"/>
    <pc:docChg chg="modSld modMainMaster">
      <pc:chgData name="kawaii Neko" userId="1b26d74ed1195f00" providerId="Windows Live" clId="Web-{8C69F5E7-FEA3-4012-BAD9-E0F1B5E49F54}" dt="2020-01-06T12:34:02.832" v="5"/>
      <pc:docMkLst>
        <pc:docMk/>
      </pc:docMkLst>
      <pc:sldChg chg="addSp delSp modSp mod setBg">
        <pc:chgData name="kawaii Neko" userId="1b26d74ed1195f00" providerId="Windows Live" clId="Web-{8C69F5E7-FEA3-4012-BAD9-E0F1B5E49F54}" dt="2020-01-06T12:34:02.832" v="5"/>
        <pc:sldMkLst>
          <pc:docMk/>
          <pc:sldMk cId="2567927505" sldId="256"/>
        </pc:sldMkLst>
        <pc:spChg chg="del">
          <ac:chgData name="kawaii Neko" userId="1b26d74ed1195f00" providerId="Windows Live" clId="Web-{8C69F5E7-FEA3-4012-BAD9-E0F1B5E49F54}" dt="2020-01-06T12:33:16.176" v="3"/>
          <ac:spMkLst>
            <pc:docMk/>
            <pc:sldMk cId="2567927505" sldId="256"/>
            <ac:spMk id="2" creationId="{00000000-0000-0000-0000-000000000000}"/>
          </ac:spMkLst>
        </pc:spChg>
        <pc:picChg chg="add del mod">
          <ac:chgData name="kawaii Neko" userId="1b26d74ed1195f00" providerId="Windows Live" clId="Web-{8C69F5E7-FEA3-4012-BAD9-E0F1B5E49F54}" dt="2020-01-06T12:32:18.599" v="1"/>
          <ac:picMkLst>
            <pc:docMk/>
            <pc:sldMk cId="2567927505" sldId="256"/>
            <ac:picMk id="4" creationId="{6A3FE0B7-AEB6-4331-B889-04AE34E12101}"/>
          </ac:picMkLst>
        </pc:picChg>
      </pc:sldChg>
      <pc:sldMasterChg chg="mod setBg modSldLayout">
        <pc:chgData name="kawaii Neko" userId="1b26d74ed1195f00" providerId="Windows Live" clId="Web-{8C69F5E7-FEA3-4012-BAD9-E0F1B5E49F54}" dt="2020-01-06T12:34:02.832" v="5"/>
        <pc:sldMasterMkLst>
          <pc:docMk/>
          <pc:sldMasterMk cId="3336428944" sldId="2147483648"/>
        </pc:sldMasterMkLst>
        <pc:sldLayoutChg chg="mod setBg">
          <pc:chgData name="kawaii Neko" userId="1b26d74ed1195f00" providerId="Windows Live" clId="Web-{8C69F5E7-FEA3-4012-BAD9-E0F1B5E49F54}" dt="2020-01-06T12:34:02.832" v="5"/>
          <pc:sldLayoutMkLst>
            <pc:docMk/>
            <pc:sldMasterMk cId="3336428944" sldId="2147483648"/>
            <pc:sldLayoutMk cId="3177509059" sldId="2147483649"/>
          </pc:sldLayoutMkLst>
        </pc:sldLayoutChg>
        <pc:sldLayoutChg chg="mod setBg">
          <pc:chgData name="kawaii Neko" userId="1b26d74ed1195f00" providerId="Windows Live" clId="Web-{8C69F5E7-FEA3-4012-BAD9-E0F1B5E49F54}" dt="2020-01-06T12:34:02.832" v="5"/>
          <pc:sldLayoutMkLst>
            <pc:docMk/>
            <pc:sldMasterMk cId="3336428944" sldId="2147483648"/>
            <pc:sldLayoutMk cId="4273931299" sldId="2147483650"/>
          </pc:sldLayoutMkLst>
        </pc:sldLayoutChg>
        <pc:sldLayoutChg chg="mod setBg">
          <pc:chgData name="kawaii Neko" userId="1b26d74ed1195f00" providerId="Windows Live" clId="Web-{8C69F5E7-FEA3-4012-BAD9-E0F1B5E49F54}" dt="2020-01-06T12:34:02.832" v="5"/>
          <pc:sldLayoutMkLst>
            <pc:docMk/>
            <pc:sldMasterMk cId="3336428944" sldId="2147483648"/>
            <pc:sldLayoutMk cId="3239344926" sldId="2147483651"/>
          </pc:sldLayoutMkLst>
        </pc:sldLayoutChg>
        <pc:sldLayoutChg chg="mod setBg">
          <pc:chgData name="kawaii Neko" userId="1b26d74ed1195f00" providerId="Windows Live" clId="Web-{8C69F5E7-FEA3-4012-BAD9-E0F1B5E49F54}" dt="2020-01-06T12:34:02.832" v="5"/>
          <pc:sldLayoutMkLst>
            <pc:docMk/>
            <pc:sldMasterMk cId="3336428944" sldId="2147483648"/>
            <pc:sldLayoutMk cId="71434891" sldId="2147483652"/>
          </pc:sldLayoutMkLst>
        </pc:sldLayoutChg>
        <pc:sldLayoutChg chg="mod setBg">
          <pc:chgData name="kawaii Neko" userId="1b26d74ed1195f00" providerId="Windows Live" clId="Web-{8C69F5E7-FEA3-4012-BAD9-E0F1B5E49F54}" dt="2020-01-06T12:34:02.832" v="5"/>
          <pc:sldLayoutMkLst>
            <pc:docMk/>
            <pc:sldMasterMk cId="3336428944" sldId="2147483648"/>
            <pc:sldLayoutMk cId="1695300783" sldId="2147483653"/>
          </pc:sldLayoutMkLst>
        </pc:sldLayoutChg>
        <pc:sldLayoutChg chg="mod setBg">
          <pc:chgData name="kawaii Neko" userId="1b26d74ed1195f00" providerId="Windows Live" clId="Web-{8C69F5E7-FEA3-4012-BAD9-E0F1B5E49F54}" dt="2020-01-06T12:34:02.832" v="5"/>
          <pc:sldLayoutMkLst>
            <pc:docMk/>
            <pc:sldMasterMk cId="3336428944" sldId="2147483648"/>
            <pc:sldLayoutMk cId="3013401316" sldId="2147483654"/>
          </pc:sldLayoutMkLst>
        </pc:sldLayoutChg>
        <pc:sldLayoutChg chg="mod setBg">
          <pc:chgData name="kawaii Neko" userId="1b26d74ed1195f00" providerId="Windows Live" clId="Web-{8C69F5E7-FEA3-4012-BAD9-E0F1B5E49F54}" dt="2020-01-06T12:34:02.832" v="5"/>
          <pc:sldLayoutMkLst>
            <pc:docMk/>
            <pc:sldMasterMk cId="3336428944" sldId="2147483648"/>
            <pc:sldLayoutMk cId="1438579405" sldId="2147483655"/>
          </pc:sldLayoutMkLst>
        </pc:sldLayoutChg>
        <pc:sldLayoutChg chg="mod setBg">
          <pc:chgData name="kawaii Neko" userId="1b26d74ed1195f00" providerId="Windows Live" clId="Web-{8C69F5E7-FEA3-4012-BAD9-E0F1B5E49F54}" dt="2020-01-06T12:34:02.832" v="5"/>
          <pc:sldLayoutMkLst>
            <pc:docMk/>
            <pc:sldMasterMk cId="3336428944" sldId="2147483648"/>
            <pc:sldLayoutMk cId="638026129" sldId="2147483656"/>
          </pc:sldLayoutMkLst>
        </pc:sldLayoutChg>
        <pc:sldLayoutChg chg="mod setBg">
          <pc:chgData name="kawaii Neko" userId="1b26d74ed1195f00" providerId="Windows Live" clId="Web-{8C69F5E7-FEA3-4012-BAD9-E0F1B5E49F54}" dt="2020-01-06T12:34:02.832" v="5"/>
          <pc:sldLayoutMkLst>
            <pc:docMk/>
            <pc:sldMasterMk cId="3336428944" sldId="2147483648"/>
            <pc:sldLayoutMk cId="3860145272" sldId="2147483657"/>
          </pc:sldLayoutMkLst>
        </pc:sldLayoutChg>
        <pc:sldLayoutChg chg="mod setBg">
          <pc:chgData name="kawaii Neko" userId="1b26d74ed1195f00" providerId="Windows Live" clId="Web-{8C69F5E7-FEA3-4012-BAD9-E0F1B5E49F54}" dt="2020-01-06T12:34:02.832" v="5"/>
          <pc:sldLayoutMkLst>
            <pc:docMk/>
            <pc:sldMasterMk cId="3336428944" sldId="2147483648"/>
            <pc:sldLayoutMk cId="2447484624" sldId="2147483658"/>
          </pc:sldLayoutMkLst>
        </pc:sldLayoutChg>
        <pc:sldLayoutChg chg="mod setBg">
          <pc:chgData name="kawaii Neko" userId="1b26d74ed1195f00" providerId="Windows Live" clId="Web-{8C69F5E7-FEA3-4012-BAD9-E0F1B5E49F54}" dt="2020-01-06T12:34:02.832" v="5"/>
          <pc:sldLayoutMkLst>
            <pc:docMk/>
            <pc:sldMasterMk cId="3336428944" sldId="2147483648"/>
            <pc:sldLayoutMk cId="95000003" sldId="2147483659"/>
          </pc:sldLayoutMkLst>
        </pc:sldLayoutChg>
      </pc:sldMasterChg>
    </pc:docChg>
  </pc:docChgLst>
  <pc:docChgLst>
    <pc:chgData name="kawaii Neko" userId="1b26d74ed1195f00" providerId="Windows Live" clId="Web-{86C83079-2AD4-4695-8FEA-AFB76B8C114A}"/>
    <pc:docChg chg="mod addSld delSld modSld modMainMaster setSldSz">
      <pc:chgData name="kawaii Neko" userId="1b26d74ed1195f00" providerId="Windows Live" clId="Web-{86C83079-2AD4-4695-8FEA-AFB76B8C114A}" dt="2020-01-06T18:02:37.276" v="2961" actId="1076"/>
      <pc:docMkLst>
        <pc:docMk/>
      </pc:docMkLst>
      <pc:sldChg chg="addSp modSp modTransition addAnim modAnim">
        <pc:chgData name="kawaii Neko" userId="1b26d74ed1195f00" providerId="Windows Live" clId="Web-{86C83079-2AD4-4695-8FEA-AFB76B8C114A}" dt="2020-01-06T16:35:35.813" v="1230"/>
        <pc:sldMkLst>
          <pc:docMk/>
          <pc:sldMk cId="825787829" sldId="256"/>
        </pc:sldMkLst>
        <pc:spChg chg="mod">
          <ac:chgData name="kawaii Neko" userId="1b26d74ed1195f00" providerId="Windows Live" clId="Web-{86C83079-2AD4-4695-8FEA-AFB76B8C114A}" dt="2020-01-06T16:35:35.813" v="1230"/>
          <ac:spMkLst>
            <pc:docMk/>
            <pc:sldMk cId="825787829" sldId="256"/>
            <ac:spMk id="2" creationId="{6ABBE92B-C594-4336-AD5D-D511058211AB}"/>
          </ac:spMkLst>
        </pc:spChg>
        <pc:spChg chg="mod">
          <ac:chgData name="kawaii Neko" userId="1b26d74ed1195f00" providerId="Windows Live" clId="Web-{86C83079-2AD4-4695-8FEA-AFB76B8C114A}" dt="2020-01-06T16:35:35.813" v="1230"/>
          <ac:spMkLst>
            <pc:docMk/>
            <pc:sldMk cId="825787829" sldId="256"/>
            <ac:spMk id="3" creationId="{F0695070-DDCE-4C92-B8A8-9FC78CF20CCA}"/>
          </ac:spMkLst>
        </pc:spChg>
        <pc:picChg chg="add mod">
          <ac:chgData name="kawaii Neko" userId="1b26d74ed1195f00" providerId="Windows Live" clId="Web-{86C83079-2AD4-4695-8FEA-AFB76B8C114A}" dt="2020-01-06T16:35:35.813" v="1230"/>
          <ac:picMkLst>
            <pc:docMk/>
            <pc:sldMk cId="825787829" sldId="256"/>
            <ac:picMk id="4" creationId="{179D0CD3-5D80-4346-8222-2DCEC9942065}"/>
          </ac:picMkLst>
        </pc:picChg>
        <pc:picChg chg="mod">
          <ac:chgData name="kawaii Neko" userId="1b26d74ed1195f00" providerId="Windows Live" clId="Web-{86C83079-2AD4-4695-8FEA-AFB76B8C114A}" dt="2020-01-06T16:35:35.813" v="1230"/>
          <ac:picMkLst>
            <pc:docMk/>
            <pc:sldMk cId="825787829" sldId="256"/>
            <ac:picMk id="5" creationId="{4B91E4FB-4B3F-453F-8BB7-F9DD635BE079}"/>
          </ac:picMkLst>
        </pc:picChg>
        <pc:picChg chg="mod">
          <ac:chgData name="kawaii Neko" userId="1b26d74ed1195f00" providerId="Windows Live" clId="Web-{86C83079-2AD4-4695-8FEA-AFB76B8C114A}" dt="2020-01-06T16:35:35.813" v="1230"/>
          <ac:picMkLst>
            <pc:docMk/>
            <pc:sldMk cId="825787829" sldId="256"/>
            <ac:picMk id="9" creationId="{B24BFDCA-3BE8-4019-92FD-AEE018F7B36A}"/>
          </ac:picMkLst>
        </pc:picChg>
        <pc:picChg chg="mod">
          <ac:chgData name="kawaii Neko" userId="1b26d74ed1195f00" providerId="Windows Live" clId="Web-{86C83079-2AD4-4695-8FEA-AFB76B8C114A}" dt="2020-01-06T16:35:35.813" v="1230"/>
          <ac:picMkLst>
            <pc:docMk/>
            <pc:sldMk cId="825787829" sldId="256"/>
            <ac:picMk id="14" creationId="{C5A830BA-6E5F-43FE-9C44-AF37466E56DF}"/>
          </ac:picMkLst>
        </pc:picChg>
        <pc:picChg chg="mod">
          <ac:chgData name="kawaii Neko" userId="1b26d74ed1195f00" providerId="Windows Live" clId="Web-{86C83079-2AD4-4695-8FEA-AFB76B8C114A}" dt="2020-01-06T16:35:35.813" v="1230"/>
          <ac:picMkLst>
            <pc:docMk/>
            <pc:sldMk cId="825787829" sldId="256"/>
            <ac:picMk id="16" creationId="{A5B0AAA2-D300-4AD2-85DD-8ECDABB28D23}"/>
          </ac:picMkLst>
        </pc:picChg>
        <pc:picChg chg="mod">
          <ac:chgData name="kawaii Neko" userId="1b26d74ed1195f00" providerId="Windows Live" clId="Web-{86C83079-2AD4-4695-8FEA-AFB76B8C114A}" dt="2020-01-06T16:35:35.813" v="1230"/>
          <ac:picMkLst>
            <pc:docMk/>
            <pc:sldMk cId="825787829" sldId="256"/>
            <ac:picMk id="18" creationId="{9C747B40-305C-4122-AD10-B1604DF196CE}"/>
          </ac:picMkLst>
        </pc:picChg>
      </pc:sldChg>
      <pc:sldChg chg="addSp delSp modSp mod setBg modClrScheme addAnim delAnim modAnim modShow chgLayout">
        <pc:chgData name="kawaii Neko" userId="1b26d74ed1195f00" providerId="Windows Live" clId="Web-{86C83079-2AD4-4695-8FEA-AFB76B8C114A}" dt="2020-01-06T16:45:37.908" v="1291"/>
        <pc:sldMkLst>
          <pc:docMk/>
          <pc:sldMk cId="1489978961" sldId="257"/>
        </pc:sldMkLst>
        <pc:spChg chg="mod ord modVis">
          <ac:chgData name="kawaii Neko" userId="1b26d74ed1195f00" providerId="Windows Live" clId="Web-{86C83079-2AD4-4695-8FEA-AFB76B8C114A}" dt="2020-01-06T16:35:35.813" v="1230"/>
          <ac:spMkLst>
            <pc:docMk/>
            <pc:sldMk cId="1489978961" sldId="257"/>
            <ac:spMk id="2" creationId="{BE612C63-DCA7-4429-B482-E626BEEB674D}"/>
          </ac:spMkLst>
        </pc:spChg>
        <pc:spChg chg="mod ord modVis">
          <ac:chgData name="kawaii Neko" userId="1b26d74ed1195f00" providerId="Windows Live" clId="Web-{86C83079-2AD4-4695-8FEA-AFB76B8C114A}" dt="2020-01-06T16:36:20.503" v="1232" actId="1076"/>
          <ac:spMkLst>
            <pc:docMk/>
            <pc:sldMk cId="1489978961" sldId="257"/>
            <ac:spMk id="3" creationId="{DDEB1EE0-7239-4B66-A2D0-531617296087}"/>
          </ac:spMkLst>
        </pc:spChg>
        <pc:spChg chg="add del mod ord modVis">
          <ac:chgData name="kawaii Neko" userId="1b26d74ed1195f00" providerId="Windows Live" clId="Web-{86C83079-2AD4-4695-8FEA-AFB76B8C114A}" dt="2020-01-06T15:48:55.743" v="156"/>
          <ac:spMkLst>
            <pc:docMk/>
            <pc:sldMk cId="1489978961" sldId="257"/>
            <ac:spMk id="4" creationId="{15C84BFB-A62B-4ABE-B525-8150D4ADD719}"/>
          </ac:spMkLst>
        </pc:spChg>
        <pc:spChg chg="add del mod">
          <ac:chgData name="kawaii Neko" userId="1b26d74ed1195f00" providerId="Windows Live" clId="Web-{86C83079-2AD4-4695-8FEA-AFB76B8C114A}" dt="2020-01-06T15:50:51.921" v="163"/>
          <ac:spMkLst>
            <pc:docMk/>
            <pc:sldMk cId="1489978961" sldId="257"/>
            <ac:spMk id="8" creationId="{66012551-59F3-4F2D-A3F0-F7DDB1FEAE9C}"/>
          </ac:spMkLst>
        </pc:spChg>
        <pc:spChg chg="add mod">
          <ac:chgData name="kawaii Neko" userId="1b26d74ed1195f00" providerId="Windows Live" clId="Web-{86C83079-2AD4-4695-8FEA-AFB76B8C114A}" dt="2020-01-06T16:38:11.899" v="1259" actId="20577"/>
          <ac:spMkLst>
            <pc:docMk/>
            <pc:sldMk cId="1489978961" sldId="257"/>
            <ac:spMk id="15" creationId="{2B294843-A9DD-4A51-AD84-845F4AAC8647}"/>
          </ac:spMkLst>
        </pc:spChg>
        <pc:spChg chg="add mod">
          <ac:chgData name="kawaii Neko" userId="1b26d74ed1195f00" providerId="Windows Live" clId="Web-{86C83079-2AD4-4695-8FEA-AFB76B8C114A}" dt="2020-01-06T16:38:17.009" v="1262" actId="20577"/>
          <ac:spMkLst>
            <pc:docMk/>
            <pc:sldMk cId="1489978961" sldId="257"/>
            <ac:spMk id="20" creationId="{BE87B9A4-8685-4686-A8B1-A0121B2B00A9}"/>
          </ac:spMkLst>
        </pc:spChg>
        <pc:spChg chg="add del mod">
          <ac:chgData name="kawaii Neko" userId="1b26d74ed1195f00" providerId="Windows Live" clId="Web-{86C83079-2AD4-4695-8FEA-AFB76B8C114A}" dt="2020-01-06T16:25:16.295" v="877"/>
          <ac:spMkLst>
            <pc:docMk/>
            <pc:sldMk cId="1489978961" sldId="257"/>
            <ac:spMk id="22" creationId="{12AE0544-149B-4BCF-A816-205FD9C19058}"/>
          </ac:spMkLst>
        </pc:spChg>
        <pc:spChg chg="add del mod">
          <ac:chgData name="kawaii Neko" userId="1b26d74ed1195f00" providerId="Windows Live" clId="Web-{86C83079-2AD4-4695-8FEA-AFB76B8C114A}" dt="2020-01-06T16:26:19.079" v="887"/>
          <ac:spMkLst>
            <pc:docMk/>
            <pc:sldMk cId="1489978961" sldId="257"/>
            <ac:spMk id="26" creationId="{FD91A549-17F7-472B-AF6E-056BF787BA50}"/>
          </ac:spMkLst>
        </pc:spChg>
        <pc:spChg chg="add mod">
          <ac:chgData name="kawaii Neko" userId="1b26d74ed1195f00" providerId="Windows Live" clId="Web-{86C83079-2AD4-4695-8FEA-AFB76B8C114A}" dt="2020-01-06T16:38:22.744" v="1267" actId="20577"/>
          <ac:spMkLst>
            <pc:docMk/>
            <pc:sldMk cId="1489978961" sldId="257"/>
            <ac:spMk id="29" creationId="{3B3F32E9-00E1-4D63-8296-96A7505AB280}"/>
          </ac:spMkLst>
        </pc:spChg>
        <pc:spChg chg="add mod">
          <ac:chgData name="kawaii Neko" userId="1b26d74ed1195f00" providerId="Windows Live" clId="Web-{86C83079-2AD4-4695-8FEA-AFB76B8C114A}" dt="2020-01-06T16:38:26.431" v="1269" actId="20577"/>
          <ac:spMkLst>
            <pc:docMk/>
            <pc:sldMk cId="1489978961" sldId="257"/>
            <ac:spMk id="32" creationId="{BDE572A3-711E-42AE-9915-F1C7E7C88AEF}"/>
          </ac:spMkLst>
        </pc:spChg>
        <pc:picChg chg="add del mod ord">
          <ac:chgData name="kawaii Neko" userId="1b26d74ed1195f00" providerId="Windows Live" clId="Web-{86C83079-2AD4-4695-8FEA-AFB76B8C114A}" dt="2020-01-06T15:49:00.165" v="157"/>
          <ac:picMkLst>
            <pc:docMk/>
            <pc:sldMk cId="1489978961" sldId="257"/>
            <ac:picMk id="5" creationId="{6ECF525E-3B64-465C-80F7-37C67E1FDC1F}"/>
          </ac:picMkLst>
        </pc:picChg>
        <pc:picChg chg="add del mod ord modVis">
          <ac:chgData name="kawaii Neko" userId="1b26d74ed1195f00" providerId="Windows Live" clId="Web-{86C83079-2AD4-4695-8FEA-AFB76B8C114A}" dt="2020-01-06T16:24:57.872" v="875"/>
          <ac:picMkLst>
            <pc:docMk/>
            <pc:sldMk cId="1489978961" sldId="257"/>
            <ac:picMk id="9" creationId="{B17FE5BB-18EB-49CC-84F8-5B268A4F8A64}"/>
          </ac:picMkLst>
        </pc:picChg>
        <pc:picChg chg="add del mod">
          <ac:chgData name="kawaii Neko" userId="1b26d74ed1195f00" providerId="Windows Live" clId="Web-{86C83079-2AD4-4695-8FEA-AFB76B8C114A}" dt="2020-01-06T16:03:35.349" v="450"/>
          <ac:picMkLst>
            <pc:docMk/>
            <pc:sldMk cId="1489978961" sldId="257"/>
            <ac:picMk id="11" creationId="{361F0137-8CD5-41E3-8F62-27A94C39BCE6}"/>
          </ac:picMkLst>
        </pc:picChg>
        <pc:picChg chg="add del mod">
          <ac:chgData name="kawaii Neko" userId="1b26d74ed1195f00" providerId="Windows Live" clId="Web-{86C83079-2AD4-4695-8FEA-AFB76B8C114A}" dt="2020-01-06T16:20:52.015" v="658"/>
          <ac:picMkLst>
            <pc:docMk/>
            <pc:sldMk cId="1489978961" sldId="257"/>
            <ac:picMk id="13" creationId="{E6C36341-33A0-43FB-935C-EBDC9AE06D44}"/>
          </ac:picMkLst>
        </pc:picChg>
        <pc:picChg chg="add mod">
          <ac:chgData name="kawaii Neko" userId="1b26d74ed1195f00" providerId="Windows Live" clId="Web-{86C83079-2AD4-4695-8FEA-AFB76B8C114A}" dt="2020-01-06T16:35:35.813" v="1230"/>
          <ac:picMkLst>
            <pc:docMk/>
            <pc:sldMk cId="1489978961" sldId="257"/>
            <ac:picMk id="16" creationId="{A13A4108-EAD7-428F-97D5-4B002601AC74}"/>
          </ac:picMkLst>
        </pc:picChg>
        <pc:picChg chg="add del mod">
          <ac:chgData name="kawaii Neko" userId="1b26d74ed1195f00" providerId="Windows Live" clId="Web-{86C83079-2AD4-4695-8FEA-AFB76B8C114A}" dt="2020-01-06T16:21:59.940" v="668"/>
          <ac:picMkLst>
            <pc:docMk/>
            <pc:sldMk cId="1489978961" sldId="257"/>
            <ac:picMk id="18" creationId="{2D2382F4-D57C-47F6-929B-B42152541C83}"/>
          </ac:picMkLst>
        </pc:picChg>
        <pc:picChg chg="add del mod ord">
          <ac:chgData name="kawaii Neko" userId="1b26d74ed1195f00" providerId="Windows Live" clId="Web-{86C83079-2AD4-4695-8FEA-AFB76B8C114A}" dt="2020-01-06T16:25:56.250" v="884"/>
          <ac:picMkLst>
            <pc:docMk/>
            <pc:sldMk cId="1489978961" sldId="257"/>
            <ac:picMk id="23" creationId="{E87C7417-882A-40AE-9D0D-4C5E189EBB7A}"/>
          </ac:picMkLst>
        </pc:picChg>
        <pc:picChg chg="add mod ord">
          <ac:chgData name="kawaii Neko" userId="1b26d74ed1195f00" providerId="Windows Live" clId="Web-{86C83079-2AD4-4695-8FEA-AFB76B8C114A}" dt="2020-01-06T16:35:35.813" v="1230"/>
          <ac:picMkLst>
            <pc:docMk/>
            <pc:sldMk cId="1489978961" sldId="257"/>
            <ac:picMk id="27" creationId="{E8FFD0A2-3B7E-46ED-9079-7125306F6447}"/>
          </ac:picMkLst>
        </pc:picChg>
        <pc:picChg chg="add del mod">
          <ac:chgData name="kawaii Neko" userId="1b26d74ed1195f00" providerId="Windows Live" clId="Web-{86C83079-2AD4-4695-8FEA-AFB76B8C114A}" dt="2020-01-06T16:30:37.812" v="1060"/>
          <ac:picMkLst>
            <pc:docMk/>
            <pc:sldMk cId="1489978961" sldId="257"/>
            <ac:picMk id="30" creationId="{E6291253-0DDA-40F9-A204-D5046699ABC7}"/>
          </ac:picMkLst>
        </pc:picChg>
        <pc:picChg chg="add del mod">
          <ac:chgData name="kawaii Neko" userId="1b26d74ed1195f00" providerId="Windows Live" clId="Web-{86C83079-2AD4-4695-8FEA-AFB76B8C114A}" dt="2020-01-06T16:32:37.584" v="1132"/>
          <ac:picMkLst>
            <pc:docMk/>
            <pc:sldMk cId="1489978961" sldId="257"/>
            <ac:picMk id="33" creationId="{3A520DBE-2416-414E-A037-E8CAA1E601D7}"/>
          </ac:picMkLst>
        </pc:picChg>
        <pc:picChg chg="add mod">
          <ac:chgData name="kawaii Neko" userId="1b26d74ed1195f00" providerId="Windows Live" clId="Web-{86C83079-2AD4-4695-8FEA-AFB76B8C114A}" dt="2020-01-06T16:40:49.564" v="1274" actId="1076"/>
          <ac:picMkLst>
            <pc:docMk/>
            <pc:sldMk cId="1489978961" sldId="257"/>
            <ac:picMk id="35" creationId="{6636A4F3-4271-4062-84CD-7ECA42FA1352}"/>
          </ac:picMkLst>
        </pc:picChg>
        <pc:picChg chg="add mod">
          <ac:chgData name="kawaii Neko" userId="1b26d74ed1195f00" providerId="Windows Live" clId="Web-{86C83079-2AD4-4695-8FEA-AFB76B8C114A}" dt="2020-01-06T16:41:52.911" v="1277" actId="1076"/>
          <ac:picMkLst>
            <pc:docMk/>
            <pc:sldMk cId="1489978961" sldId="257"/>
            <ac:picMk id="37" creationId="{B8337FC5-0312-40E4-908F-1FD1F300F152}"/>
          </ac:picMkLst>
        </pc:picChg>
        <pc:picChg chg="add mod">
          <ac:chgData name="kawaii Neko" userId="1b26d74ed1195f00" providerId="Windows Live" clId="Web-{86C83079-2AD4-4695-8FEA-AFB76B8C114A}" dt="2020-01-06T16:42:16.834" v="1279" actId="1076"/>
          <ac:picMkLst>
            <pc:docMk/>
            <pc:sldMk cId="1489978961" sldId="257"/>
            <ac:picMk id="39" creationId="{B7553D9E-03F1-4313-8357-BFA12700FECE}"/>
          </ac:picMkLst>
        </pc:picChg>
        <pc:picChg chg="add del mod">
          <ac:chgData name="kawaii Neko" userId="1b26d74ed1195f00" providerId="Windows Live" clId="Web-{86C83079-2AD4-4695-8FEA-AFB76B8C114A}" dt="2020-01-06T16:42:55.633" v="1282"/>
          <ac:picMkLst>
            <pc:docMk/>
            <pc:sldMk cId="1489978961" sldId="257"/>
            <ac:picMk id="41" creationId="{FA7C597B-0286-4869-BF96-632646BDD2DF}"/>
          </ac:picMkLst>
        </pc:picChg>
        <pc:picChg chg="add mod">
          <ac:chgData name="kawaii Neko" userId="1b26d74ed1195f00" providerId="Windows Live" clId="Web-{86C83079-2AD4-4695-8FEA-AFB76B8C114A}" dt="2020-01-06T16:43:55.434" v="1284" actId="1076"/>
          <ac:picMkLst>
            <pc:docMk/>
            <pc:sldMk cId="1489978961" sldId="257"/>
            <ac:picMk id="43" creationId="{5726BE70-0F68-4050-BF23-9A11FA26F926}"/>
          </ac:picMkLst>
        </pc:picChg>
        <pc:picChg chg="add mod">
          <ac:chgData name="kawaii Neko" userId="1b26d74ed1195f00" providerId="Windows Live" clId="Web-{86C83079-2AD4-4695-8FEA-AFB76B8C114A}" dt="2020-01-06T16:44:09.044" v="1287" actId="1076"/>
          <ac:picMkLst>
            <pc:docMk/>
            <pc:sldMk cId="1489978961" sldId="257"/>
            <ac:picMk id="45" creationId="{9CF177C4-9848-48C0-85AA-0D16869DFE2C}"/>
          </ac:picMkLst>
        </pc:picChg>
        <pc:picChg chg="add mod">
          <ac:chgData name="kawaii Neko" userId="1b26d74ed1195f00" providerId="Windows Live" clId="Web-{86C83079-2AD4-4695-8FEA-AFB76B8C114A}" dt="2020-01-06T16:45:11.844" v="1289" actId="1076"/>
          <ac:picMkLst>
            <pc:docMk/>
            <pc:sldMk cId="1489978961" sldId="257"/>
            <ac:picMk id="47" creationId="{981B09BE-2057-4A36-9CC8-A220E9D645B3}"/>
          </ac:picMkLst>
        </pc:picChg>
      </pc:sldChg>
      <pc:sldChg chg="addSp delSp modSp new mod setBg modClrScheme addAnim delAnim modAnim chgLayout">
        <pc:chgData name="kawaii Neko" userId="1b26d74ed1195f00" providerId="Windows Live" clId="Web-{86C83079-2AD4-4695-8FEA-AFB76B8C114A}" dt="2020-01-06T17:16:41.094" v="2108"/>
        <pc:sldMkLst>
          <pc:docMk/>
          <pc:sldMk cId="959267139" sldId="258"/>
        </pc:sldMkLst>
        <pc:spChg chg="del">
          <ac:chgData name="kawaii Neko" userId="1b26d74ed1195f00" providerId="Windows Live" clId="Web-{86C83079-2AD4-4695-8FEA-AFB76B8C114A}" dt="2020-01-06T16:10:11.090" v="492"/>
          <ac:spMkLst>
            <pc:docMk/>
            <pc:sldMk cId="959267139" sldId="258"/>
            <ac:spMk id="2" creationId="{6072EC15-E2BC-44D1-9167-DAA2BE734778}"/>
          </ac:spMkLst>
        </pc:spChg>
        <pc:spChg chg="del">
          <ac:chgData name="kawaii Neko" userId="1b26d74ed1195f00" providerId="Windows Live" clId="Web-{86C83079-2AD4-4695-8FEA-AFB76B8C114A}" dt="2020-01-06T16:09:27.118" v="490"/>
          <ac:spMkLst>
            <pc:docMk/>
            <pc:sldMk cId="959267139" sldId="258"/>
            <ac:spMk id="3" creationId="{2F5BBAE3-3897-460D-8E0C-70705F9400DF}"/>
          </ac:spMkLst>
        </pc:spChg>
        <pc:spChg chg="del">
          <ac:chgData name="kawaii Neko" userId="1b26d74ed1195f00" providerId="Windows Live" clId="Web-{86C83079-2AD4-4695-8FEA-AFB76B8C114A}" dt="2020-01-06T16:10:11.090" v="492"/>
          <ac:spMkLst>
            <pc:docMk/>
            <pc:sldMk cId="959267139" sldId="258"/>
            <ac:spMk id="4" creationId="{69ED05BC-FF6F-404E-B194-DCBE388B655D}"/>
          </ac:spMkLst>
        </pc:spChg>
        <pc:spChg chg="add mod">
          <ac:chgData name="kawaii Neko" userId="1b26d74ed1195f00" providerId="Windows Live" clId="Web-{86C83079-2AD4-4695-8FEA-AFB76B8C114A}" dt="2020-01-06T16:50:22.566" v="1320" actId="20577"/>
          <ac:spMkLst>
            <pc:docMk/>
            <pc:sldMk cId="959267139" sldId="258"/>
            <ac:spMk id="1103" creationId="{D59615A0-C729-46A0-8738-988BDF96AD68}"/>
          </ac:spMkLst>
        </pc:spChg>
        <pc:spChg chg="add mod">
          <ac:chgData name="kawaii Neko" userId="1b26d74ed1195f00" providerId="Windows Live" clId="Web-{86C83079-2AD4-4695-8FEA-AFB76B8C114A}" dt="2020-01-06T16:52:01.009" v="1368" actId="14100"/>
          <ac:spMkLst>
            <pc:docMk/>
            <pc:sldMk cId="959267139" sldId="258"/>
            <ac:spMk id="1106" creationId="{750A9955-136E-4179-AF14-A378CF5F64B1}"/>
          </ac:spMkLst>
        </pc:spChg>
        <pc:spChg chg="add mod">
          <ac:chgData name="kawaii Neko" userId="1b26d74ed1195f00" providerId="Windows Live" clId="Web-{86C83079-2AD4-4695-8FEA-AFB76B8C114A}" dt="2020-01-06T16:59:57.176" v="1590" actId="14100"/>
          <ac:spMkLst>
            <pc:docMk/>
            <pc:sldMk cId="959267139" sldId="258"/>
            <ac:spMk id="1107" creationId="{F7D6EBEF-F245-4E36-99D5-F40C64C28BAF}"/>
          </ac:spMkLst>
        </pc:spChg>
        <pc:spChg chg="add mod">
          <ac:chgData name="kawaii Neko" userId="1b26d74ed1195f00" providerId="Windows Live" clId="Web-{86C83079-2AD4-4695-8FEA-AFB76B8C114A}" dt="2020-01-06T17:01:44.713" v="1671" actId="1076"/>
          <ac:spMkLst>
            <pc:docMk/>
            <pc:sldMk cId="959267139" sldId="258"/>
            <ac:spMk id="1110" creationId="{EC48A444-0EB4-49E9-B476-C6E12B671D61}"/>
          </ac:spMkLst>
        </pc:spChg>
        <pc:spChg chg="add mod">
          <ac:chgData name="kawaii Neko" userId="1b26d74ed1195f00" providerId="Windows Live" clId="Web-{86C83079-2AD4-4695-8FEA-AFB76B8C114A}" dt="2020-01-06T17:07:19.621" v="1836" actId="1076"/>
          <ac:spMkLst>
            <pc:docMk/>
            <pc:sldMk cId="959267139" sldId="258"/>
            <ac:spMk id="1111" creationId="{3DF841AC-7B2C-4963-B569-592B3738EC38}"/>
          </ac:spMkLst>
        </pc:spChg>
        <pc:spChg chg="add mod">
          <ac:chgData name="kawaii Neko" userId="1b26d74ed1195f00" providerId="Windows Live" clId="Web-{86C83079-2AD4-4695-8FEA-AFB76B8C114A}" dt="2020-01-06T17:15:32.105" v="2094" actId="14100"/>
          <ac:spMkLst>
            <pc:docMk/>
            <pc:sldMk cId="959267139" sldId="258"/>
            <ac:spMk id="1112" creationId="{1BA3305E-9F0A-4497-B619-3CC07528032F}"/>
          </ac:spMkLst>
        </pc:spChg>
        <pc:spChg chg="add del mod">
          <ac:chgData name="kawaii Neko" userId="1b26d74ed1195f00" providerId="Windows Live" clId="Web-{86C83079-2AD4-4695-8FEA-AFB76B8C114A}" dt="2020-01-06T17:13:24.266" v="2077"/>
          <ac:spMkLst>
            <pc:docMk/>
            <pc:sldMk cId="959267139" sldId="258"/>
            <ac:spMk id="1113" creationId="{F18C7327-9F5E-440D-9F29-E06FD8FD7D1D}"/>
          </ac:spMkLst>
        </pc:spChg>
        <pc:graphicFrameChg chg="add del mod ord modGraphic">
          <ac:chgData name="kawaii Neko" userId="1b26d74ed1195f00" providerId="Windows Live" clId="Web-{86C83079-2AD4-4695-8FEA-AFB76B8C114A}" dt="2020-01-06T16:16:33.813" v="627"/>
          <ac:graphicFrameMkLst>
            <pc:docMk/>
            <pc:sldMk cId="959267139" sldId="258"/>
            <ac:graphicFrameMk id="5" creationId="{47DC0E86-7BE2-4E34-8EA3-197E8FD3E1D6}"/>
          </ac:graphicFrameMkLst>
        </pc:graphicFrameChg>
        <pc:graphicFrameChg chg="add del mod modGraphic">
          <ac:chgData name="kawaii Neko" userId="1b26d74ed1195f00" providerId="Windows Live" clId="Web-{86C83079-2AD4-4695-8FEA-AFB76B8C114A}" dt="2020-01-06T16:17:32.957" v="630"/>
          <ac:graphicFrameMkLst>
            <pc:docMk/>
            <pc:sldMk cId="959267139" sldId="258"/>
            <ac:graphicFrameMk id="1065" creationId="{4BD4E6BA-E433-4685-8C34-815CE189ED0B}"/>
          </ac:graphicFrameMkLst>
        </pc:graphicFrameChg>
        <pc:picChg chg="add del mod">
          <ac:chgData name="kawaii Neko" userId="1b26d74ed1195f00" providerId="Windows Live" clId="Web-{86C83079-2AD4-4695-8FEA-AFB76B8C114A}" dt="2020-01-06T16:36:05.361" v="1231"/>
          <ac:picMkLst>
            <pc:docMk/>
            <pc:sldMk cId="959267139" sldId="258"/>
            <ac:picMk id="543" creationId="{A070B014-40C6-4E2A-B411-95F1D4EADC0F}"/>
          </ac:picMkLst>
        </pc:picChg>
        <pc:picChg chg="add mod">
          <ac:chgData name="kawaii Neko" userId="1b26d74ed1195f00" providerId="Windows Live" clId="Web-{86C83079-2AD4-4695-8FEA-AFB76B8C114A}" dt="2020-01-06T16:50:03.706" v="1313" actId="1076"/>
          <ac:picMkLst>
            <pc:docMk/>
            <pc:sldMk cId="959267139" sldId="258"/>
            <ac:picMk id="1104" creationId="{5D6F6161-6A7E-48C6-AB77-2CFD2D340E00}"/>
          </ac:picMkLst>
        </pc:picChg>
        <pc:picChg chg="add mod">
          <ac:chgData name="kawaii Neko" userId="1b26d74ed1195f00" providerId="Windows Live" clId="Web-{86C83079-2AD4-4695-8FEA-AFB76B8C114A}" dt="2020-01-06T17:00:17.380" v="1592" actId="1076"/>
          <ac:picMkLst>
            <pc:docMk/>
            <pc:sldMk cId="959267139" sldId="258"/>
            <ac:picMk id="1108" creationId="{21F560DC-96A6-485B-84CE-B38B919C5FAC}"/>
          </ac:picMkLst>
        </pc:picChg>
        <pc:picChg chg="add del mod">
          <ac:chgData name="kawaii Neko" userId="1b26d74ed1195f00" providerId="Windows Live" clId="Web-{86C83079-2AD4-4695-8FEA-AFB76B8C114A}" dt="2020-01-06T17:13:55.002" v="2083"/>
          <ac:picMkLst>
            <pc:docMk/>
            <pc:sldMk cId="959267139" sldId="258"/>
            <ac:picMk id="1114" creationId="{99562729-7AE8-4BC7-8691-04DC0F35CDB0}"/>
          </ac:picMkLst>
        </pc:picChg>
        <pc:picChg chg="add mod">
          <ac:chgData name="kawaii Neko" userId="1b26d74ed1195f00" providerId="Windows Live" clId="Web-{86C83079-2AD4-4695-8FEA-AFB76B8C114A}" dt="2020-01-06T17:15:25.792" v="2093" actId="1076"/>
          <ac:picMkLst>
            <pc:docMk/>
            <pc:sldMk cId="959267139" sldId="258"/>
            <ac:picMk id="1116" creationId="{2925E1A0-A3EC-46D0-A831-CACAEB650E34}"/>
          </ac:picMkLst>
        </pc:picChg>
      </pc:sldChg>
      <pc:sldChg chg="addSp delSp modSp new add del mod setBg modClrScheme addAnim modAnim chgLayout">
        <pc:chgData name="kawaii Neko" userId="1b26d74ed1195f00" providerId="Windows Live" clId="Web-{86C83079-2AD4-4695-8FEA-AFB76B8C114A}" dt="2020-01-06T17:34:30.966" v="2341"/>
        <pc:sldMkLst>
          <pc:docMk/>
          <pc:sldMk cId="2799424815" sldId="259"/>
        </pc:sldMkLst>
        <pc:spChg chg="mod ord">
          <ac:chgData name="kawaii Neko" userId="1b26d74ed1195f00" providerId="Windows Live" clId="Web-{86C83079-2AD4-4695-8FEA-AFB76B8C114A}" dt="2020-01-06T17:18:27.460" v="2148" actId="20577"/>
          <ac:spMkLst>
            <pc:docMk/>
            <pc:sldMk cId="2799424815" sldId="259"/>
            <ac:spMk id="2" creationId="{EE2D8818-EEDA-4DF9-B855-AD0E637B7D09}"/>
          </ac:spMkLst>
        </pc:spChg>
        <pc:spChg chg="mod ord">
          <ac:chgData name="kawaii Neko" userId="1b26d74ed1195f00" providerId="Windows Live" clId="Web-{86C83079-2AD4-4695-8FEA-AFB76B8C114A}" dt="2020-01-06T17:20:34.186" v="2196" actId="1076"/>
          <ac:spMkLst>
            <pc:docMk/>
            <pc:sldMk cId="2799424815" sldId="259"/>
            <ac:spMk id="3" creationId="{47299026-5605-4121-ABD1-C86A41689503}"/>
          </ac:spMkLst>
        </pc:spChg>
        <pc:spChg chg="del mod ord">
          <ac:chgData name="kawaii Neko" userId="1b26d74ed1195f00" providerId="Windows Live" clId="Web-{86C83079-2AD4-4695-8FEA-AFB76B8C114A}" dt="2020-01-06T17:25:02.732" v="2231"/>
          <ac:spMkLst>
            <pc:docMk/>
            <pc:sldMk cId="2799424815" sldId="259"/>
            <ac:spMk id="4" creationId="{2F824FB3-59AF-4231-9F62-BDEF02ED5AE2}"/>
          </ac:spMkLst>
        </pc:spChg>
        <pc:spChg chg="add">
          <ac:chgData name="kawaii Neko" userId="1b26d74ed1195f00" providerId="Windows Live" clId="Web-{86C83079-2AD4-4695-8FEA-AFB76B8C114A}" dt="2020-01-06T17:20:39.655" v="2197"/>
          <ac:spMkLst>
            <pc:docMk/>
            <pc:sldMk cId="2799424815" sldId="259"/>
            <ac:spMk id="5" creationId="{A61B2500-0169-4EEE-A98E-F66BF25B95B6}"/>
          </ac:spMkLst>
        </pc:spChg>
        <pc:spChg chg="add">
          <ac:chgData name="kawaii Neko" userId="1b26d74ed1195f00" providerId="Windows Live" clId="Web-{86C83079-2AD4-4695-8FEA-AFB76B8C114A}" dt="2020-01-06T17:20:44.389" v="2198"/>
          <ac:spMkLst>
            <pc:docMk/>
            <pc:sldMk cId="2799424815" sldId="259"/>
            <ac:spMk id="6" creationId="{46727C99-F674-4629-BD34-F67E79A3CA6A}"/>
          </ac:spMkLst>
        </pc:spChg>
        <pc:spChg chg="add mod">
          <ac:chgData name="kawaii Neko" userId="1b26d74ed1195f00" providerId="Windows Live" clId="Web-{86C83079-2AD4-4695-8FEA-AFB76B8C114A}" dt="2020-01-06T17:24:16.682" v="2223" actId="1076"/>
          <ac:spMkLst>
            <pc:docMk/>
            <pc:sldMk cId="2799424815" sldId="259"/>
            <ac:spMk id="7" creationId="{D0B19AF5-6B32-45E2-B49A-3C2D27F8E61D}"/>
          </ac:spMkLst>
        </pc:spChg>
        <pc:spChg chg="add mod">
          <ac:chgData name="kawaii Neko" userId="1b26d74ed1195f00" providerId="Windows Live" clId="Web-{86C83079-2AD4-4695-8FEA-AFB76B8C114A}" dt="2020-01-06T17:25:33.170" v="2237" actId="20577"/>
          <ac:spMkLst>
            <pc:docMk/>
            <pc:sldMk cId="2799424815" sldId="259"/>
            <ac:spMk id="8" creationId="{06F15ED5-CA0B-4E8D-BB9E-1E67C362E853}"/>
          </ac:spMkLst>
        </pc:spChg>
        <pc:picChg chg="add mod ord">
          <ac:chgData name="kawaii Neko" userId="1b26d74ed1195f00" providerId="Windows Live" clId="Web-{86C83079-2AD4-4695-8FEA-AFB76B8C114A}" dt="2020-01-06T17:25:12.857" v="2233" actId="1076"/>
          <ac:picMkLst>
            <pc:docMk/>
            <pc:sldMk cId="2799424815" sldId="259"/>
            <ac:picMk id="9" creationId="{9C9973EF-0344-49DE-884F-67E17A87D16F}"/>
          </ac:picMkLst>
        </pc:picChg>
        <pc:picChg chg="add del mod">
          <ac:chgData name="kawaii Neko" userId="1b26d74ed1195f00" providerId="Windows Live" clId="Web-{86C83079-2AD4-4695-8FEA-AFB76B8C114A}" dt="2020-01-06T17:25:39.484" v="2241"/>
          <ac:picMkLst>
            <pc:docMk/>
            <pc:sldMk cId="2799424815" sldId="259"/>
            <ac:picMk id="11" creationId="{43DB5E3B-F89B-411B-A4DA-B58EDCFE3647}"/>
          </ac:picMkLst>
        </pc:picChg>
      </pc:sldChg>
      <pc:sldChg chg="add del replId">
        <pc:chgData name="kawaii Neko" userId="1b26d74ed1195f00" providerId="Windows Live" clId="Web-{86C83079-2AD4-4695-8FEA-AFB76B8C114A}" dt="2020-01-06T17:34:35.934" v="2342"/>
        <pc:sldMkLst>
          <pc:docMk/>
          <pc:sldMk cId="3367980568" sldId="260"/>
        </pc:sldMkLst>
      </pc:sldChg>
      <pc:sldChg chg="addSp modSp add del replId addAnim modAnim">
        <pc:chgData name="kawaii Neko" userId="1b26d74ed1195f00" providerId="Windows Live" clId="Web-{86C83079-2AD4-4695-8FEA-AFB76B8C114A}" dt="2020-01-06T17:42:52.758" v="2528" actId="1076"/>
        <pc:sldMkLst>
          <pc:docMk/>
          <pc:sldMk cId="2449814506" sldId="261"/>
        </pc:sldMkLst>
        <pc:spChg chg="mod">
          <ac:chgData name="kawaii Neko" userId="1b26d74ed1195f00" providerId="Windows Live" clId="Web-{86C83079-2AD4-4695-8FEA-AFB76B8C114A}" dt="2020-01-06T17:41:48.426" v="2508" actId="20577"/>
          <ac:spMkLst>
            <pc:docMk/>
            <pc:sldMk cId="2449814506" sldId="261"/>
            <ac:spMk id="2" creationId="{EE2D8818-EEDA-4DF9-B855-AD0E637B7D09}"/>
          </ac:spMkLst>
        </pc:spChg>
        <pc:spChg chg="add mod">
          <ac:chgData name="kawaii Neko" userId="1b26d74ed1195f00" providerId="Windows Live" clId="Web-{86C83079-2AD4-4695-8FEA-AFB76B8C114A}" dt="2020-01-06T17:36:13.440" v="2485" actId="14100"/>
          <ac:spMkLst>
            <pc:docMk/>
            <pc:sldMk cId="2449814506" sldId="261"/>
            <ac:spMk id="4" creationId="{B9938318-E6F3-4EB2-B320-B14C6DF4E8C6}"/>
          </ac:spMkLst>
        </pc:spChg>
        <pc:spChg chg="mod">
          <ac:chgData name="kawaii Neko" userId="1b26d74ed1195f00" providerId="Windows Live" clId="Web-{86C83079-2AD4-4695-8FEA-AFB76B8C114A}" dt="2020-01-06T17:31:08.033" v="2302" actId="1076"/>
          <ac:spMkLst>
            <pc:docMk/>
            <pc:sldMk cId="2449814506" sldId="261"/>
            <ac:spMk id="5" creationId="{A61B2500-0169-4EEE-A98E-F66BF25B95B6}"/>
          </ac:spMkLst>
        </pc:spChg>
        <pc:spChg chg="mod">
          <ac:chgData name="kawaii Neko" userId="1b26d74ed1195f00" providerId="Windows Live" clId="Web-{86C83079-2AD4-4695-8FEA-AFB76B8C114A}" dt="2020-01-06T17:30:59.954" v="2301" actId="1076"/>
          <ac:spMkLst>
            <pc:docMk/>
            <pc:sldMk cId="2449814506" sldId="261"/>
            <ac:spMk id="6" creationId="{46727C99-F674-4629-BD34-F67E79A3CA6A}"/>
          </ac:spMkLst>
        </pc:spChg>
        <pc:spChg chg="mod">
          <ac:chgData name="kawaii Neko" userId="1b26d74ed1195f00" providerId="Windows Live" clId="Web-{86C83079-2AD4-4695-8FEA-AFB76B8C114A}" dt="2020-01-06T17:26:54.628" v="2247" actId="20577"/>
          <ac:spMkLst>
            <pc:docMk/>
            <pc:sldMk cId="2449814506" sldId="261"/>
            <ac:spMk id="7" creationId="{D0B19AF5-6B32-45E2-B49A-3C2D27F8E61D}"/>
          </ac:spMkLst>
        </pc:spChg>
        <pc:spChg chg="mod">
          <ac:chgData name="kawaii Neko" userId="1b26d74ed1195f00" providerId="Windows Live" clId="Web-{86C83079-2AD4-4695-8FEA-AFB76B8C114A}" dt="2020-01-06T17:30:51.548" v="2300" actId="1076"/>
          <ac:spMkLst>
            <pc:docMk/>
            <pc:sldMk cId="2449814506" sldId="261"/>
            <ac:spMk id="8" creationId="{06F15ED5-CA0B-4E8D-BB9E-1E67C362E853}"/>
          </ac:spMkLst>
        </pc:spChg>
        <pc:picChg chg="add mod">
          <ac:chgData name="kawaii Neko" userId="1b26d74ed1195f00" providerId="Windows Live" clId="Web-{86C83079-2AD4-4695-8FEA-AFB76B8C114A}" dt="2020-01-06T17:38:53.589" v="2488" actId="1076"/>
          <ac:picMkLst>
            <pc:docMk/>
            <pc:sldMk cId="2449814506" sldId="261"/>
            <ac:picMk id="10" creationId="{26FCA54F-4413-4DC8-A442-4F170E97EDB5}"/>
          </ac:picMkLst>
        </pc:picChg>
        <pc:picChg chg="add mod">
          <ac:chgData name="kawaii Neko" userId="1b26d74ed1195f00" providerId="Windows Live" clId="Web-{86C83079-2AD4-4695-8FEA-AFB76B8C114A}" dt="2020-01-06T17:40:31.798" v="2496" actId="1076"/>
          <ac:picMkLst>
            <pc:docMk/>
            <pc:sldMk cId="2449814506" sldId="261"/>
            <ac:picMk id="12" creationId="{96EE38F5-4A08-42D7-9653-08FF83547975}"/>
          </ac:picMkLst>
        </pc:picChg>
        <pc:picChg chg="add mod">
          <ac:chgData name="kawaii Neko" userId="1b26d74ed1195f00" providerId="Windows Live" clId="Web-{86C83079-2AD4-4695-8FEA-AFB76B8C114A}" dt="2020-01-06T17:41:18.612" v="2500" actId="1076"/>
          <ac:picMkLst>
            <pc:docMk/>
            <pc:sldMk cId="2449814506" sldId="261"/>
            <ac:picMk id="14" creationId="{C0FE35A6-0489-42EE-8631-301AD8025C04}"/>
          </ac:picMkLst>
        </pc:picChg>
        <pc:picChg chg="add mod">
          <ac:chgData name="kawaii Neko" userId="1b26d74ed1195f00" providerId="Windows Live" clId="Web-{86C83079-2AD4-4695-8FEA-AFB76B8C114A}" dt="2020-01-06T17:42:52.758" v="2528" actId="1076"/>
          <ac:picMkLst>
            <pc:docMk/>
            <pc:sldMk cId="2449814506" sldId="261"/>
            <ac:picMk id="16" creationId="{5A9E7FF1-A13D-4AC5-93F3-3B69A6E36172}"/>
          </ac:picMkLst>
        </pc:picChg>
        <pc:picChg chg="add mod">
          <ac:chgData name="kawaii Neko" userId="1b26d74ed1195f00" providerId="Windows Live" clId="Web-{86C83079-2AD4-4695-8FEA-AFB76B8C114A}" dt="2020-01-06T17:41:33.519" v="2505" actId="1076"/>
          <ac:picMkLst>
            <pc:docMk/>
            <pc:sldMk cId="2449814506" sldId="261"/>
            <ac:picMk id="18" creationId="{BF074A4B-03F1-44A1-AE8A-7DE84C240377}"/>
          </ac:picMkLst>
        </pc:picChg>
      </pc:sldChg>
      <pc:sldChg chg="addSp delSp modSp new mod setBg addAnim modAnim">
        <pc:chgData name="kawaii Neko" userId="1b26d74ed1195f00" providerId="Windows Live" clId="Web-{86C83079-2AD4-4695-8FEA-AFB76B8C114A}" dt="2020-01-06T18:02:37.276" v="2961" actId="1076"/>
        <pc:sldMkLst>
          <pc:docMk/>
          <pc:sldMk cId="2990853012" sldId="262"/>
        </pc:sldMkLst>
        <pc:spChg chg="mod">
          <ac:chgData name="kawaii Neko" userId="1b26d74ed1195f00" providerId="Windows Live" clId="Web-{86C83079-2AD4-4695-8FEA-AFB76B8C114A}" dt="2020-01-06T17:47:39.821" v="2541" actId="1076"/>
          <ac:spMkLst>
            <pc:docMk/>
            <pc:sldMk cId="2990853012" sldId="262"/>
            <ac:spMk id="2" creationId="{4089F53E-5EA4-4442-B0B8-74A6243FBF44}"/>
          </ac:spMkLst>
        </pc:spChg>
        <pc:spChg chg="mod">
          <ac:chgData name="kawaii Neko" userId="1b26d74ed1195f00" providerId="Windows Live" clId="Web-{86C83079-2AD4-4695-8FEA-AFB76B8C114A}" dt="2020-01-06T17:48:31.637" v="2593" actId="14100"/>
          <ac:spMkLst>
            <pc:docMk/>
            <pc:sldMk cId="2990853012" sldId="262"/>
            <ac:spMk id="3" creationId="{A8B920B0-60C9-4F63-9A51-C8967C95A3C4}"/>
          </ac:spMkLst>
        </pc:spChg>
        <pc:spChg chg="del mod">
          <ac:chgData name="kawaii Neko" userId="1b26d74ed1195f00" providerId="Windows Live" clId="Web-{86C83079-2AD4-4695-8FEA-AFB76B8C114A}" dt="2020-01-06T18:00:04.362" v="2815"/>
          <ac:spMkLst>
            <pc:docMk/>
            <pc:sldMk cId="2990853012" sldId="262"/>
            <ac:spMk id="4" creationId="{F362E012-4B34-46B4-A3C0-FE42E152FB6C}"/>
          </ac:spMkLst>
        </pc:spChg>
        <pc:spChg chg="add mod">
          <ac:chgData name="kawaii Neko" userId="1b26d74ed1195f00" providerId="Windows Live" clId="Web-{86C83079-2AD4-4695-8FEA-AFB76B8C114A}" dt="2020-01-06T17:52:12.477" v="2631" actId="20577"/>
          <ac:spMkLst>
            <pc:docMk/>
            <pc:sldMk cId="2990853012" sldId="262"/>
            <ac:spMk id="5" creationId="{BA7C1B7D-1BD5-45D6-B062-A5E4D30B6C29}"/>
          </ac:spMkLst>
        </pc:spChg>
        <pc:spChg chg="add del">
          <ac:chgData name="kawaii Neko" userId="1b26d74ed1195f00" providerId="Windows Live" clId="Web-{86C83079-2AD4-4695-8FEA-AFB76B8C114A}" dt="2020-01-06T17:51:57.070" v="2629"/>
          <ac:spMkLst>
            <pc:docMk/>
            <pc:sldMk cId="2990853012" sldId="262"/>
            <ac:spMk id="6" creationId="{3B1624B5-6F05-4D47-8402-236CA80B780A}"/>
          </ac:spMkLst>
        </pc:spChg>
        <pc:spChg chg="add mod">
          <ac:chgData name="kawaii Neko" userId="1b26d74ed1195f00" providerId="Windows Live" clId="Web-{86C83079-2AD4-4695-8FEA-AFB76B8C114A}" dt="2020-01-06T18:01:54.946" v="2951" actId="14100"/>
          <ac:spMkLst>
            <pc:docMk/>
            <pc:sldMk cId="2990853012" sldId="262"/>
            <ac:spMk id="7" creationId="{36DFEF76-D47F-4ABB-8553-A80DCD8C95C9}"/>
          </ac:spMkLst>
        </pc:spChg>
        <pc:spChg chg="add del">
          <ac:chgData name="kawaii Neko" userId="1b26d74ed1195f00" providerId="Windows Live" clId="Web-{86C83079-2AD4-4695-8FEA-AFB76B8C114A}" dt="2020-01-06T17:51:51.257" v="2628"/>
          <ac:spMkLst>
            <pc:docMk/>
            <pc:sldMk cId="2990853012" sldId="262"/>
            <ac:spMk id="8" creationId="{587947D9-6A50-4CC1-9037-84600CC34CB0}"/>
          </ac:spMkLst>
        </pc:spChg>
        <pc:spChg chg="add mod">
          <ac:chgData name="kawaii Neko" userId="1b26d74ed1195f00" providerId="Windows Live" clId="Web-{86C83079-2AD4-4695-8FEA-AFB76B8C114A}" dt="2020-01-06T17:52:21.102" v="2635" actId="20577"/>
          <ac:spMkLst>
            <pc:docMk/>
            <pc:sldMk cId="2990853012" sldId="262"/>
            <ac:spMk id="9" creationId="{21B6EA2E-5A27-421C-9936-35448419BF71}"/>
          </ac:spMkLst>
        </pc:spChg>
        <pc:spChg chg="add del mod">
          <ac:chgData name="kawaii Neko" userId="1b26d74ed1195f00" providerId="Windows Live" clId="Web-{86C83079-2AD4-4695-8FEA-AFB76B8C114A}" dt="2020-01-06T18:02:07.196" v="2954" actId="14100"/>
          <ac:spMkLst>
            <pc:docMk/>
            <pc:sldMk cId="2990853012" sldId="262"/>
            <ac:spMk id="10" creationId="{14B2BD7B-6AB6-4191-9273-208578292E20}"/>
          </ac:spMkLst>
        </pc:spChg>
        <pc:spChg chg="add mod">
          <ac:chgData name="kawaii Neko" userId="1b26d74ed1195f00" providerId="Windows Live" clId="Web-{86C83079-2AD4-4695-8FEA-AFB76B8C114A}" dt="2020-01-06T18:02:11.103" v="2955" actId="1076"/>
          <ac:spMkLst>
            <pc:docMk/>
            <pc:sldMk cId="2990853012" sldId="262"/>
            <ac:spMk id="11" creationId="{3481EE64-C686-4B83-B460-F2B8407EC5C1}"/>
          </ac:spMkLst>
        </pc:spChg>
        <pc:picChg chg="add mod ord">
          <ac:chgData name="kawaii Neko" userId="1b26d74ed1195f00" providerId="Windows Live" clId="Web-{86C83079-2AD4-4695-8FEA-AFB76B8C114A}" dt="2020-01-06T18:01:58.368" v="2952" actId="1076"/>
          <ac:picMkLst>
            <pc:docMk/>
            <pc:sldMk cId="2990853012" sldId="262"/>
            <ac:picMk id="12" creationId="{248BDC40-4B1B-4D8B-A226-28C3132736A3}"/>
          </ac:picMkLst>
        </pc:picChg>
        <pc:picChg chg="add mod">
          <ac:chgData name="kawaii Neko" userId="1b26d74ed1195f00" providerId="Windows Live" clId="Web-{86C83079-2AD4-4695-8FEA-AFB76B8C114A}" dt="2020-01-06T18:02:37.276" v="2961" actId="1076"/>
          <ac:picMkLst>
            <pc:docMk/>
            <pc:sldMk cId="2990853012" sldId="262"/>
            <ac:picMk id="14" creationId="{A54B5C28-5656-479F-8467-A2F1AC67DFA9}"/>
          </ac:picMkLst>
        </pc:picChg>
      </pc:sldChg>
      <pc:sldMasterChg chg="modSp modSldLayout">
        <pc:chgData name="kawaii Neko" userId="1b26d74ed1195f00" providerId="Windows Live" clId="Web-{86C83079-2AD4-4695-8FEA-AFB76B8C114A}" dt="2020-01-06T16:35:35.813" v="1230"/>
        <pc:sldMasterMkLst>
          <pc:docMk/>
          <pc:sldMasterMk cId="3336428944" sldId="2147483648"/>
        </pc:sldMasterMkLst>
        <pc:spChg chg="mod">
          <ac:chgData name="kawaii Neko" userId="1b26d74ed1195f00" providerId="Windows Live" clId="Web-{86C83079-2AD4-4695-8FEA-AFB76B8C114A}" dt="2020-01-06T16:35:35.813" v="1230"/>
          <ac:spMkLst>
            <pc:docMk/>
            <pc:sldMasterMk cId="3336428944" sldId="2147483648"/>
            <ac:spMk id="2" creationId="{00000000-0000-0000-0000-000000000000}"/>
          </ac:spMkLst>
        </pc:spChg>
        <pc:spChg chg="mod">
          <ac:chgData name="kawaii Neko" userId="1b26d74ed1195f00" providerId="Windows Live" clId="Web-{86C83079-2AD4-4695-8FEA-AFB76B8C114A}" dt="2020-01-06T16:35:35.813" v="1230"/>
          <ac:spMkLst>
            <pc:docMk/>
            <pc:sldMasterMk cId="3336428944" sldId="2147483648"/>
            <ac:spMk id="3" creationId="{00000000-0000-0000-0000-000000000000}"/>
          </ac:spMkLst>
        </pc:spChg>
        <pc:spChg chg="mod">
          <ac:chgData name="kawaii Neko" userId="1b26d74ed1195f00" providerId="Windows Live" clId="Web-{86C83079-2AD4-4695-8FEA-AFB76B8C114A}" dt="2020-01-06T16:35:35.813" v="1230"/>
          <ac:spMkLst>
            <pc:docMk/>
            <pc:sldMasterMk cId="3336428944" sldId="2147483648"/>
            <ac:spMk id="4" creationId="{00000000-0000-0000-0000-000000000000}"/>
          </ac:spMkLst>
        </pc:spChg>
        <pc:spChg chg="mod">
          <ac:chgData name="kawaii Neko" userId="1b26d74ed1195f00" providerId="Windows Live" clId="Web-{86C83079-2AD4-4695-8FEA-AFB76B8C114A}" dt="2020-01-06T16:35:35.813" v="1230"/>
          <ac:spMkLst>
            <pc:docMk/>
            <pc:sldMasterMk cId="3336428944" sldId="2147483648"/>
            <ac:spMk id="5" creationId="{00000000-0000-0000-0000-000000000000}"/>
          </ac:spMkLst>
        </pc:spChg>
        <pc:spChg chg="mod">
          <ac:chgData name="kawaii Neko" userId="1b26d74ed1195f00" providerId="Windows Live" clId="Web-{86C83079-2AD4-4695-8FEA-AFB76B8C114A}" dt="2020-01-06T16:35:35.813" v="1230"/>
          <ac:spMkLst>
            <pc:docMk/>
            <pc:sldMasterMk cId="3336428944" sldId="2147483648"/>
            <ac:spMk id="6" creationId="{00000000-0000-0000-0000-000000000000}"/>
          </ac:spMkLst>
        </pc:spChg>
        <pc:sldLayoutChg chg="modSp">
          <pc:chgData name="kawaii Neko" userId="1b26d74ed1195f00" providerId="Windows Live" clId="Web-{86C83079-2AD4-4695-8FEA-AFB76B8C114A}" dt="2020-01-06T16:35:35.813" v="1230"/>
          <pc:sldLayoutMkLst>
            <pc:docMk/>
            <pc:sldMasterMk cId="3336428944" sldId="2147483648"/>
            <pc:sldLayoutMk cId="3177509059" sldId="2147483649"/>
          </pc:sldLayoutMkLst>
          <pc:spChg chg="mod">
            <ac:chgData name="kawaii Neko" userId="1b26d74ed1195f00" providerId="Windows Live" clId="Web-{86C83079-2AD4-4695-8FEA-AFB76B8C114A}" dt="2020-01-06T16:35:35.813" v="1230"/>
            <ac:spMkLst>
              <pc:docMk/>
              <pc:sldMasterMk cId="3336428944" sldId="2147483648"/>
              <pc:sldLayoutMk cId="3177509059" sldId="2147483649"/>
              <ac:spMk id="2" creationId="{00000000-0000-0000-0000-000000000000}"/>
            </ac:spMkLst>
          </pc:spChg>
          <pc:spChg chg="mod">
            <ac:chgData name="kawaii Neko" userId="1b26d74ed1195f00" providerId="Windows Live" clId="Web-{86C83079-2AD4-4695-8FEA-AFB76B8C114A}" dt="2020-01-06T16:35:35.813" v="1230"/>
            <ac:spMkLst>
              <pc:docMk/>
              <pc:sldMasterMk cId="3336428944" sldId="2147483648"/>
              <pc:sldLayoutMk cId="3177509059" sldId="2147483649"/>
              <ac:spMk id="3" creationId="{00000000-0000-0000-0000-000000000000}"/>
            </ac:spMkLst>
          </pc:spChg>
        </pc:sldLayoutChg>
        <pc:sldLayoutChg chg="modSp">
          <pc:chgData name="kawaii Neko" userId="1b26d74ed1195f00" providerId="Windows Live" clId="Web-{86C83079-2AD4-4695-8FEA-AFB76B8C114A}" dt="2020-01-06T16:35:35.813" v="1230"/>
          <pc:sldLayoutMkLst>
            <pc:docMk/>
            <pc:sldMasterMk cId="3336428944" sldId="2147483648"/>
            <pc:sldLayoutMk cId="3239344926" sldId="2147483651"/>
          </pc:sldLayoutMkLst>
          <pc:spChg chg="mod">
            <ac:chgData name="kawaii Neko" userId="1b26d74ed1195f00" providerId="Windows Live" clId="Web-{86C83079-2AD4-4695-8FEA-AFB76B8C114A}" dt="2020-01-06T16:35:35.813" v="1230"/>
            <ac:spMkLst>
              <pc:docMk/>
              <pc:sldMasterMk cId="3336428944" sldId="2147483648"/>
              <pc:sldLayoutMk cId="3239344926" sldId="2147483651"/>
              <ac:spMk id="2" creationId="{00000000-0000-0000-0000-000000000000}"/>
            </ac:spMkLst>
          </pc:spChg>
          <pc:spChg chg="mod">
            <ac:chgData name="kawaii Neko" userId="1b26d74ed1195f00" providerId="Windows Live" clId="Web-{86C83079-2AD4-4695-8FEA-AFB76B8C114A}" dt="2020-01-06T16:35:35.813" v="1230"/>
            <ac:spMkLst>
              <pc:docMk/>
              <pc:sldMasterMk cId="3336428944" sldId="2147483648"/>
              <pc:sldLayoutMk cId="3239344926" sldId="2147483651"/>
              <ac:spMk id="3" creationId="{00000000-0000-0000-0000-000000000000}"/>
            </ac:spMkLst>
          </pc:spChg>
        </pc:sldLayoutChg>
        <pc:sldLayoutChg chg="modSp">
          <pc:chgData name="kawaii Neko" userId="1b26d74ed1195f00" providerId="Windows Live" clId="Web-{86C83079-2AD4-4695-8FEA-AFB76B8C114A}" dt="2020-01-06T16:35:35.813" v="1230"/>
          <pc:sldLayoutMkLst>
            <pc:docMk/>
            <pc:sldMasterMk cId="3336428944" sldId="2147483648"/>
            <pc:sldLayoutMk cId="71434891" sldId="2147483652"/>
          </pc:sldLayoutMkLst>
          <pc:spChg chg="mod">
            <ac:chgData name="kawaii Neko" userId="1b26d74ed1195f00" providerId="Windows Live" clId="Web-{86C83079-2AD4-4695-8FEA-AFB76B8C114A}" dt="2020-01-06T16:35:35.813" v="1230"/>
            <ac:spMkLst>
              <pc:docMk/>
              <pc:sldMasterMk cId="3336428944" sldId="2147483648"/>
              <pc:sldLayoutMk cId="71434891" sldId="2147483652"/>
              <ac:spMk id="3" creationId="{00000000-0000-0000-0000-000000000000}"/>
            </ac:spMkLst>
          </pc:spChg>
          <pc:spChg chg="mod">
            <ac:chgData name="kawaii Neko" userId="1b26d74ed1195f00" providerId="Windows Live" clId="Web-{86C83079-2AD4-4695-8FEA-AFB76B8C114A}" dt="2020-01-06T16:35:35.813" v="1230"/>
            <ac:spMkLst>
              <pc:docMk/>
              <pc:sldMasterMk cId="3336428944" sldId="2147483648"/>
              <pc:sldLayoutMk cId="71434891" sldId="2147483652"/>
              <ac:spMk id="4" creationId="{00000000-0000-0000-0000-000000000000}"/>
            </ac:spMkLst>
          </pc:spChg>
        </pc:sldLayoutChg>
        <pc:sldLayoutChg chg="modSp">
          <pc:chgData name="kawaii Neko" userId="1b26d74ed1195f00" providerId="Windows Live" clId="Web-{86C83079-2AD4-4695-8FEA-AFB76B8C114A}" dt="2020-01-06T16:35:35.813" v="1230"/>
          <pc:sldLayoutMkLst>
            <pc:docMk/>
            <pc:sldMasterMk cId="3336428944" sldId="2147483648"/>
            <pc:sldLayoutMk cId="1695300783" sldId="2147483653"/>
          </pc:sldLayoutMkLst>
          <pc:spChg chg="mod">
            <ac:chgData name="kawaii Neko" userId="1b26d74ed1195f00" providerId="Windows Live" clId="Web-{86C83079-2AD4-4695-8FEA-AFB76B8C114A}" dt="2020-01-06T16:35:35.813" v="1230"/>
            <ac:spMkLst>
              <pc:docMk/>
              <pc:sldMasterMk cId="3336428944" sldId="2147483648"/>
              <pc:sldLayoutMk cId="1695300783" sldId="2147483653"/>
              <ac:spMk id="2" creationId="{00000000-0000-0000-0000-000000000000}"/>
            </ac:spMkLst>
          </pc:spChg>
          <pc:spChg chg="mod">
            <ac:chgData name="kawaii Neko" userId="1b26d74ed1195f00" providerId="Windows Live" clId="Web-{86C83079-2AD4-4695-8FEA-AFB76B8C114A}" dt="2020-01-06T16:35:35.813" v="1230"/>
            <ac:spMkLst>
              <pc:docMk/>
              <pc:sldMasterMk cId="3336428944" sldId="2147483648"/>
              <pc:sldLayoutMk cId="1695300783" sldId="2147483653"/>
              <ac:spMk id="3" creationId="{00000000-0000-0000-0000-000000000000}"/>
            </ac:spMkLst>
          </pc:spChg>
          <pc:spChg chg="mod">
            <ac:chgData name="kawaii Neko" userId="1b26d74ed1195f00" providerId="Windows Live" clId="Web-{86C83079-2AD4-4695-8FEA-AFB76B8C114A}" dt="2020-01-06T16:35:35.813" v="1230"/>
            <ac:spMkLst>
              <pc:docMk/>
              <pc:sldMasterMk cId="3336428944" sldId="2147483648"/>
              <pc:sldLayoutMk cId="1695300783" sldId="2147483653"/>
              <ac:spMk id="4" creationId="{00000000-0000-0000-0000-000000000000}"/>
            </ac:spMkLst>
          </pc:spChg>
          <pc:spChg chg="mod">
            <ac:chgData name="kawaii Neko" userId="1b26d74ed1195f00" providerId="Windows Live" clId="Web-{86C83079-2AD4-4695-8FEA-AFB76B8C114A}" dt="2020-01-06T16:35:35.813" v="1230"/>
            <ac:spMkLst>
              <pc:docMk/>
              <pc:sldMasterMk cId="3336428944" sldId="2147483648"/>
              <pc:sldLayoutMk cId="1695300783" sldId="2147483653"/>
              <ac:spMk id="5" creationId="{00000000-0000-0000-0000-000000000000}"/>
            </ac:spMkLst>
          </pc:spChg>
          <pc:spChg chg="mod">
            <ac:chgData name="kawaii Neko" userId="1b26d74ed1195f00" providerId="Windows Live" clId="Web-{86C83079-2AD4-4695-8FEA-AFB76B8C114A}" dt="2020-01-06T16:35:35.813" v="1230"/>
            <ac:spMkLst>
              <pc:docMk/>
              <pc:sldMasterMk cId="3336428944" sldId="2147483648"/>
              <pc:sldLayoutMk cId="1695300783" sldId="2147483653"/>
              <ac:spMk id="6" creationId="{00000000-0000-0000-0000-000000000000}"/>
            </ac:spMkLst>
          </pc:spChg>
        </pc:sldLayoutChg>
        <pc:sldLayoutChg chg="modSp">
          <pc:chgData name="kawaii Neko" userId="1b26d74ed1195f00" providerId="Windows Live" clId="Web-{86C83079-2AD4-4695-8FEA-AFB76B8C114A}" dt="2020-01-06T16:35:35.813" v="1230"/>
          <pc:sldLayoutMkLst>
            <pc:docMk/>
            <pc:sldMasterMk cId="3336428944" sldId="2147483648"/>
            <pc:sldLayoutMk cId="638026129" sldId="2147483656"/>
          </pc:sldLayoutMkLst>
          <pc:spChg chg="mod">
            <ac:chgData name="kawaii Neko" userId="1b26d74ed1195f00" providerId="Windows Live" clId="Web-{86C83079-2AD4-4695-8FEA-AFB76B8C114A}" dt="2020-01-06T16:35:35.813" v="1230"/>
            <ac:spMkLst>
              <pc:docMk/>
              <pc:sldMasterMk cId="3336428944" sldId="2147483648"/>
              <pc:sldLayoutMk cId="638026129" sldId="2147483656"/>
              <ac:spMk id="2" creationId="{00000000-0000-0000-0000-000000000000}"/>
            </ac:spMkLst>
          </pc:spChg>
          <pc:spChg chg="mod">
            <ac:chgData name="kawaii Neko" userId="1b26d74ed1195f00" providerId="Windows Live" clId="Web-{86C83079-2AD4-4695-8FEA-AFB76B8C114A}" dt="2020-01-06T16:35:35.813" v="1230"/>
            <ac:spMkLst>
              <pc:docMk/>
              <pc:sldMasterMk cId="3336428944" sldId="2147483648"/>
              <pc:sldLayoutMk cId="638026129" sldId="2147483656"/>
              <ac:spMk id="3" creationId="{00000000-0000-0000-0000-000000000000}"/>
            </ac:spMkLst>
          </pc:spChg>
          <pc:spChg chg="mod">
            <ac:chgData name="kawaii Neko" userId="1b26d74ed1195f00" providerId="Windows Live" clId="Web-{86C83079-2AD4-4695-8FEA-AFB76B8C114A}" dt="2020-01-06T16:35:35.813" v="1230"/>
            <ac:spMkLst>
              <pc:docMk/>
              <pc:sldMasterMk cId="3336428944" sldId="2147483648"/>
              <pc:sldLayoutMk cId="638026129" sldId="2147483656"/>
              <ac:spMk id="4" creationId="{00000000-0000-0000-0000-000000000000}"/>
            </ac:spMkLst>
          </pc:spChg>
        </pc:sldLayoutChg>
        <pc:sldLayoutChg chg="modSp">
          <pc:chgData name="kawaii Neko" userId="1b26d74ed1195f00" providerId="Windows Live" clId="Web-{86C83079-2AD4-4695-8FEA-AFB76B8C114A}" dt="2020-01-06T16:35:35.813" v="1230"/>
          <pc:sldLayoutMkLst>
            <pc:docMk/>
            <pc:sldMasterMk cId="3336428944" sldId="2147483648"/>
            <pc:sldLayoutMk cId="3860145272" sldId="2147483657"/>
          </pc:sldLayoutMkLst>
          <pc:spChg chg="mod">
            <ac:chgData name="kawaii Neko" userId="1b26d74ed1195f00" providerId="Windows Live" clId="Web-{86C83079-2AD4-4695-8FEA-AFB76B8C114A}" dt="2020-01-06T16:35:35.813" v="1230"/>
            <ac:spMkLst>
              <pc:docMk/>
              <pc:sldMasterMk cId="3336428944" sldId="2147483648"/>
              <pc:sldLayoutMk cId="3860145272" sldId="2147483657"/>
              <ac:spMk id="2" creationId="{00000000-0000-0000-0000-000000000000}"/>
            </ac:spMkLst>
          </pc:spChg>
          <pc:spChg chg="mod">
            <ac:chgData name="kawaii Neko" userId="1b26d74ed1195f00" providerId="Windows Live" clId="Web-{86C83079-2AD4-4695-8FEA-AFB76B8C114A}" dt="2020-01-06T16:35:35.813" v="1230"/>
            <ac:spMkLst>
              <pc:docMk/>
              <pc:sldMasterMk cId="3336428944" sldId="2147483648"/>
              <pc:sldLayoutMk cId="3860145272" sldId="2147483657"/>
              <ac:spMk id="3" creationId="{00000000-0000-0000-0000-000000000000}"/>
            </ac:spMkLst>
          </pc:spChg>
          <pc:spChg chg="mod">
            <ac:chgData name="kawaii Neko" userId="1b26d74ed1195f00" providerId="Windows Live" clId="Web-{86C83079-2AD4-4695-8FEA-AFB76B8C114A}" dt="2020-01-06T16:35:35.813" v="1230"/>
            <ac:spMkLst>
              <pc:docMk/>
              <pc:sldMasterMk cId="3336428944" sldId="2147483648"/>
              <pc:sldLayoutMk cId="3860145272" sldId="2147483657"/>
              <ac:spMk id="4" creationId="{00000000-0000-0000-0000-000000000000}"/>
            </ac:spMkLst>
          </pc:spChg>
        </pc:sldLayoutChg>
        <pc:sldLayoutChg chg="modSp">
          <pc:chgData name="kawaii Neko" userId="1b26d74ed1195f00" providerId="Windows Live" clId="Web-{86C83079-2AD4-4695-8FEA-AFB76B8C114A}" dt="2020-01-06T16:35:35.813" v="1230"/>
          <pc:sldLayoutMkLst>
            <pc:docMk/>
            <pc:sldMasterMk cId="3336428944" sldId="2147483648"/>
            <pc:sldLayoutMk cId="95000003" sldId="2147483659"/>
          </pc:sldLayoutMkLst>
          <pc:spChg chg="mod">
            <ac:chgData name="kawaii Neko" userId="1b26d74ed1195f00" providerId="Windows Live" clId="Web-{86C83079-2AD4-4695-8FEA-AFB76B8C114A}" dt="2020-01-06T16:35:35.813" v="1230"/>
            <ac:spMkLst>
              <pc:docMk/>
              <pc:sldMasterMk cId="3336428944" sldId="2147483648"/>
              <pc:sldLayoutMk cId="95000003" sldId="2147483659"/>
              <ac:spMk id="2" creationId="{00000000-0000-0000-0000-000000000000}"/>
            </ac:spMkLst>
          </pc:spChg>
          <pc:spChg chg="mod">
            <ac:chgData name="kawaii Neko" userId="1b26d74ed1195f00" providerId="Windows Live" clId="Web-{86C83079-2AD4-4695-8FEA-AFB76B8C114A}" dt="2020-01-06T16:35:35.813" v="1230"/>
            <ac:spMkLst>
              <pc:docMk/>
              <pc:sldMasterMk cId="3336428944" sldId="2147483648"/>
              <pc:sldLayoutMk cId="95000003" sldId="2147483659"/>
              <ac:spMk id="3" creationId="{00000000-0000-0000-0000-000000000000}"/>
            </ac:spMkLst>
          </pc:spChg>
        </pc:sldLayoutChg>
      </pc:sldMasterChg>
    </pc:docChg>
  </pc:docChgLst>
  <pc:docChgLst>
    <pc:chgData name="kawaii Neko" userId="1b26d74ed1195f00" providerId="Windows Live" clId="Web-{16A66369-0591-4EA9-B861-E21C81F4FE9D}"/>
    <pc:docChg chg="addSld modSld">
      <pc:chgData name="kawaii Neko" userId="1b26d74ed1195f00" providerId="Windows Live" clId="Web-{16A66369-0591-4EA9-B861-E21C81F4FE9D}" dt="2020-01-06T14:28:34.609" v="122"/>
      <pc:docMkLst>
        <pc:docMk/>
      </pc:docMkLst>
      <pc:sldChg chg="addSp delSp modSp">
        <pc:chgData name="kawaii Neko" userId="1b26d74ed1195f00" providerId="Windows Live" clId="Web-{16A66369-0591-4EA9-B861-E21C81F4FE9D}" dt="2020-01-06T14:28:07.326" v="121" actId="1076"/>
        <pc:sldMkLst>
          <pc:docMk/>
          <pc:sldMk cId="825787829" sldId="256"/>
        </pc:sldMkLst>
        <pc:spChg chg="mod">
          <ac:chgData name="kawaii Neko" userId="1b26d74ed1195f00" providerId="Windows Live" clId="Web-{16A66369-0591-4EA9-B861-E21C81F4FE9D}" dt="2020-01-06T14:20:31.834" v="83" actId="20577"/>
          <ac:spMkLst>
            <pc:docMk/>
            <pc:sldMk cId="825787829" sldId="256"/>
            <ac:spMk id="2" creationId="{6ABBE92B-C594-4336-AD5D-D511058211AB}"/>
          </ac:spMkLst>
        </pc:spChg>
        <pc:picChg chg="del">
          <ac:chgData name="kawaii Neko" userId="1b26d74ed1195f00" providerId="Windows Live" clId="Web-{16A66369-0591-4EA9-B861-E21C81F4FE9D}" dt="2020-01-06T14:23:44.844" v="91"/>
          <ac:picMkLst>
            <pc:docMk/>
            <pc:sldMk cId="825787829" sldId="256"/>
            <ac:picMk id="4" creationId="{D9E753F9-8EBA-400D-A61B-2D3FF7831C5A}"/>
          </ac:picMkLst>
        </pc:picChg>
        <pc:picChg chg="add mod">
          <ac:chgData name="kawaii Neko" userId="1b26d74ed1195f00" providerId="Windows Live" clId="Web-{16A66369-0591-4EA9-B861-E21C81F4FE9D}" dt="2020-01-06T14:22:26.856" v="90" actId="1076"/>
          <ac:picMkLst>
            <pc:docMk/>
            <pc:sldMk cId="825787829" sldId="256"/>
            <ac:picMk id="5" creationId="{4B91E4FB-4B3F-453F-8BB7-F9DD635BE079}"/>
          </ac:picMkLst>
        </pc:picChg>
        <pc:picChg chg="del">
          <ac:chgData name="kawaii Neko" userId="1b26d74ed1195f00" providerId="Windows Live" clId="Web-{16A66369-0591-4EA9-B861-E21C81F4FE9D}" dt="2020-01-06T14:23:48.908" v="92"/>
          <ac:picMkLst>
            <pc:docMk/>
            <pc:sldMk cId="825787829" sldId="256"/>
            <ac:picMk id="6" creationId="{E77E7C41-8003-4308-BB6A-013BC67ACE0C}"/>
          </ac:picMkLst>
        </pc:picChg>
        <pc:picChg chg="del">
          <ac:chgData name="kawaii Neko" userId="1b26d74ed1195f00" providerId="Windows Live" clId="Web-{16A66369-0591-4EA9-B861-E21C81F4FE9D}" dt="2020-01-06T14:20:33.615" v="85"/>
          <ac:picMkLst>
            <pc:docMk/>
            <pc:sldMk cId="825787829" sldId="256"/>
            <ac:picMk id="8" creationId="{6A7A4C57-02D2-4E5D-9DC8-02153007DDDB}"/>
          </ac:picMkLst>
        </pc:picChg>
        <pc:picChg chg="add mod">
          <ac:chgData name="kawaii Neko" userId="1b26d74ed1195f00" providerId="Windows Live" clId="Web-{16A66369-0591-4EA9-B861-E21C81F4FE9D}" dt="2020-01-06T14:26:34.228" v="107" actId="1076"/>
          <ac:picMkLst>
            <pc:docMk/>
            <pc:sldMk cId="825787829" sldId="256"/>
            <ac:picMk id="9" creationId="{B24BFDCA-3BE8-4019-92FD-AEE018F7B36A}"/>
          </ac:picMkLst>
        </pc:picChg>
        <pc:picChg chg="del mod">
          <ac:chgData name="kawaii Neko" userId="1b26d74ed1195f00" providerId="Windows Live" clId="Web-{16A66369-0591-4EA9-B861-E21C81F4FE9D}" dt="2020-01-06T14:20:36.459" v="86"/>
          <ac:picMkLst>
            <pc:docMk/>
            <pc:sldMk cId="825787829" sldId="256"/>
            <ac:picMk id="10" creationId="{D3CAF2C4-9030-4A05-8D6C-C2EA80FF8B97}"/>
          </ac:picMkLst>
        </pc:picChg>
        <pc:picChg chg="add del">
          <ac:chgData name="kawaii Neko" userId="1b26d74ed1195f00" providerId="Windows Live" clId="Web-{16A66369-0591-4EA9-B861-E21C81F4FE9D}" dt="2020-01-06T14:24:46.660" v="94"/>
          <ac:picMkLst>
            <pc:docMk/>
            <pc:sldMk cId="825787829" sldId="256"/>
            <ac:picMk id="11" creationId="{E13D7BC8-5D18-4CC7-A1C6-A1D069393D60}"/>
          </ac:picMkLst>
        </pc:picChg>
        <pc:picChg chg="add del">
          <ac:chgData name="kawaii Neko" userId="1b26d74ed1195f00" providerId="Windows Live" clId="Web-{16A66369-0591-4EA9-B861-E21C81F4FE9D}" dt="2020-01-06T14:25:30.349" v="99"/>
          <ac:picMkLst>
            <pc:docMk/>
            <pc:sldMk cId="825787829" sldId="256"/>
            <ac:picMk id="13" creationId="{47941938-16E2-4688-BAD0-91BABD3752DF}"/>
          </ac:picMkLst>
        </pc:picChg>
        <pc:picChg chg="add mod">
          <ac:chgData name="kawaii Neko" userId="1b26d74ed1195f00" providerId="Windows Live" clId="Web-{16A66369-0591-4EA9-B861-E21C81F4FE9D}" dt="2020-01-06T14:26:56.901" v="113" actId="1076"/>
          <ac:picMkLst>
            <pc:docMk/>
            <pc:sldMk cId="825787829" sldId="256"/>
            <ac:picMk id="14" creationId="{C5A830BA-6E5F-43FE-9C44-AF37466E56DF}"/>
          </ac:picMkLst>
        </pc:picChg>
        <pc:picChg chg="add mod">
          <ac:chgData name="kawaii Neko" userId="1b26d74ed1195f00" providerId="Windows Live" clId="Web-{16A66369-0591-4EA9-B861-E21C81F4FE9D}" dt="2020-01-06T14:27:26.449" v="118" actId="1076"/>
          <ac:picMkLst>
            <pc:docMk/>
            <pc:sldMk cId="825787829" sldId="256"/>
            <ac:picMk id="16" creationId="{A5B0AAA2-D300-4AD2-85DD-8ECDABB28D23}"/>
          </ac:picMkLst>
        </pc:picChg>
        <pc:picChg chg="add mod">
          <ac:chgData name="kawaii Neko" userId="1b26d74ed1195f00" providerId="Windows Live" clId="Web-{16A66369-0591-4EA9-B861-E21C81F4FE9D}" dt="2020-01-06T14:28:07.326" v="121" actId="1076"/>
          <ac:picMkLst>
            <pc:docMk/>
            <pc:sldMk cId="825787829" sldId="256"/>
            <ac:picMk id="18" creationId="{9C747B40-305C-4122-AD10-B1604DF196CE}"/>
          </ac:picMkLst>
        </pc:picChg>
      </pc:sldChg>
      <pc:sldChg chg="new">
        <pc:chgData name="kawaii Neko" userId="1b26d74ed1195f00" providerId="Windows Live" clId="Web-{16A66369-0591-4EA9-B861-E21C81F4FE9D}" dt="2020-01-06T14:28:34.609" v="122"/>
        <pc:sldMkLst>
          <pc:docMk/>
          <pc:sldMk cId="1489978961" sldId="257"/>
        </pc:sldMkLst>
      </pc:sldChg>
    </pc:docChg>
  </pc:docChgLst>
  <pc:docChgLst>
    <pc:chgData name="kawaii Neko" userId="1b26d74ed1195f00" providerId="Windows Live" clId="Web-{987AFC8D-541F-4B3F-BF4C-6E31A446E268}"/>
    <pc:docChg chg="addSld delSld modSld">
      <pc:chgData name="kawaii Neko" userId="1b26d74ed1195f00" providerId="Windows Live" clId="Web-{987AFC8D-541F-4B3F-BF4C-6E31A446E268}" dt="2020-01-06T12:55:01.042" v="190"/>
      <pc:docMkLst>
        <pc:docMk/>
      </pc:docMkLst>
      <pc:sldChg chg="addSp delSp modSp new mod setBg addAnim modAnim">
        <pc:chgData name="kawaii Neko" userId="1b26d74ed1195f00" providerId="Windows Live" clId="Web-{987AFC8D-541F-4B3F-BF4C-6E31A446E268}" dt="2020-01-06T12:55:01.042" v="190"/>
        <pc:sldMkLst>
          <pc:docMk/>
          <pc:sldMk cId="825787829" sldId="256"/>
        </pc:sldMkLst>
        <pc:spChg chg="mod">
          <ac:chgData name="kawaii Neko" userId="1b26d74ed1195f00" providerId="Windows Live" clId="Web-{987AFC8D-541F-4B3F-BF4C-6E31A446E268}" dt="2020-01-06T12:54:24.855" v="183" actId="20577"/>
          <ac:spMkLst>
            <pc:docMk/>
            <pc:sldMk cId="825787829" sldId="256"/>
            <ac:spMk id="2" creationId="{6ABBE92B-C594-4336-AD5D-D511058211AB}"/>
          </ac:spMkLst>
        </pc:spChg>
        <pc:spChg chg="mod">
          <ac:chgData name="kawaii Neko" userId="1b26d74ed1195f00" providerId="Windows Live" clId="Web-{987AFC8D-541F-4B3F-BF4C-6E31A446E268}" dt="2020-01-06T12:45:13.194" v="166" actId="20577"/>
          <ac:spMkLst>
            <pc:docMk/>
            <pc:sldMk cId="825787829" sldId="256"/>
            <ac:spMk id="3" creationId="{F0695070-DDCE-4C92-B8A8-9FC78CF20CCA}"/>
          </ac:spMkLst>
        </pc:spChg>
        <pc:picChg chg="add del mod">
          <ac:chgData name="kawaii Neko" userId="1b26d74ed1195f00" providerId="Windows Live" clId="Web-{987AFC8D-541F-4B3F-BF4C-6E31A446E268}" dt="2020-01-06T12:38:15.769" v="5"/>
          <ac:picMkLst>
            <pc:docMk/>
            <pc:sldMk cId="825787829" sldId="256"/>
            <ac:picMk id="4" creationId="{BA77A657-D850-41DA-8087-4F54EFAF50AD}"/>
          </ac:picMkLst>
        </pc:picChg>
      </pc:sldChg>
      <pc:sldChg chg="del">
        <pc:chgData name="kawaii Neko" userId="1b26d74ed1195f00" providerId="Windows Live" clId="Web-{987AFC8D-541F-4B3F-BF4C-6E31A446E268}" dt="2020-01-06T12:37:22.175" v="0"/>
        <pc:sldMkLst>
          <pc:docMk/>
          <pc:sldMk cId="2567927505" sldId="256"/>
        </pc:sldMkLst>
      </pc:sldChg>
    </pc:docChg>
  </pc:docChgLst>
  <pc:docChgLst>
    <pc:chgData name="kawaii Neko" userId="1b26d74ed1195f00" providerId="Windows Live" clId="Web-{8697D6B0-7C9A-47C1-8E5E-188E8CC103B2}"/>
    <pc:docChg chg="modSld">
      <pc:chgData name="kawaii Neko" userId="1b26d74ed1195f00" providerId="Windows Live" clId="Web-{8697D6B0-7C9A-47C1-8E5E-188E8CC103B2}" dt="2020-01-06T14:19:29.535" v="27"/>
      <pc:docMkLst>
        <pc:docMk/>
      </pc:docMkLst>
      <pc:sldChg chg="addSp modSp addAnim modAnim">
        <pc:chgData name="kawaii Neko" userId="1b26d74ed1195f00" providerId="Windows Live" clId="Web-{8697D6B0-7C9A-47C1-8E5E-188E8CC103B2}" dt="2020-01-06T14:19:29.535" v="27"/>
        <pc:sldMkLst>
          <pc:docMk/>
          <pc:sldMk cId="825787829" sldId="256"/>
        </pc:sldMkLst>
        <pc:spChg chg="mod">
          <ac:chgData name="kawaii Neko" userId="1b26d74ed1195f00" providerId="Windows Live" clId="Web-{8697D6B0-7C9A-47C1-8E5E-188E8CC103B2}" dt="2020-01-06T14:19:26.785" v="24" actId="20577"/>
          <ac:spMkLst>
            <pc:docMk/>
            <pc:sldMk cId="825787829" sldId="256"/>
            <ac:spMk id="2" creationId="{6ABBE92B-C594-4336-AD5D-D511058211AB}"/>
          </ac:spMkLst>
        </pc:spChg>
        <pc:spChg chg="mod">
          <ac:chgData name="kawaii Neko" userId="1b26d74ed1195f00" providerId="Windows Live" clId="Web-{8697D6B0-7C9A-47C1-8E5E-188E8CC103B2}" dt="2020-01-06T14:09:26.434" v="13" actId="20577"/>
          <ac:spMkLst>
            <pc:docMk/>
            <pc:sldMk cId="825787829" sldId="256"/>
            <ac:spMk id="3" creationId="{F0695070-DDCE-4C92-B8A8-9FC78CF20CCA}"/>
          </ac:spMkLst>
        </pc:spChg>
        <pc:picChg chg="add mod">
          <ac:chgData name="kawaii Neko" userId="1b26d74ed1195f00" providerId="Windows Live" clId="Web-{8697D6B0-7C9A-47C1-8E5E-188E8CC103B2}" dt="2020-01-06T14:14:29.719" v="17" actId="1076"/>
          <ac:picMkLst>
            <pc:docMk/>
            <pc:sldMk cId="825787829" sldId="256"/>
            <ac:picMk id="4" creationId="{D9E753F9-8EBA-400D-A61B-2D3FF7831C5A}"/>
          </ac:picMkLst>
        </pc:picChg>
        <pc:picChg chg="add mod">
          <ac:chgData name="kawaii Neko" userId="1b26d74ed1195f00" providerId="Windows Live" clId="Web-{8697D6B0-7C9A-47C1-8E5E-188E8CC103B2}" dt="2020-01-06T14:18:58.754" v="21" actId="1076"/>
          <ac:picMkLst>
            <pc:docMk/>
            <pc:sldMk cId="825787829" sldId="256"/>
            <ac:picMk id="6" creationId="{E77E7C41-8003-4308-BB6A-013BC67ACE0C}"/>
          </ac:picMkLst>
        </pc:picChg>
        <pc:picChg chg="add mod">
          <ac:chgData name="kawaii Neko" userId="1b26d74ed1195f00" providerId="Windows Live" clId="Web-{8697D6B0-7C9A-47C1-8E5E-188E8CC103B2}" dt="2020-01-06T14:19:20.457" v="23" actId="1076"/>
          <ac:picMkLst>
            <pc:docMk/>
            <pc:sldMk cId="825787829" sldId="256"/>
            <ac:picMk id="8" creationId="{6A7A4C57-02D2-4E5D-9DC8-02153007DDDB}"/>
          </ac:picMkLst>
        </pc:picChg>
        <pc:picChg chg="add mod">
          <ac:chgData name="kawaii Neko" userId="1b26d74ed1195f00" providerId="Windows Live" clId="Web-{8697D6B0-7C9A-47C1-8E5E-188E8CC103B2}" dt="2020-01-06T14:19:29.535" v="27"/>
          <ac:picMkLst>
            <pc:docMk/>
            <pc:sldMk cId="825787829" sldId="256"/>
            <ac:picMk id="10" creationId="{D3CAF2C4-9030-4A05-8D6C-C2EA80FF8B9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bg>
      <p:bgPr>
        <a:solidFill>
          <a:srgbClr val="ED7D31"/>
        </a:solidFill>
        <a:effectLst/>
      </p:bgPr>
    </p:bg>
    <p:spTree>
      <p:nvGrpSpPr>
        <p:cNvPr id="1" name=""/>
        <p:cNvGrpSpPr/>
        <p:nvPr/>
      </p:nvGrpSpPr>
      <p:grpSpPr>
        <a:xfrm>
          <a:off x="0" y="0"/>
          <a:ext cx="0" cy="0"/>
          <a:chOff x="0" y="0"/>
          <a:chExt cx="0" cy="0"/>
        </a:xfrm>
      </p:grpSpPr>
      <p:sp>
        <p:nvSpPr>
          <p:cNvPr id="2" name="Tiêu đề 1"/>
          <p:cNvSpPr>
            <a:spLocks noGrp="1"/>
          </p:cNvSpPr>
          <p:nvPr>
            <p:ph type="ctrTitle"/>
          </p:nvPr>
        </p:nvSpPr>
        <p:spPr>
          <a:xfrm>
            <a:off x="1143000" y="1122363"/>
            <a:ext cx="6858000" cy="2387600"/>
          </a:xfrm>
        </p:spPr>
        <p:txBody>
          <a:bodyPr anchor="b"/>
          <a:lstStyle>
            <a:lvl1pPr algn="ctr">
              <a:defRPr sz="4500"/>
            </a:lvl1pPr>
          </a:lstStyle>
          <a:p>
            <a:r>
              <a:rPr lang="vi-VN"/>
              <a:t>Bấm để sửa kiểu tiêu đề Bản cái</a:t>
            </a:r>
          </a:p>
        </p:txBody>
      </p:sp>
      <p:sp>
        <p:nvSpPr>
          <p:cNvPr id="3" name="Tiêu đề phụ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Bấm &amp; sửa kiểu phụ đề của Bản chính</a:t>
            </a:r>
          </a:p>
        </p:txBody>
      </p:sp>
      <p:sp>
        <p:nvSpPr>
          <p:cNvPr id="4" name="Chỗ dành sẵn cho Ngày tháng 3"/>
          <p:cNvSpPr>
            <a:spLocks noGrp="1"/>
          </p:cNvSpPr>
          <p:nvPr>
            <p:ph type="dt" sz="half" idx="10"/>
          </p:nvPr>
        </p:nvSpPr>
        <p:spPr/>
        <p:txBody>
          <a:bodyPr/>
          <a:lstStyle/>
          <a:p>
            <a:fld id="{E287236D-C680-4349-9A96-AEA01B6A4E8F}" type="datetimeFigureOut">
              <a:rPr lang="vi-VN" smtClean="0"/>
              <a:t>06/03/2020</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3177509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ề và Văn bản Dọc">
    <p:bg>
      <p:bgPr>
        <a:solidFill>
          <a:srgbClr val="ED7D31"/>
        </a:solidFill>
        <a:effectLst/>
      </p:bgPr>
    </p:b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Văn bản Dọc 2"/>
          <p:cNvSpPr>
            <a:spLocks noGrp="1"/>
          </p:cNvSpPr>
          <p:nvPr>
            <p:ph type="body" orient="vert" idx="1"/>
          </p:nvPr>
        </p:nvSpPr>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gày tháng 3"/>
          <p:cNvSpPr>
            <a:spLocks noGrp="1"/>
          </p:cNvSpPr>
          <p:nvPr>
            <p:ph type="dt" sz="half" idx="10"/>
          </p:nvPr>
        </p:nvSpPr>
        <p:spPr/>
        <p:txBody>
          <a:bodyPr/>
          <a:lstStyle/>
          <a:p>
            <a:fld id="{E287236D-C680-4349-9A96-AEA01B6A4E8F}" type="datetimeFigureOut">
              <a:rPr lang="vi-VN" smtClean="0"/>
              <a:t>06/03/2020</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244748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ề Dọc và Văn bản">
    <p:bg>
      <p:bgPr>
        <a:solidFill>
          <a:srgbClr val="ED7D31"/>
        </a:solidFill>
        <a:effectLst/>
      </p:bgPr>
    </p:bg>
    <p:spTree>
      <p:nvGrpSpPr>
        <p:cNvPr id="1" name=""/>
        <p:cNvGrpSpPr/>
        <p:nvPr/>
      </p:nvGrpSpPr>
      <p:grpSpPr>
        <a:xfrm>
          <a:off x="0" y="0"/>
          <a:ext cx="0" cy="0"/>
          <a:chOff x="0" y="0"/>
          <a:chExt cx="0" cy="0"/>
        </a:xfrm>
      </p:grpSpPr>
      <p:sp>
        <p:nvSpPr>
          <p:cNvPr id="2" name="Tiêu đề Dọc 1"/>
          <p:cNvSpPr>
            <a:spLocks noGrp="1"/>
          </p:cNvSpPr>
          <p:nvPr>
            <p:ph type="title" orient="vert"/>
          </p:nvPr>
        </p:nvSpPr>
        <p:spPr>
          <a:xfrm>
            <a:off x="6543675" y="365125"/>
            <a:ext cx="1971675" cy="5811838"/>
          </a:xfrm>
        </p:spPr>
        <p:txBody>
          <a:bodyPr vert="eaVert"/>
          <a:lstStyle/>
          <a:p>
            <a:r>
              <a:rPr lang="vi-VN"/>
              <a:t>Bấm để sửa kiểu tiêu đề Bản cái</a:t>
            </a:r>
          </a:p>
        </p:txBody>
      </p:sp>
      <p:sp>
        <p:nvSpPr>
          <p:cNvPr id="3" name="Chỗ dành sẵn cho Văn bản Dọc 2"/>
          <p:cNvSpPr>
            <a:spLocks noGrp="1"/>
          </p:cNvSpPr>
          <p:nvPr>
            <p:ph type="body" orient="vert" idx="1"/>
          </p:nvPr>
        </p:nvSpPr>
        <p:spPr>
          <a:xfrm>
            <a:off x="628650" y="365125"/>
            <a:ext cx="5800725" cy="5811838"/>
          </a:xfrm>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gày tháng 3"/>
          <p:cNvSpPr>
            <a:spLocks noGrp="1"/>
          </p:cNvSpPr>
          <p:nvPr>
            <p:ph type="dt" sz="half" idx="10"/>
          </p:nvPr>
        </p:nvSpPr>
        <p:spPr/>
        <p:txBody>
          <a:bodyPr/>
          <a:lstStyle/>
          <a:p>
            <a:fld id="{E287236D-C680-4349-9A96-AEA01B6A4E8F}" type="datetimeFigureOut">
              <a:rPr lang="vi-VN" smtClean="0"/>
              <a:t>06/03/2020</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95000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bg>
      <p:bgPr>
        <a:solidFill>
          <a:srgbClr val="ED7D31"/>
        </a:solidFill>
        <a:effectLst/>
      </p:bgPr>
    </p:b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Nội dung 2"/>
          <p:cNvSpPr>
            <a:spLocks noGrp="1"/>
          </p:cNvSpPr>
          <p:nvPr>
            <p:ph idx="1"/>
          </p:nvPr>
        </p:nvSpPr>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gày tháng 3"/>
          <p:cNvSpPr>
            <a:spLocks noGrp="1"/>
          </p:cNvSpPr>
          <p:nvPr>
            <p:ph type="dt" sz="half" idx="10"/>
          </p:nvPr>
        </p:nvSpPr>
        <p:spPr/>
        <p:txBody>
          <a:bodyPr/>
          <a:lstStyle/>
          <a:p>
            <a:fld id="{E287236D-C680-4349-9A96-AEA01B6A4E8F}" type="datetimeFigureOut">
              <a:rPr lang="vi-VN" smtClean="0"/>
              <a:t>06/03/2020</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427393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bg>
      <p:bgPr>
        <a:solidFill>
          <a:srgbClr val="ED7D31"/>
        </a:solidFill>
        <a:effectLst/>
      </p:bgPr>
    </p:bg>
    <p:spTree>
      <p:nvGrpSpPr>
        <p:cNvPr id="1" name=""/>
        <p:cNvGrpSpPr/>
        <p:nvPr/>
      </p:nvGrpSpPr>
      <p:grpSpPr>
        <a:xfrm>
          <a:off x="0" y="0"/>
          <a:ext cx="0" cy="0"/>
          <a:chOff x="0" y="0"/>
          <a:chExt cx="0" cy="0"/>
        </a:xfrm>
      </p:grpSpPr>
      <p:sp>
        <p:nvSpPr>
          <p:cNvPr id="2" name="Tiêu đề 1"/>
          <p:cNvSpPr>
            <a:spLocks noGrp="1"/>
          </p:cNvSpPr>
          <p:nvPr>
            <p:ph type="title"/>
          </p:nvPr>
        </p:nvSpPr>
        <p:spPr>
          <a:xfrm>
            <a:off x="623888" y="1709739"/>
            <a:ext cx="7886700" cy="2852737"/>
          </a:xfrm>
        </p:spPr>
        <p:txBody>
          <a:bodyPr anchor="b"/>
          <a:lstStyle>
            <a:lvl1pPr>
              <a:defRPr sz="4500"/>
            </a:lvl1pPr>
          </a:lstStyle>
          <a:p>
            <a:r>
              <a:rPr lang="vi-VN"/>
              <a:t>Bấm để sửa kiểu tiêu đề Bản cái</a:t>
            </a:r>
          </a:p>
        </p:txBody>
      </p:sp>
      <p:sp>
        <p:nvSpPr>
          <p:cNvPr id="3" name="Chỗ dành sẵn cho Văn bản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Bấm để sửa kiểu văn bản Bản cái</a:t>
            </a:r>
          </a:p>
        </p:txBody>
      </p:sp>
      <p:sp>
        <p:nvSpPr>
          <p:cNvPr id="4" name="Chỗ dành sẵn cho Ngày tháng 3"/>
          <p:cNvSpPr>
            <a:spLocks noGrp="1"/>
          </p:cNvSpPr>
          <p:nvPr>
            <p:ph type="dt" sz="half" idx="10"/>
          </p:nvPr>
        </p:nvSpPr>
        <p:spPr/>
        <p:txBody>
          <a:bodyPr/>
          <a:lstStyle/>
          <a:p>
            <a:fld id="{E287236D-C680-4349-9A96-AEA01B6A4E8F}" type="datetimeFigureOut">
              <a:rPr lang="vi-VN" smtClean="0"/>
              <a:t>06/03/2020</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3239344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bg>
      <p:bgPr>
        <a:solidFill>
          <a:srgbClr val="ED7D31"/>
        </a:solidFill>
        <a:effectLst/>
      </p:bgPr>
    </p:b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Nội dung 2"/>
          <p:cNvSpPr>
            <a:spLocks noGrp="1"/>
          </p:cNvSpPr>
          <p:nvPr>
            <p:ph sz="half" idx="1"/>
          </p:nvPr>
        </p:nvSpPr>
        <p:spPr>
          <a:xfrm>
            <a:off x="628650" y="1825625"/>
            <a:ext cx="3886200" cy="435133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ội dung 3"/>
          <p:cNvSpPr>
            <a:spLocks noGrp="1"/>
          </p:cNvSpPr>
          <p:nvPr>
            <p:ph sz="half" idx="2"/>
          </p:nvPr>
        </p:nvSpPr>
        <p:spPr>
          <a:xfrm>
            <a:off x="4629150" y="1825625"/>
            <a:ext cx="3886200" cy="435133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5" name="Chỗ dành sẵn cho Ngày tháng 4"/>
          <p:cNvSpPr>
            <a:spLocks noGrp="1"/>
          </p:cNvSpPr>
          <p:nvPr>
            <p:ph type="dt" sz="half" idx="10"/>
          </p:nvPr>
        </p:nvSpPr>
        <p:spPr/>
        <p:txBody>
          <a:bodyPr/>
          <a:lstStyle/>
          <a:p>
            <a:fld id="{E287236D-C680-4349-9A96-AEA01B6A4E8F}" type="datetimeFigureOut">
              <a:rPr lang="vi-VN" smtClean="0"/>
              <a:t>06/03/2020</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71434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bg>
      <p:bgPr>
        <a:solidFill>
          <a:srgbClr val="ED7D31"/>
        </a:solidFill>
        <a:effectLst/>
      </p:bgPr>
    </p:bg>
    <p:spTree>
      <p:nvGrpSpPr>
        <p:cNvPr id="1" name=""/>
        <p:cNvGrpSpPr/>
        <p:nvPr/>
      </p:nvGrpSpPr>
      <p:grpSpPr>
        <a:xfrm>
          <a:off x="0" y="0"/>
          <a:ext cx="0" cy="0"/>
          <a:chOff x="0" y="0"/>
          <a:chExt cx="0" cy="0"/>
        </a:xfrm>
      </p:grpSpPr>
      <p:sp>
        <p:nvSpPr>
          <p:cNvPr id="2" name="Tiêu đề 1"/>
          <p:cNvSpPr>
            <a:spLocks noGrp="1"/>
          </p:cNvSpPr>
          <p:nvPr>
            <p:ph type="title"/>
          </p:nvPr>
        </p:nvSpPr>
        <p:spPr>
          <a:xfrm>
            <a:off x="629841" y="365126"/>
            <a:ext cx="7886700" cy="1325563"/>
          </a:xfrm>
        </p:spPr>
        <p:txBody>
          <a:bodyPr/>
          <a:lstStyle/>
          <a:p>
            <a:r>
              <a:rPr lang="vi-VN"/>
              <a:t>Bấm để sửa kiểu tiêu đề Bản cái</a:t>
            </a:r>
          </a:p>
        </p:txBody>
      </p:sp>
      <p:sp>
        <p:nvSpPr>
          <p:cNvPr id="3" name="Chỗ dành sẵn cho Văn bản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Bấm để sửa kiểu văn bản Bản cái</a:t>
            </a:r>
          </a:p>
        </p:txBody>
      </p:sp>
      <p:sp>
        <p:nvSpPr>
          <p:cNvPr id="4" name="Chỗ dành sẵn cho Nội dung 3"/>
          <p:cNvSpPr>
            <a:spLocks noGrp="1"/>
          </p:cNvSpPr>
          <p:nvPr>
            <p:ph sz="half" idx="2"/>
          </p:nvPr>
        </p:nvSpPr>
        <p:spPr>
          <a:xfrm>
            <a:off x="629842" y="2505075"/>
            <a:ext cx="3868340" cy="368458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5" name="Chỗ dành sẵn cho Văn bản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Bấm để sửa kiểu văn bản Bản cái</a:t>
            </a:r>
          </a:p>
        </p:txBody>
      </p:sp>
      <p:sp>
        <p:nvSpPr>
          <p:cNvPr id="6" name="Chỗ dành sẵn cho Nội dung 5"/>
          <p:cNvSpPr>
            <a:spLocks noGrp="1"/>
          </p:cNvSpPr>
          <p:nvPr>
            <p:ph sz="quarter" idx="4"/>
          </p:nvPr>
        </p:nvSpPr>
        <p:spPr>
          <a:xfrm>
            <a:off x="4629150" y="2505075"/>
            <a:ext cx="3887391" cy="368458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7" name="Chỗ dành sẵn cho Ngày tháng 6"/>
          <p:cNvSpPr>
            <a:spLocks noGrp="1"/>
          </p:cNvSpPr>
          <p:nvPr>
            <p:ph type="dt" sz="half" idx="10"/>
          </p:nvPr>
        </p:nvSpPr>
        <p:spPr/>
        <p:txBody>
          <a:bodyPr/>
          <a:lstStyle/>
          <a:p>
            <a:fld id="{E287236D-C680-4349-9A96-AEA01B6A4E8F}" type="datetimeFigureOut">
              <a:rPr lang="vi-VN" smtClean="0"/>
              <a:t>06/03/2020</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hiệu Bản chiếu 8"/>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1695300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bg>
      <p:bgPr>
        <a:solidFill>
          <a:srgbClr val="ED7D31"/>
        </a:solidFill>
        <a:effectLst/>
      </p:bgPr>
    </p:b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Ngày tháng 2"/>
          <p:cNvSpPr>
            <a:spLocks noGrp="1"/>
          </p:cNvSpPr>
          <p:nvPr>
            <p:ph type="dt" sz="half" idx="10"/>
          </p:nvPr>
        </p:nvSpPr>
        <p:spPr/>
        <p:txBody>
          <a:bodyPr/>
          <a:lstStyle/>
          <a:p>
            <a:fld id="{E287236D-C680-4349-9A96-AEA01B6A4E8F}" type="datetimeFigureOut">
              <a:rPr lang="vi-VN" smtClean="0"/>
              <a:t>06/03/2020</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hiệu Bản chiếu 4"/>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3013401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bg>
      <p:bgPr>
        <a:solidFill>
          <a:srgbClr val="ED7D31"/>
        </a:solidFill>
        <a:effectLst/>
      </p:bgPr>
    </p:b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a:lstStyle/>
          <a:p>
            <a:fld id="{E287236D-C680-4349-9A96-AEA01B6A4E8F}" type="datetimeFigureOut">
              <a:rPr lang="vi-VN" smtClean="0"/>
              <a:t>06/03/2020</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hiệu Bản chiếu 3"/>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143857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Phụ đề">
    <p:bg>
      <p:bgPr>
        <a:solidFill>
          <a:srgbClr val="ED7D31"/>
        </a:solidFill>
        <a:effectLst/>
      </p:bgPr>
    </p:bg>
    <p:spTree>
      <p:nvGrpSpPr>
        <p:cNvPr id="1" name=""/>
        <p:cNvGrpSpPr/>
        <p:nvPr/>
      </p:nvGrpSpPr>
      <p:grpSpPr>
        <a:xfrm>
          <a:off x="0" y="0"/>
          <a:ext cx="0" cy="0"/>
          <a:chOff x="0" y="0"/>
          <a:chExt cx="0" cy="0"/>
        </a:xfrm>
      </p:grpSpPr>
      <p:sp>
        <p:nvSpPr>
          <p:cNvPr id="2" name="Tiêu đề 1"/>
          <p:cNvSpPr>
            <a:spLocks noGrp="1"/>
          </p:cNvSpPr>
          <p:nvPr>
            <p:ph type="title"/>
          </p:nvPr>
        </p:nvSpPr>
        <p:spPr>
          <a:xfrm>
            <a:off x="629841" y="457200"/>
            <a:ext cx="2949178" cy="1600200"/>
          </a:xfrm>
        </p:spPr>
        <p:txBody>
          <a:bodyPr anchor="b"/>
          <a:lstStyle>
            <a:lvl1pPr>
              <a:defRPr sz="2400"/>
            </a:lvl1pPr>
          </a:lstStyle>
          <a:p>
            <a:r>
              <a:rPr lang="vi-VN"/>
              <a:t>Bấm để sửa kiểu tiêu đề Bản cái</a:t>
            </a:r>
          </a:p>
        </p:txBody>
      </p:sp>
      <p:sp>
        <p:nvSpPr>
          <p:cNvPr id="3" name="Chỗ dành sẵn cho Nội dung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Văn bản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Bấm để sửa kiểu văn bản Bản cái</a:t>
            </a:r>
          </a:p>
        </p:txBody>
      </p:sp>
      <p:sp>
        <p:nvSpPr>
          <p:cNvPr id="5" name="Chỗ dành sẵn cho Ngày tháng 4"/>
          <p:cNvSpPr>
            <a:spLocks noGrp="1"/>
          </p:cNvSpPr>
          <p:nvPr>
            <p:ph type="dt" sz="half" idx="10"/>
          </p:nvPr>
        </p:nvSpPr>
        <p:spPr/>
        <p:txBody>
          <a:bodyPr/>
          <a:lstStyle/>
          <a:p>
            <a:fld id="{E287236D-C680-4349-9A96-AEA01B6A4E8F}" type="datetimeFigureOut">
              <a:rPr lang="vi-VN" smtClean="0"/>
              <a:t>06/03/2020</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63802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Phụ đề">
    <p:bg>
      <p:bgPr>
        <a:solidFill>
          <a:srgbClr val="ED7D31"/>
        </a:solidFill>
        <a:effectLst/>
      </p:bgPr>
    </p:bg>
    <p:spTree>
      <p:nvGrpSpPr>
        <p:cNvPr id="1" name=""/>
        <p:cNvGrpSpPr/>
        <p:nvPr/>
      </p:nvGrpSpPr>
      <p:grpSpPr>
        <a:xfrm>
          <a:off x="0" y="0"/>
          <a:ext cx="0" cy="0"/>
          <a:chOff x="0" y="0"/>
          <a:chExt cx="0" cy="0"/>
        </a:xfrm>
      </p:grpSpPr>
      <p:sp>
        <p:nvSpPr>
          <p:cNvPr id="2" name="Tiêu đề 1"/>
          <p:cNvSpPr>
            <a:spLocks noGrp="1"/>
          </p:cNvSpPr>
          <p:nvPr>
            <p:ph type="title"/>
          </p:nvPr>
        </p:nvSpPr>
        <p:spPr>
          <a:xfrm>
            <a:off x="629841" y="457200"/>
            <a:ext cx="2949178" cy="1600200"/>
          </a:xfrm>
        </p:spPr>
        <p:txBody>
          <a:bodyPr anchor="b"/>
          <a:lstStyle>
            <a:lvl1pPr>
              <a:defRPr sz="2400"/>
            </a:lvl1pPr>
          </a:lstStyle>
          <a:p>
            <a:r>
              <a:rPr lang="vi-VN"/>
              <a:t>Bấm để sửa kiểu tiêu đề Bản cái</a:t>
            </a:r>
          </a:p>
        </p:txBody>
      </p:sp>
      <p:sp>
        <p:nvSpPr>
          <p:cNvPr id="3" name="Chỗ dành sẵn cho Hình ảnh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Bấm để sửa kiểu văn bản Bản cái</a:t>
            </a:r>
          </a:p>
        </p:txBody>
      </p:sp>
      <p:sp>
        <p:nvSpPr>
          <p:cNvPr id="5" name="Chỗ dành sẵn cho Ngày tháng 4"/>
          <p:cNvSpPr>
            <a:spLocks noGrp="1"/>
          </p:cNvSpPr>
          <p:nvPr>
            <p:ph type="dt" sz="half" idx="10"/>
          </p:nvPr>
        </p:nvSpPr>
        <p:spPr/>
        <p:txBody>
          <a:bodyPr/>
          <a:lstStyle/>
          <a:p>
            <a:fld id="{E287236D-C680-4349-9A96-AEA01B6A4E8F}" type="datetimeFigureOut">
              <a:rPr lang="vi-VN" smtClean="0"/>
              <a:t>06/03/2020</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3860145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gày tháng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287236D-C680-4349-9A96-AEA01B6A4E8F}" type="datetimeFigureOut">
              <a:rPr lang="vi-VN" smtClean="0"/>
              <a:t>06/03/2020</a:t>
            </a:fld>
            <a:endParaRPr lang="vi-VN"/>
          </a:p>
        </p:txBody>
      </p:sp>
      <p:sp>
        <p:nvSpPr>
          <p:cNvPr id="5" name="Chỗ dành sẵn cho Chân trang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p>
        </p:txBody>
      </p:sp>
      <p:sp>
        <p:nvSpPr>
          <p:cNvPr id="6" name="Chỗ dành sẵn cho Số hiệu Bản chiế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45828D-F580-42DE-B77E-860980F07F32}" type="slidenum">
              <a:rPr lang="vi-VN" smtClean="0"/>
              <a:t>‹#›</a:t>
            </a:fld>
            <a:endParaRPr lang="vi-VN"/>
          </a:p>
        </p:txBody>
      </p:sp>
    </p:spTree>
    <p:extLst>
      <p:ext uri="{BB962C8B-B14F-4D97-AF65-F5344CB8AC3E}">
        <p14:creationId xmlns:p14="http://schemas.microsoft.com/office/powerpoint/2010/main" val="3336428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gif"/><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8.gif"/><Relationship Id="rId4" Type="http://schemas.openxmlformats.org/officeDocument/2006/relationships/image" Target="../media/image18.gif"/></Relationships>
</file>

<file path=ppt/slides/_rels/slide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4000" b="-4000"/>
          </a:stretch>
        </a:blip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ABBE92B-C594-4336-AD5D-D511058211AB}"/>
              </a:ext>
            </a:extLst>
          </p:cNvPr>
          <p:cNvSpPr>
            <a:spLocks noGrp="1"/>
          </p:cNvSpPr>
          <p:nvPr>
            <p:ph type="ctrTitle"/>
          </p:nvPr>
        </p:nvSpPr>
        <p:spPr/>
        <p:txBody>
          <a:bodyPr vert="horz" lIns="68580" tIns="34290" rIns="68580" bIns="34290" rtlCol="0" anchor="t">
            <a:normAutofit/>
          </a:bodyPr>
          <a:lstStyle/>
          <a:p>
            <a:r>
              <a:rPr lang="vi-VN" sz="3300" b="1" dirty="0" err="1">
                <a:solidFill>
                  <a:schemeClr val="accent5">
                    <a:lumMod val="50000"/>
                  </a:schemeClr>
                </a:solidFill>
                <a:latin typeface="Times New Roman"/>
                <a:cs typeface="Times New Roman"/>
              </a:rPr>
              <a:t>Chào</a:t>
            </a:r>
            <a:r>
              <a:rPr lang="vi-VN" sz="3300" b="1" dirty="0">
                <a:solidFill>
                  <a:schemeClr val="accent5">
                    <a:lumMod val="50000"/>
                  </a:schemeClr>
                </a:solidFill>
                <a:latin typeface="Times New Roman"/>
                <a:cs typeface="Times New Roman"/>
              </a:rPr>
              <a:t> </a:t>
            </a:r>
            <a:r>
              <a:rPr lang="vi-VN" sz="3300" b="1" dirty="0" err="1">
                <a:solidFill>
                  <a:schemeClr val="accent5">
                    <a:lumMod val="50000"/>
                  </a:schemeClr>
                </a:solidFill>
                <a:latin typeface="Times New Roman"/>
                <a:cs typeface="Times New Roman"/>
              </a:rPr>
              <a:t>mừng</a:t>
            </a:r>
            <a:r>
              <a:rPr lang="vi-VN" sz="3300" b="1" dirty="0">
                <a:solidFill>
                  <a:schemeClr val="accent5">
                    <a:lumMod val="50000"/>
                  </a:schemeClr>
                </a:solidFill>
                <a:latin typeface="Times New Roman"/>
                <a:cs typeface="Times New Roman"/>
              </a:rPr>
              <a:t> cô </a:t>
            </a:r>
            <a:r>
              <a:rPr lang="vi-VN" sz="3300" b="1" dirty="0" err="1">
                <a:solidFill>
                  <a:schemeClr val="accent5">
                    <a:lumMod val="50000"/>
                  </a:schemeClr>
                </a:solidFill>
                <a:latin typeface="Times New Roman"/>
                <a:cs typeface="Times New Roman"/>
              </a:rPr>
              <a:t>giáo</a:t>
            </a:r>
            <a:r>
              <a:rPr lang="vi-VN" sz="3300" b="1" dirty="0">
                <a:solidFill>
                  <a:schemeClr val="accent5">
                    <a:lumMod val="50000"/>
                  </a:schemeClr>
                </a:solidFill>
                <a:latin typeface="Times New Roman"/>
                <a:cs typeface="Times New Roman"/>
              </a:rPr>
              <a:t> </a:t>
            </a:r>
            <a:r>
              <a:rPr lang="vi-VN" sz="3300" b="1" dirty="0" err="1">
                <a:solidFill>
                  <a:schemeClr val="accent5">
                    <a:lumMod val="50000"/>
                  </a:schemeClr>
                </a:solidFill>
                <a:latin typeface="Times New Roman"/>
                <a:cs typeface="Times New Roman"/>
              </a:rPr>
              <a:t>và</a:t>
            </a:r>
            <a:r>
              <a:rPr lang="vi-VN" sz="3300" b="1" dirty="0">
                <a:solidFill>
                  <a:schemeClr val="accent5">
                    <a:lumMod val="50000"/>
                  </a:schemeClr>
                </a:solidFill>
                <a:latin typeface="Times New Roman"/>
                <a:cs typeface="Times New Roman"/>
              </a:rPr>
              <a:t> </a:t>
            </a:r>
            <a:r>
              <a:rPr lang="vi-VN" sz="3300" b="1" dirty="0" err="1">
                <a:solidFill>
                  <a:schemeClr val="accent5">
                    <a:lumMod val="50000"/>
                  </a:schemeClr>
                </a:solidFill>
                <a:latin typeface="Times New Roman"/>
                <a:cs typeface="Times New Roman"/>
              </a:rPr>
              <a:t>các</a:t>
            </a:r>
            <a:r>
              <a:rPr lang="vi-VN" sz="3300" b="1" dirty="0">
                <a:solidFill>
                  <a:schemeClr val="accent5">
                    <a:lumMod val="50000"/>
                  </a:schemeClr>
                </a:solidFill>
                <a:latin typeface="Times New Roman"/>
                <a:cs typeface="Times New Roman"/>
              </a:rPr>
              <a:t> </a:t>
            </a:r>
            <a:r>
              <a:rPr lang="vi-VN" sz="3300" b="1" dirty="0" err="1">
                <a:solidFill>
                  <a:schemeClr val="accent5">
                    <a:lumMod val="50000"/>
                  </a:schemeClr>
                </a:solidFill>
                <a:latin typeface="Times New Roman"/>
                <a:cs typeface="Times New Roman"/>
              </a:rPr>
              <a:t>bạn</a:t>
            </a:r>
            <a:r>
              <a:rPr lang="vi-VN" sz="3300" b="1" dirty="0">
                <a:solidFill>
                  <a:schemeClr val="accent5">
                    <a:lumMod val="50000"/>
                  </a:schemeClr>
                </a:solidFill>
                <a:latin typeface="Times New Roman"/>
                <a:cs typeface="Times New Roman"/>
              </a:rPr>
              <a:t> </a:t>
            </a:r>
            <a:r>
              <a:rPr lang="vi-VN" sz="3300" b="1" dirty="0" err="1">
                <a:solidFill>
                  <a:schemeClr val="accent5">
                    <a:lumMod val="50000"/>
                  </a:schemeClr>
                </a:solidFill>
                <a:latin typeface="Times New Roman"/>
                <a:cs typeface="Times New Roman"/>
              </a:rPr>
              <a:t>đến</a:t>
            </a:r>
            <a:r>
              <a:rPr lang="vi-VN" sz="3300" b="1" dirty="0">
                <a:solidFill>
                  <a:schemeClr val="accent5">
                    <a:lumMod val="50000"/>
                  </a:schemeClr>
                </a:solidFill>
                <a:latin typeface="Times New Roman"/>
                <a:cs typeface="Times New Roman"/>
              </a:rPr>
              <a:t> </a:t>
            </a:r>
            <a:r>
              <a:rPr lang="vi-VN" sz="3300" b="1" dirty="0" err="1">
                <a:solidFill>
                  <a:schemeClr val="accent5">
                    <a:lumMod val="50000"/>
                  </a:schemeClr>
                </a:solidFill>
                <a:latin typeface="Times New Roman"/>
                <a:cs typeface="Times New Roman"/>
              </a:rPr>
              <a:t>với</a:t>
            </a:r>
            <a:r>
              <a:rPr lang="vi-VN" sz="3300" b="1" dirty="0">
                <a:solidFill>
                  <a:schemeClr val="accent5">
                    <a:lumMod val="50000"/>
                  </a:schemeClr>
                </a:solidFill>
                <a:latin typeface="Times New Roman"/>
                <a:cs typeface="Times New Roman"/>
              </a:rPr>
              <a:t> </a:t>
            </a:r>
            <a:r>
              <a:rPr lang="vi-VN" sz="3300" b="1" dirty="0" err="1">
                <a:solidFill>
                  <a:schemeClr val="accent5">
                    <a:lumMod val="50000"/>
                  </a:schemeClr>
                </a:solidFill>
                <a:latin typeface="Times New Roman"/>
                <a:cs typeface="Times New Roman"/>
              </a:rPr>
              <a:t>buổi</a:t>
            </a:r>
            <a:r>
              <a:rPr lang="vi-VN" sz="3300" b="1" dirty="0">
                <a:solidFill>
                  <a:schemeClr val="accent5">
                    <a:lumMod val="50000"/>
                  </a:schemeClr>
                </a:solidFill>
                <a:latin typeface="Times New Roman"/>
                <a:cs typeface="Times New Roman"/>
              </a:rPr>
              <a:t> </a:t>
            </a:r>
            <a:r>
              <a:rPr lang="vi-VN" sz="3300" b="1" dirty="0" err="1">
                <a:solidFill>
                  <a:schemeClr val="accent5">
                    <a:lumMod val="50000"/>
                  </a:schemeClr>
                </a:solidFill>
                <a:latin typeface="Times New Roman"/>
                <a:cs typeface="Times New Roman"/>
              </a:rPr>
              <a:t>thuyết</a:t>
            </a:r>
            <a:r>
              <a:rPr lang="vi-VN" sz="3300" b="1" dirty="0">
                <a:solidFill>
                  <a:schemeClr val="accent5">
                    <a:lumMod val="50000"/>
                  </a:schemeClr>
                </a:solidFill>
                <a:latin typeface="Times New Roman"/>
                <a:cs typeface="Times New Roman"/>
              </a:rPr>
              <a:t> </a:t>
            </a:r>
            <a:r>
              <a:rPr lang="vi-VN" sz="3300" b="1" dirty="0" err="1">
                <a:solidFill>
                  <a:schemeClr val="accent5">
                    <a:lumMod val="50000"/>
                  </a:schemeClr>
                </a:solidFill>
                <a:latin typeface="Times New Roman"/>
                <a:cs typeface="Times New Roman"/>
              </a:rPr>
              <a:t>trình</a:t>
            </a:r>
            <a:r>
              <a:rPr lang="vi-VN" sz="3300" b="1" dirty="0">
                <a:solidFill>
                  <a:schemeClr val="accent5">
                    <a:lumMod val="50000"/>
                  </a:schemeClr>
                </a:solidFill>
                <a:latin typeface="Times New Roman"/>
                <a:cs typeface="Times New Roman"/>
              </a:rPr>
              <a:t> </a:t>
            </a:r>
            <a:r>
              <a:rPr lang="vi-VN" sz="3300" b="1" dirty="0" err="1">
                <a:solidFill>
                  <a:schemeClr val="accent5">
                    <a:lumMod val="50000"/>
                  </a:schemeClr>
                </a:solidFill>
                <a:latin typeface="Times New Roman"/>
                <a:cs typeface="Times New Roman"/>
              </a:rPr>
              <a:t>của</a:t>
            </a:r>
            <a:r>
              <a:rPr lang="vi-VN" sz="3300" b="1" dirty="0">
                <a:solidFill>
                  <a:schemeClr val="accent5">
                    <a:lumMod val="50000"/>
                  </a:schemeClr>
                </a:solidFill>
                <a:latin typeface="Times New Roman"/>
                <a:cs typeface="Times New Roman"/>
              </a:rPr>
              <a:t> </a:t>
            </a:r>
            <a:r>
              <a:rPr lang="vi-VN" sz="3300" b="1" dirty="0" err="1">
                <a:solidFill>
                  <a:schemeClr val="accent5">
                    <a:lumMod val="50000"/>
                  </a:schemeClr>
                </a:solidFill>
                <a:latin typeface="Times New Roman"/>
                <a:cs typeface="Times New Roman"/>
              </a:rPr>
              <a:t>tổ</a:t>
            </a:r>
            <a:r>
              <a:rPr lang="vi-VN" sz="3300" b="1" dirty="0">
                <a:solidFill>
                  <a:schemeClr val="accent5">
                    <a:lumMod val="50000"/>
                  </a:schemeClr>
                </a:solidFill>
                <a:latin typeface="Times New Roman"/>
                <a:cs typeface="Times New Roman"/>
              </a:rPr>
              <a:t> 1</a:t>
            </a:r>
          </a:p>
        </p:txBody>
      </p:sp>
      <p:sp>
        <p:nvSpPr>
          <p:cNvPr id="3" name="Tiêu đề phụ 2">
            <a:extLst>
              <a:ext uri="{FF2B5EF4-FFF2-40B4-BE49-F238E27FC236}">
                <a16:creationId xmlns="" xmlns:a16="http://schemas.microsoft.com/office/drawing/2014/main" id="{F0695070-DDCE-4C92-B8A8-9FC78CF20CCA}"/>
              </a:ext>
            </a:extLst>
          </p:cNvPr>
          <p:cNvSpPr>
            <a:spLocks noGrp="1"/>
          </p:cNvSpPr>
          <p:nvPr>
            <p:ph type="subTitle" idx="1"/>
          </p:nvPr>
        </p:nvSpPr>
        <p:spPr>
          <a:xfrm>
            <a:off x="1202709" y="2842271"/>
            <a:ext cx="6858000" cy="1241822"/>
          </a:xfrm>
        </p:spPr>
        <p:txBody>
          <a:bodyPr vert="horz" lIns="68580" tIns="34290" rIns="68580" bIns="34290" rtlCol="0" anchor="t">
            <a:normAutofit/>
          </a:bodyPr>
          <a:lstStyle/>
          <a:p>
            <a:r>
              <a:rPr lang="vi-VN" sz="2700" b="1" i="1" err="1">
                <a:solidFill>
                  <a:srgbClr val="FF0000"/>
                </a:solidFill>
                <a:latin typeface="Arial"/>
                <a:cs typeface="Arial"/>
              </a:rPr>
              <a:t>Chủ</a:t>
            </a:r>
            <a:r>
              <a:rPr lang="vi-VN" sz="2700" b="1" i="1" dirty="0">
                <a:solidFill>
                  <a:srgbClr val="FF0000"/>
                </a:solidFill>
                <a:latin typeface="Arial"/>
                <a:cs typeface="Arial"/>
              </a:rPr>
              <a:t> </a:t>
            </a:r>
            <a:r>
              <a:rPr lang="vi-VN" sz="2700" b="1" i="1" err="1">
                <a:solidFill>
                  <a:srgbClr val="FF0000"/>
                </a:solidFill>
                <a:latin typeface="Arial"/>
                <a:cs typeface="Arial"/>
              </a:rPr>
              <a:t>đề</a:t>
            </a:r>
            <a:r>
              <a:rPr lang="vi-VN" sz="2700" b="1" i="1" dirty="0">
                <a:solidFill>
                  <a:srgbClr val="FF0000"/>
                </a:solidFill>
                <a:latin typeface="Arial"/>
                <a:cs typeface="Arial"/>
              </a:rPr>
              <a:t> : </a:t>
            </a:r>
            <a:r>
              <a:rPr lang="vi-VN" sz="2700" b="1" i="1" err="1">
                <a:solidFill>
                  <a:srgbClr val="FF0000"/>
                </a:solidFill>
                <a:latin typeface="Arial"/>
                <a:cs typeface="Arial"/>
              </a:rPr>
              <a:t>Các</a:t>
            </a:r>
            <a:r>
              <a:rPr lang="vi-VN" sz="2700" b="1" i="1" dirty="0">
                <a:solidFill>
                  <a:srgbClr val="FF0000"/>
                </a:solidFill>
                <a:latin typeface="Arial"/>
                <a:cs typeface="Arial"/>
              </a:rPr>
              <a:t> </a:t>
            </a:r>
            <a:r>
              <a:rPr lang="vi-VN" sz="2700" b="1" i="1" err="1">
                <a:solidFill>
                  <a:srgbClr val="FF0000"/>
                </a:solidFill>
                <a:latin typeface="Arial"/>
                <a:cs typeface="Arial"/>
              </a:rPr>
              <a:t>loại</a:t>
            </a:r>
            <a:r>
              <a:rPr lang="vi-VN" sz="2700" b="1" i="1" dirty="0">
                <a:solidFill>
                  <a:srgbClr val="FF0000"/>
                </a:solidFill>
                <a:latin typeface="Arial"/>
                <a:cs typeface="Arial"/>
              </a:rPr>
              <a:t> sâu cây </a:t>
            </a:r>
            <a:r>
              <a:rPr lang="vi-VN" sz="2700" b="1" i="1" err="1">
                <a:solidFill>
                  <a:srgbClr val="FF0000"/>
                </a:solidFill>
                <a:latin typeface="Arial"/>
                <a:cs typeface="Arial"/>
              </a:rPr>
              <a:t>cam,bưởi</a:t>
            </a:r>
            <a:endParaRPr lang="vi-VN" sz="2700" b="1" i="1" dirty="0">
              <a:solidFill>
                <a:srgbClr val="FF0000"/>
              </a:solidFill>
              <a:latin typeface="Arial"/>
              <a:cs typeface="Arial"/>
            </a:endParaRPr>
          </a:p>
        </p:txBody>
      </p:sp>
      <p:pic>
        <p:nvPicPr>
          <p:cNvPr id="5" name="Hình ảnh 6" descr="Ảnh có chứa hoa&#10;&#10;Mô tả được tạo với mức tin cậy rất cao">
            <a:extLst>
              <a:ext uri="{FF2B5EF4-FFF2-40B4-BE49-F238E27FC236}">
                <a16:creationId xmlns="" xmlns:a16="http://schemas.microsoft.com/office/drawing/2014/main" id="{4B91E4FB-4B3F-453F-8BB7-F9DD635BE079}"/>
              </a:ext>
            </a:extLst>
          </p:cNvPr>
          <p:cNvPicPr>
            <a:picLocks noChangeAspect="1"/>
          </p:cNvPicPr>
          <p:nvPr/>
        </p:nvPicPr>
        <p:blipFill>
          <a:blip r:embed="rId3"/>
          <a:stretch>
            <a:fillRect/>
          </a:stretch>
        </p:blipFill>
        <p:spPr>
          <a:xfrm>
            <a:off x="1831576" y="327425"/>
            <a:ext cx="6581237" cy="804017"/>
          </a:xfrm>
          <a:prstGeom prst="rect">
            <a:avLst/>
          </a:prstGeom>
        </p:spPr>
      </p:pic>
      <p:pic>
        <p:nvPicPr>
          <p:cNvPr id="9" name="Hình ảnh 11">
            <a:extLst>
              <a:ext uri="{FF2B5EF4-FFF2-40B4-BE49-F238E27FC236}">
                <a16:creationId xmlns="" xmlns:a16="http://schemas.microsoft.com/office/drawing/2014/main" id="{B24BFDCA-3BE8-4019-92FD-AEE018F7B36A}"/>
              </a:ext>
            </a:extLst>
          </p:cNvPr>
          <p:cNvPicPr>
            <a:picLocks noChangeAspect="1"/>
          </p:cNvPicPr>
          <p:nvPr/>
        </p:nvPicPr>
        <p:blipFill>
          <a:blip r:embed="rId4"/>
          <a:stretch>
            <a:fillRect/>
          </a:stretch>
        </p:blipFill>
        <p:spPr>
          <a:xfrm>
            <a:off x="-14749" y="5629275"/>
            <a:ext cx="4583061" cy="374240"/>
          </a:xfrm>
          <a:prstGeom prst="rect">
            <a:avLst/>
          </a:prstGeom>
        </p:spPr>
      </p:pic>
      <p:pic>
        <p:nvPicPr>
          <p:cNvPr id="14" name="Hình ảnh 14">
            <a:extLst>
              <a:ext uri="{FF2B5EF4-FFF2-40B4-BE49-F238E27FC236}">
                <a16:creationId xmlns="" xmlns:a16="http://schemas.microsoft.com/office/drawing/2014/main" id="{C5A830BA-6E5F-43FE-9C44-AF37466E56DF}"/>
              </a:ext>
            </a:extLst>
          </p:cNvPr>
          <p:cNvPicPr>
            <a:picLocks noChangeAspect="1"/>
          </p:cNvPicPr>
          <p:nvPr/>
        </p:nvPicPr>
        <p:blipFill>
          <a:blip r:embed="rId4"/>
          <a:stretch>
            <a:fillRect/>
          </a:stretch>
        </p:blipFill>
        <p:spPr>
          <a:xfrm>
            <a:off x="4446639" y="5629274"/>
            <a:ext cx="4748981" cy="374241"/>
          </a:xfrm>
          <a:prstGeom prst="rect">
            <a:avLst/>
          </a:prstGeom>
        </p:spPr>
      </p:pic>
      <p:pic>
        <p:nvPicPr>
          <p:cNvPr id="16" name="Hình ảnh 16">
            <a:extLst>
              <a:ext uri="{FF2B5EF4-FFF2-40B4-BE49-F238E27FC236}">
                <a16:creationId xmlns="" xmlns:a16="http://schemas.microsoft.com/office/drawing/2014/main" id="{A5B0AAA2-D300-4AD2-85DD-8ECDABB28D23}"/>
              </a:ext>
            </a:extLst>
          </p:cNvPr>
          <p:cNvPicPr>
            <a:picLocks noChangeAspect="1"/>
          </p:cNvPicPr>
          <p:nvPr/>
        </p:nvPicPr>
        <p:blipFill>
          <a:blip r:embed="rId5"/>
          <a:stretch>
            <a:fillRect/>
          </a:stretch>
        </p:blipFill>
        <p:spPr>
          <a:xfrm>
            <a:off x="471257" y="2053252"/>
            <a:ext cx="1122260" cy="3728576"/>
          </a:xfrm>
          <a:prstGeom prst="rect">
            <a:avLst/>
          </a:prstGeom>
        </p:spPr>
      </p:pic>
      <p:pic>
        <p:nvPicPr>
          <p:cNvPr id="18" name="Hình ảnh 18" descr="Ảnh có chứa vẽ, đồng hồ, hoa&#10;&#10;Mô tả được tạo với mức tin cậy rất cao">
            <a:extLst>
              <a:ext uri="{FF2B5EF4-FFF2-40B4-BE49-F238E27FC236}">
                <a16:creationId xmlns="" xmlns:a16="http://schemas.microsoft.com/office/drawing/2014/main" id="{9C747B40-305C-4122-AD10-B1604DF196CE}"/>
              </a:ext>
            </a:extLst>
          </p:cNvPr>
          <p:cNvPicPr>
            <a:picLocks noChangeAspect="1"/>
          </p:cNvPicPr>
          <p:nvPr/>
        </p:nvPicPr>
        <p:blipFill>
          <a:blip r:embed="rId6"/>
          <a:stretch>
            <a:fillRect/>
          </a:stretch>
        </p:blipFill>
        <p:spPr>
          <a:xfrm>
            <a:off x="7724468" y="1701826"/>
            <a:ext cx="1013951" cy="3666356"/>
          </a:xfrm>
          <a:prstGeom prst="rect">
            <a:avLst/>
          </a:prstGeom>
        </p:spPr>
      </p:pic>
      <p:pic>
        <p:nvPicPr>
          <p:cNvPr id="4" name="Hình ảnh 5" descr="Ảnh có chứa bánh rán, bánh rán vòng, đang ngồi, xanh lục&#10;&#10;Mô tả được tạo với mức tin cậy rất cao">
            <a:extLst>
              <a:ext uri="{FF2B5EF4-FFF2-40B4-BE49-F238E27FC236}">
                <a16:creationId xmlns="" xmlns:a16="http://schemas.microsoft.com/office/drawing/2014/main" id="{179D0CD3-5D80-4346-8222-2DCEC9942065}"/>
              </a:ext>
            </a:extLst>
          </p:cNvPr>
          <p:cNvPicPr>
            <a:picLocks noChangeAspect="1"/>
          </p:cNvPicPr>
          <p:nvPr/>
        </p:nvPicPr>
        <p:blipFill>
          <a:blip r:embed="rId7"/>
          <a:stretch>
            <a:fillRect/>
          </a:stretch>
        </p:blipFill>
        <p:spPr>
          <a:xfrm>
            <a:off x="3918614" y="3645658"/>
            <a:ext cx="1545609" cy="15456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257878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2097" y="635584"/>
            <a:ext cx="7523677" cy="871246"/>
          </a:xfrm>
        </p:spPr>
        <p:txBody>
          <a:bodyPr>
            <a:normAutofit/>
          </a:bodyPr>
          <a:lstStyle/>
          <a:p>
            <a:r>
              <a:rPr lang="vi-VN" sz="3400" b="1" u="sng" dirty="0">
                <a:solidFill>
                  <a:srgbClr val="FF0000"/>
                </a:solidFill>
                <a:cs typeface="Times New Roman"/>
              </a:rPr>
              <a:t>I.Sâu ở cây bưởi</a:t>
            </a:r>
            <a:endParaRPr lang="en-US" sz="3400" dirty="0"/>
          </a:p>
        </p:txBody>
      </p:sp>
      <p:sp>
        <p:nvSpPr>
          <p:cNvPr id="3" name="Content Placeholder 2"/>
          <p:cNvSpPr>
            <a:spLocks noGrp="1"/>
          </p:cNvSpPr>
          <p:nvPr>
            <p:ph idx="1"/>
          </p:nvPr>
        </p:nvSpPr>
        <p:spPr>
          <a:xfrm>
            <a:off x="628650" y="1374864"/>
            <a:ext cx="4047258" cy="531209"/>
          </a:xfrm>
        </p:spPr>
        <p:txBody>
          <a:bodyPr/>
          <a:lstStyle/>
          <a:p>
            <a:pPr marL="0" indent="0">
              <a:buNone/>
            </a:pPr>
            <a:r>
              <a:rPr lang="vi-VN" b="1" i="1" dirty="0">
                <a:solidFill>
                  <a:schemeClr val="accent2">
                    <a:lumMod val="50000"/>
                  </a:schemeClr>
                </a:solidFill>
                <a:cs typeface="Arial"/>
              </a:rPr>
              <a:t>a.Sâu vẽ bùa:</a:t>
            </a:r>
            <a:endParaRPr lang="vi-VN" dirty="0">
              <a:solidFill>
                <a:schemeClr val="accent2">
                  <a:lumMod val="50000"/>
                </a:schemeClr>
              </a:solidFill>
              <a:cs typeface="Arial"/>
            </a:endParaRPr>
          </a:p>
        </p:txBody>
      </p:sp>
      <p:pic>
        <p:nvPicPr>
          <p:cNvPr id="4" name="Hình ảnh 35">
            <a:extLst>
              <a:ext uri="{FF2B5EF4-FFF2-40B4-BE49-F238E27FC236}">
                <a16:creationId xmlns="" xmlns:a16="http://schemas.microsoft.com/office/drawing/2014/main" id="{6636A4F3-4271-4062-84CD-7ECA42FA1352}"/>
              </a:ext>
            </a:extLst>
          </p:cNvPr>
          <p:cNvPicPr>
            <a:picLocks noChangeAspect="1"/>
          </p:cNvPicPr>
          <p:nvPr/>
        </p:nvPicPr>
        <p:blipFill>
          <a:blip r:embed="rId2"/>
          <a:stretch>
            <a:fillRect/>
          </a:stretch>
        </p:blipFill>
        <p:spPr>
          <a:xfrm>
            <a:off x="462097" y="248452"/>
            <a:ext cx="8427623" cy="493289"/>
          </a:xfrm>
          <a:prstGeom prst="rect">
            <a:avLst/>
          </a:prstGeom>
        </p:spPr>
      </p:pic>
      <p:sp>
        <p:nvSpPr>
          <p:cNvPr id="5" name="Rectangle 4"/>
          <p:cNvSpPr/>
          <p:nvPr/>
        </p:nvSpPr>
        <p:spPr>
          <a:xfrm>
            <a:off x="573110" y="1911267"/>
            <a:ext cx="4572000" cy="830997"/>
          </a:xfrm>
          <a:prstGeom prst="rect">
            <a:avLst/>
          </a:prstGeom>
        </p:spPr>
        <p:txBody>
          <a:bodyPr>
            <a:spAutoFit/>
          </a:bodyPr>
          <a:lstStyle/>
          <a:p>
            <a:r>
              <a:rPr lang="vi-VN" sz="1600" b="1" dirty="0">
                <a:cs typeface="Arial"/>
              </a:rPr>
              <a:t>-Là loại sâu hại trên cây bưởi điển hình,hoạt động về đêm,đẻ trứng dưới mặt lá(ĐB là lá non)</a:t>
            </a:r>
            <a:endParaRPr lang="vi-VN" sz="1600" b="1" dirty="0">
              <a:ea typeface="+mn-lt"/>
              <a:cs typeface="Arial"/>
            </a:endParaRPr>
          </a:p>
        </p:txBody>
      </p:sp>
      <p:sp>
        <p:nvSpPr>
          <p:cNvPr id="6" name="Rectangle 5"/>
          <p:cNvSpPr/>
          <p:nvPr/>
        </p:nvSpPr>
        <p:spPr>
          <a:xfrm>
            <a:off x="573110" y="2904803"/>
            <a:ext cx="4572000" cy="830997"/>
          </a:xfrm>
          <a:prstGeom prst="rect">
            <a:avLst/>
          </a:prstGeom>
        </p:spPr>
        <p:txBody>
          <a:bodyPr>
            <a:spAutoFit/>
          </a:bodyPr>
          <a:lstStyle/>
          <a:p>
            <a:r>
              <a:rPr lang="vi-VN" sz="1600" b="1" dirty="0">
                <a:ea typeface="+mn-lt"/>
                <a:cs typeface="Arial"/>
              </a:rPr>
              <a:t>-Có kích thước 2-3mm,con trưởng thành có màu ngà vàng.Cánh trước hình lá nhọn,lông mép dài,ở góc và đầu cánh có 2 vết đen</a:t>
            </a:r>
            <a:endParaRPr lang="vi-VN" sz="1600" b="1" dirty="0">
              <a:cs typeface="Arial"/>
            </a:endParaRPr>
          </a:p>
        </p:txBody>
      </p:sp>
      <p:sp>
        <p:nvSpPr>
          <p:cNvPr id="7" name="Rectangle 6"/>
          <p:cNvSpPr/>
          <p:nvPr/>
        </p:nvSpPr>
        <p:spPr>
          <a:xfrm>
            <a:off x="573110" y="3840748"/>
            <a:ext cx="4572000" cy="1077218"/>
          </a:xfrm>
          <a:prstGeom prst="rect">
            <a:avLst/>
          </a:prstGeom>
        </p:spPr>
        <p:txBody>
          <a:bodyPr>
            <a:spAutoFit/>
          </a:bodyPr>
          <a:lstStyle/>
          <a:p>
            <a:r>
              <a:rPr lang="vi-VN" sz="1600" b="1" dirty="0">
                <a:cs typeface="Arial"/>
              </a:rPr>
              <a:t>-Gây hại chủ yếu mỗi khi cây ra chồi non,làm lá quăn lại.Khi cây có trái,sâu sẽ tấn công khiến trái dễ rụng,tăng nguy cơ truyền bệnh loét</a:t>
            </a:r>
          </a:p>
        </p:txBody>
      </p:sp>
      <p:sp>
        <p:nvSpPr>
          <p:cNvPr id="8" name="Rectangle 7"/>
          <p:cNvSpPr/>
          <p:nvPr/>
        </p:nvSpPr>
        <p:spPr>
          <a:xfrm>
            <a:off x="573110" y="4942631"/>
            <a:ext cx="4572000" cy="1077218"/>
          </a:xfrm>
          <a:prstGeom prst="rect">
            <a:avLst/>
          </a:prstGeom>
        </p:spPr>
        <p:txBody>
          <a:bodyPr>
            <a:spAutoFit/>
          </a:bodyPr>
          <a:lstStyle/>
          <a:p>
            <a:r>
              <a:rPr lang="vi-VN" sz="1600" b="1" dirty="0">
                <a:ea typeface="+mn-lt"/>
                <a:cs typeface="Arial"/>
              </a:rPr>
              <a:t>-Cách khắc phục:</a:t>
            </a:r>
          </a:p>
          <a:p>
            <a:r>
              <a:rPr lang="vi-VN" sz="1600" b="1" dirty="0">
                <a:cs typeface="Arial"/>
              </a:rPr>
              <a:t> + Chăm sóc cẩn thận</a:t>
            </a:r>
          </a:p>
          <a:p>
            <a:r>
              <a:rPr lang="vi-VN" sz="1600" b="1" dirty="0">
                <a:cs typeface="Arial"/>
              </a:rPr>
              <a:t> + Nuôi kiến vàng</a:t>
            </a:r>
          </a:p>
          <a:p>
            <a:r>
              <a:rPr lang="vi-VN" sz="1600" b="1" dirty="0">
                <a:cs typeface="Arial"/>
              </a:rPr>
              <a:t>  ….</a:t>
            </a:r>
          </a:p>
        </p:txBody>
      </p:sp>
      <p:pic>
        <p:nvPicPr>
          <p:cNvPr id="9" name="Hình ảnh 45" descr="Ảnh có chứa văn bản, bản đồ, vẽ&#10;&#10;Mô tả được tạo với mức tin cậy rất cao">
            <a:extLst>
              <a:ext uri="{FF2B5EF4-FFF2-40B4-BE49-F238E27FC236}">
                <a16:creationId xmlns="" xmlns:a16="http://schemas.microsoft.com/office/drawing/2014/main" id="{9CF177C4-9848-48C0-85AA-0D16869DFE2C}"/>
              </a:ext>
            </a:extLst>
          </p:cNvPr>
          <p:cNvPicPr>
            <a:picLocks noChangeAspect="1"/>
          </p:cNvPicPr>
          <p:nvPr/>
        </p:nvPicPr>
        <p:blipFill>
          <a:blip r:embed="rId3"/>
          <a:stretch>
            <a:fillRect/>
          </a:stretch>
        </p:blipFill>
        <p:spPr>
          <a:xfrm>
            <a:off x="3177784" y="717278"/>
            <a:ext cx="539105" cy="1633818"/>
          </a:xfrm>
          <a:prstGeom prst="rect">
            <a:avLst/>
          </a:prstGeom>
        </p:spPr>
      </p:pic>
      <p:pic>
        <p:nvPicPr>
          <p:cNvPr id="10" name="Hình ảnh 45" descr="Ảnh có chứa văn bản, bản đồ, vẽ&#10;&#10;Mô tả được tạo với mức tin cậy rất cao">
            <a:extLst>
              <a:ext uri="{FF2B5EF4-FFF2-40B4-BE49-F238E27FC236}">
                <a16:creationId xmlns="" xmlns:a16="http://schemas.microsoft.com/office/drawing/2014/main" id="{9CF177C4-9848-48C0-85AA-0D16869DFE2C}"/>
              </a:ext>
            </a:extLst>
          </p:cNvPr>
          <p:cNvPicPr>
            <a:picLocks noChangeAspect="1"/>
          </p:cNvPicPr>
          <p:nvPr/>
        </p:nvPicPr>
        <p:blipFill>
          <a:blip r:embed="rId3"/>
          <a:stretch>
            <a:fillRect/>
          </a:stretch>
        </p:blipFill>
        <p:spPr>
          <a:xfrm>
            <a:off x="8082489" y="423017"/>
            <a:ext cx="539105" cy="1633818"/>
          </a:xfrm>
          <a:prstGeom prst="rect">
            <a:avLst/>
          </a:prstGeom>
        </p:spPr>
      </p:pic>
      <p:pic>
        <p:nvPicPr>
          <p:cNvPr id="13" name="Hình ảnh 16" descr="Ảnh có chứa xanh lục, nước, đang ngồi, trải&#10;&#10;Mô tả được tạo với mức tin cậy rất cao">
            <a:extLst>
              <a:ext uri="{FF2B5EF4-FFF2-40B4-BE49-F238E27FC236}">
                <a16:creationId xmlns="" xmlns:a16="http://schemas.microsoft.com/office/drawing/2014/main" id="{A13A4108-EAD7-428F-97D5-4B002601AC74}"/>
              </a:ext>
            </a:extLst>
          </p:cNvPr>
          <p:cNvPicPr>
            <a:picLocks noChangeAspect="1"/>
          </p:cNvPicPr>
          <p:nvPr/>
        </p:nvPicPr>
        <p:blipFill>
          <a:blip r:embed="rId4"/>
          <a:stretch>
            <a:fillRect/>
          </a:stretch>
        </p:blipFill>
        <p:spPr>
          <a:xfrm>
            <a:off x="5552123" y="2117502"/>
            <a:ext cx="3159623" cy="2433210"/>
          </a:xfrm>
          <a:prstGeom prst="rect">
            <a:avLst/>
          </a:prstGeom>
        </p:spPr>
      </p:pic>
      <p:pic>
        <p:nvPicPr>
          <p:cNvPr id="14" name="Hình ảnh 27" descr="Ảnh có chứa động vật, côn trùng, tuyết, bàn&#10;&#10;Mô tả được tạo với mức tin cậy rất cao">
            <a:extLst>
              <a:ext uri="{FF2B5EF4-FFF2-40B4-BE49-F238E27FC236}">
                <a16:creationId xmlns="" xmlns:a16="http://schemas.microsoft.com/office/drawing/2014/main" id="{E8FFD0A2-3B7E-46ED-9079-7125306F6447}"/>
              </a:ext>
            </a:extLst>
          </p:cNvPr>
          <p:cNvPicPr>
            <a:picLocks noChangeAspect="1"/>
          </p:cNvPicPr>
          <p:nvPr/>
        </p:nvPicPr>
        <p:blipFill>
          <a:blip r:embed="rId5"/>
          <a:stretch>
            <a:fillRect/>
          </a:stretch>
        </p:blipFill>
        <p:spPr>
          <a:xfrm>
            <a:off x="5220929" y="2056835"/>
            <a:ext cx="3668791" cy="2634960"/>
          </a:xfrm>
          <a:prstGeom prst="rect">
            <a:avLst/>
          </a:prstGeom>
        </p:spPr>
      </p:pic>
      <p:pic>
        <p:nvPicPr>
          <p:cNvPr id="15" name="Hình ảnh 37" descr="Ảnh có chứa vẽ&#10;&#10;Mô tả được tạo với mức tin cậy rất cao">
            <a:extLst>
              <a:ext uri="{FF2B5EF4-FFF2-40B4-BE49-F238E27FC236}">
                <a16:creationId xmlns="" xmlns:a16="http://schemas.microsoft.com/office/drawing/2014/main" id="{B8337FC5-0312-40E4-908F-1FD1F300F152}"/>
              </a:ext>
            </a:extLst>
          </p:cNvPr>
          <p:cNvPicPr>
            <a:picLocks noChangeAspect="1"/>
          </p:cNvPicPr>
          <p:nvPr/>
        </p:nvPicPr>
        <p:blipFill>
          <a:blip r:embed="rId6"/>
          <a:stretch>
            <a:fillRect/>
          </a:stretch>
        </p:blipFill>
        <p:spPr>
          <a:xfrm>
            <a:off x="7712957" y="4241274"/>
            <a:ext cx="1480705" cy="2654062"/>
          </a:xfrm>
          <a:prstGeom prst="rect">
            <a:avLst/>
          </a:prstGeom>
        </p:spPr>
      </p:pic>
      <p:pic>
        <p:nvPicPr>
          <p:cNvPr id="16" name="Hình ảnh 39" descr="Ảnh có chứa vẽ&#10;&#10;Mô tả được tạo với mức tin cậy rất cao">
            <a:extLst>
              <a:ext uri="{FF2B5EF4-FFF2-40B4-BE49-F238E27FC236}">
                <a16:creationId xmlns="" xmlns:a16="http://schemas.microsoft.com/office/drawing/2014/main" id="{B7553D9E-03F1-4313-8357-BFA12700FECE}"/>
              </a:ext>
            </a:extLst>
          </p:cNvPr>
          <p:cNvPicPr>
            <a:picLocks noChangeAspect="1"/>
          </p:cNvPicPr>
          <p:nvPr/>
        </p:nvPicPr>
        <p:blipFill>
          <a:blip r:embed="rId7"/>
          <a:stretch>
            <a:fillRect/>
          </a:stretch>
        </p:blipFill>
        <p:spPr>
          <a:xfrm>
            <a:off x="6796113" y="4512150"/>
            <a:ext cx="857250" cy="2381250"/>
          </a:xfrm>
          <a:prstGeom prst="rect">
            <a:avLst/>
          </a:prstGeom>
        </p:spPr>
      </p:pic>
    </p:spTree>
    <p:extLst>
      <p:ext uri="{BB962C8B-B14F-4D97-AF65-F5344CB8AC3E}">
        <p14:creationId xmlns:p14="http://schemas.microsoft.com/office/powerpoint/2010/main" val="40464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ppt_h*1.125000"/>
                                          </p:val>
                                        </p:tav>
                                        <p:tav tm="100000">
                                          <p:val>
                                            <p:strVal val="#ppt_y"/>
                                          </p:val>
                                        </p:tav>
                                      </p:tavLst>
                                    </p:anim>
                                    <p:animEffect transition="in" filter="wipe(up)">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900" decel="100000" fill="hold"/>
                                        <p:tgtEl>
                                          <p:spTgt spid="1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grpId="0" nodeType="clickEffect">
                                  <p:stCondLst>
                                    <p:cond delay="0"/>
                                  </p:stCondLst>
                                  <p:childTnLst>
                                    <p:animRot by="21600000">
                                      <p:cBhvr>
                                        <p:cTn id="38" dur="2000" fill="hold"/>
                                        <p:tgtEl>
                                          <p:spTgt spid="8"/>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a:t>
            </a:r>
            <a:r>
              <a:rPr lang="en-US" dirty="0" err="1" smtClean="0"/>
              <a:t>về</a:t>
            </a:r>
            <a:r>
              <a:rPr lang="en-US" dirty="0" smtClean="0"/>
              <a:t> </a:t>
            </a:r>
            <a:r>
              <a:rPr lang="en-US" dirty="0" err="1" smtClean="0"/>
              <a:t>phòng</a:t>
            </a:r>
            <a:r>
              <a:rPr lang="en-US" dirty="0" smtClean="0"/>
              <a:t> </a:t>
            </a:r>
            <a:r>
              <a:rPr lang="en-US" dirty="0" err="1" smtClean="0"/>
              <a:t>trừ</a:t>
            </a:r>
            <a:r>
              <a:rPr lang="en-US" dirty="0" smtClean="0"/>
              <a:t> </a:t>
            </a:r>
            <a:r>
              <a:rPr lang="en-US" dirty="0" err="1" smtClean="0"/>
              <a:t>sâu</a:t>
            </a:r>
            <a:r>
              <a:rPr lang="en-US" dirty="0" smtClean="0"/>
              <a:t> </a:t>
            </a:r>
            <a:r>
              <a:rPr lang="en-US" dirty="0" err="1" smtClean="0"/>
              <a:t>vẽ</a:t>
            </a:r>
            <a:r>
              <a:rPr lang="en-US" dirty="0" smtClean="0"/>
              <a:t> </a:t>
            </a:r>
            <a:r>
              <a:rPr lang="en-US" dirty="0" err="1" smtClean="0"/>
              <a:t>bùa</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091629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3" name="Hộp Văn bản 1102">
            <a:extLst>
              <a:ext uri="{FF2B5EF4-FFF2-40B4-BE49-F238E27FC236}">
                <a16:creationId xmlns="" xmlns:a16="http://schemas.microsoft.com/office/drawing/2014/main" id="{D59615A0-C729-46A0-8738-988BDF96AD68}"/>
              </a:ext>
            </a:extLst>
          </p:cNvPr>
          <p:cNvSpPr txBox="1"/>
          <p:nvPr/>
        </p:nvSpPr>
        <p:spPr>
          <a:xfrm>
            <a:off x="987748" y="1097769"/>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vi-VN" sz="2400" b="1" u="sng" dirty="0" err="1">
                <a:solidFill>
                  <a:srgbClr val="FF0000"/>
                </a:solidFill>
                <a:latin typeface="Arial"/>
                <a:cs typeface="Arial"/>
              </a:rPr>
              <a:t>I.Sâu</a:t>
            </a:r>
            <a:r>
              <a:rPr lang="vi-VN" sz="2400" b="1" u="sng" dirty="0">
                <a:solidFill>
                  <a:srgbClr val="FF0000"/>
                </a:solidFill>
                <a:latin typeface="Arial"/>
                <a:cs typeface="Arial"/>
              </a:rPr>
              <a:t> ở cây </a:t>
            </a:r>
            <a:r>
              <a:rPr lang="vi-VN" sz="2400" b="1" u="sng" dirty="0" err="1">
                <a:solidFill>
                  <a:srgbClr val="FF0000"/>
                </a:solidFill>
                <a:latin typeface="Arial"/>
                <a:cs typeface="Arial"/>
              </a:rPr>
              <a:t>bưởi</a:t>
            </a:r>
            <a:endParaRPr lang="vi-VN" sz="2400" b="1" u="sng" dirty="0">
              <a:solidFill>
                <a:srgbClr val="FF0000"/>
              </a:solidFill>
              <a:latin typeface="Arial"/>
              <a:cs typeface="Arial"/>
            </a:endParaRPr>
          </a:p>
        </p:txBody>
      </p:sp>
      <p:pic>
        <p:nvPicPr>
          <p:cNvPr id="1104" name="Hình ảnh 1104" descr="Ảnh có chứa hoa&#10;&#10;Mô tả được tạo với mức tin cậy rất cao">
            <a:extLst>
              <a:ext uri="{FF2B5EF4-FFF2-40B4-BE49-F238E27FC236}">
                <a16:creationId xmlns="" xmlns:a16="http://schemas.microsoft.com/office/drawing/2014/main" id="{5D6F6161-6A7E-48C6-AB77-2CFD2D340E00}"/>
              </a:ext>
            </a:extLst>
          </p:cNvPr>
          <p:cNvPicPr>
            <a:picLocks noChangeAspect="1"/>
          </p:cNvPicPr>
          <p:nvPr/>
        </p:nvPicPr>
        <p:blipFill>
          <a:blip r:embed="rId2"/>
          <a:stretch>
            <a:fillRect/>
          </a:stretch>
        </p:blipFill>
        <p:spPr>
          <a:xfrm>
            <a:off x="1627909" y="189024"/>
            <a:ext cx="6022652" cy="819964"/>
          </a:xfrm>
          <a:prstGeom prst="rect">
            <a:avLst/>
          </a:prstGeom>
        </p:spPr>
      </p:pic>
      <p:sp>
        <p:nvSpPr>
          <p:cNvPr id="1106" name="Hộp Văn bản 1105">
            <a:extLst>
              <a:ext uri="{FF2B5EF4-FFF2-40B4-BE49-F238E27FC236}">
                <a16:creationId xmlns="" xmlns:a16="http://schemas.microsoft.com/office/drawing/2014/main" id="{750A9955-136E-4179-AF14-A378CF5F64B1}"/>
              </a:ext>
            </a:extLst>
          </p:cNvPr>
          <p:cNvSpPr txBox="1"/>
          <p:nvPr/>
        </p:nvSpPr>
        <p:spPr>
          <a:xfrm>
            <a:off x="1057276" y="1644056"/>
            <a:ext cx="36844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vi-VN" sz="2400" b="1" i="1" dirty="0" err="1">
                <a:solidFill>
                  <a:schemeClr val="accent6"/>
                </a:solidFill>
                <a:latin typeface="Arial"/>
                <a:cs typeface="Arial"/>
              </a:rPr>
              <a:t>b.Bướm</a:t>
            </a:r>
            <a:r>
              <a:rPr lang="vi-VN" sz="2400" b="1" i="1" dirty="0">
                <a:solidFill>
                  <a:schemeClr val="accent6"/>
                </a:solidFill>
                <a:latin typeface="Arial"/>
                <a:cs typeface="Arial"/>
              </a:rPr>
              <a:t> </a:t>
            </a:r>
            <a:r>
              <a:rPr lang="vi-VN" sz="2400" b="1" i="1" dirty="0" err="1">
                <a:solidFill>
                  <a:schemeClr val="accent6"/>
                </a:solidFill>
                <a:latin typeface="Arial"/>
                <a:cs typeface="Arial"/>
              </a:rPr>
              <a:t>phượng</a:t>
            </a:r>
            <a:r>
              <a:rPr lang="vi-VN" sz="2400" b="1" i="1" dirty="0">
                <a:solidFill>
                  <a:schemeClr val="accent6"/>
                </a:solidFill>
                <a:latin typeface="Arial"/>
                <a:cs typeface="Arial"/>
              </a:rPr>
              <a:t> :</a:t>
            </a:r>
          </a:p>
        </p:txBody>
      </p:sp>
      <p:sp>
        <p:nvSpPr>
          <p:cNvPr id="1107" name="Hộp Văn bản 1106">
            <a:extLst>
              <a:ext uri="{FF2B5EF4-FFF2-40B4-BE49-F238E27FC236}">
                <a16:creationId xmlns="" xmlns:a16="http://schemas.microsoft.com/office/drawing/2014/main" id="{F7D6EBEF-F245-4E36-99D5-F40C64C28BAF}"/>
              </a:ext>
            </a:extLst>
          </p:cNvPr>
          <p:cNvSpPr txBox="1"/>
          <p:nvPr/>
        </p:nvSpPr>
        <p:spPr>
          <a:xfrm>
            <a:off x="1024421" y="2185759"/>
            <a:ext cx="373339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vi-VN" dirty="0">
                <a:latin typeface="Arial"/>
                <a:ea typeface="+mn-lt"/>
                <a:cs typeface="Arial"/>
              </a:rPr>
              <a:t>-</a:t>
            </a:r>
            <a:r>
              <a:rPr lang="vi-VN" dirty="0" err="1">
                <a:latin typeface="Arial"/>
                <a:ea typeface="+mn-lt"/>
                <a:cs typeface="Arial"/>
              </a:rPr>
              <a:t>Bướm</a:t>
            </a:r>
            <a:r>
              <a:rPr lang="vi-VN" dirty="0">
                <a:latin typeface="Arial"/>
                <a:ea typeface="+mn-lt"/>
                <a:cs typeface="Arial"/>
              </a:rPr>
              <a:t> </a:t>
            </a:r>
            <a:r>
              <a:rPr lang="vi-VN" dirty="0" err="1">
                <a:latin typeface="Arial"/>
                <a:ea typeface="+mn-lt"/>
                <a:cs typeface="Arial"/>
              </a:rPr>
              <a:t>phượng</a:t>
            </a:r>
            <a:r>
              <a:rPr lang="vi-VN" dirty="0">
                <a:latin typeface="Arial"/>
                <a:ea typeface="+mn-lt"/>
                <a:cs typeface="Arial"/>
              </a:rPr>
              <a:t> </a:t>
            </a:r>
            <a:r>
              <a:rPr lang="vi-VN" dirty="0" err="1">
                <a:latin typeface="Arial"/>
                <a:ea typeface="+mn-lt"/>
                <a:cs typeface="Arial"/>
              </a:rPr>
              <a:t>trưởng</a:t>
            </a:r>
            <a:r>
              <a:rPr lang="vi-VN" dirty="0">
                <a:latin typeface="Arial"/>
                <a:ea typeface="+mn-lt"/>
                <a:cs typeface="Arial"/>
              </a:rPr>
              <a:t> </a:t>
            </a:r>
            <a:r>
              <a:rPr lang="vi-VN" dirty="0" err="1">
                <a:latin typeface="Arial"/>
                <a:ea typeface="+mn-lt"/>
                <a:cs typeface="Arial"/>
              </a:rPr>
              <a:t>thành</a:t>
            </a:r>
            <a:r>
              <a:rPr lang="vi-VN" dirty="0">
                <a:latin typeface="Arial"/>
                <a:ea typeface="+mn-lt"/>
                <a:cs typeface="Arial"/>
              </a:rPr>
              <a:t> </a:t>
            </a:r>
            <a:r>
              <a:rPr lang="vi-VN" dirty="0" err="1">
                <a:latin typeface="Arial"/>
                <a:ea typeface="+mn-lt"/>
                <a:cs typeface="Arial"/>
              </a:rPr>
              <a:t>dài</a:t>
            </a:r>
            <a:r>
              <a:rPr lang="vi-VN" dirty="0">
                <a:latin typeface="Arial"/>
                <a:ea typeface="+mn-lt"/>
                <a:cs typeface="Arial"/>
              </a:rPr>
              <a:t> 30-32mm,thân </a:t>
            </a:r>
            <a:r>
              <a:rPr lang="vi-VN" dirty="0" err="1">
                <a:latin typeface="Arial"/>
                <a:ea typeface="+mn-lt"/>
                <a:cs typeface="Arial"/>
              </a:rPr>
              <a:t>có</a:t>
            </a:r>
            <a:r>
              <a:rPr lang="vi-VN" dirty="0">
                <a:latin typeface="Arial"/>
                <a:ea typeface="+mn-lt"/>
                <a:cs typeface="Arial"/>
              </a:rPr>
              <a:t> </a:t>
            </a:r>
            <a:r>
              <a:rPr lang="vi-VN" dirty="0" err="1">
                <a:latin typeface="Arial"/>
                <a:ea typeface="+mn-lt"/>
                <a:cs typeface="Arial"/>
              </a:rPr>
              <a:t>màu</a:t>
            </a:r>
            <a:r>
              <a:rPr lang="vi-VN" dirty="0">
                <a:latin typeface="Arial"/>
                <a:ea typeface="+mn-lt"/>
                <a:cs typeface="Arial"/>
              </a:rPr>
              <a:t> </a:t>
            </a:r>
            <a:r>
              <a:rPr lang="vi-VN" dirty="0" err="1">
                <a:latin typeface="Arial"/>
                <a:ea typeface="+mn-lt"/>
                <a:cs typeface="Arial"/>
              </a:rPr>
              <a:t>xám</a:t>
            </a:r>
            <a:r>
              <a:rPr lang="vi-VN" dirty="0">
                <a:latin typeface="Arial"/>
                <a:ea typeface="+mn-lt"/>
                <a:cs typeface="Arial"/>
              </a:rPr>
              <a:t> </a:t>
            </a:r>
            <a:r>
              <a:rPr lang="vi-VN" dirty="0" err="1">
                <a:latin typeface="Arial"/>
                <a:ea typeface="+mn-lt"/>
                <a:cs typeface="Arial"/>
              </a:rPr>
              <a:t>đen,cánh</a:t>
            </a:r>
            <a:r>
              <a:rPr lang="vi-VN" dirty="0">
                <a:latin typeface="Arial"/>
                <a:ea typeface="+mn-lt"/>
                <a:cs typeface="Arial"/>
              </a:rPr>
              <a:t> sau </a:t>
            </a:r>
            <a:r>
              <a:rPr lang="vi-VN" dirty="0" err="1">
                <a:latin typeface="Arial"/>
                <a:ea typeface="+mn-lt"/>
                <a:cs typeface="Arial"/>
              </a:rPr>
              <a:t>màu</a:t>
            </a:r>
            <a:r>
              <a:rPr lang="vi-VN" dirty="0">
                <a:latin typeface="Arial"/>
                <a:ea typeface="+mn-lt"/>
                <a:cs typeface="Arial"/>
              </a:rPr>
              <a:t> </a:t>
            </a:r>
            <a:r>
              <a:rPr lang="vi-VN" dirty="0" err="1">
                <a:latin typeface="Arial"/>
                <a:ea typeface="+mn-lt"/>
                <a:cs typeface="Arial"/>
              </a:rPr>
              <a:t>đen,mép</a:t>
            </a:r>
            <a:r>
              <a:rPr lang="vi-VN" dirty="0">
                <a:latin typeface="Arial"/>
                <a:ea typeface="+mn-lt"/>
                <a:cs typeface="Arial"/>
              </a:rPr>
              <a:t> </a:t>
            </a:r>
            <a:r>
              <a:rPr lang="vi-VN" dirty="0" err="1">
                <a:latin typeface="Arial"/>
                <a:ea typeface="+mn-lt"/>
                <a:cs typeface="Arial"/>
              </a:rPr>
              <a:t>cánh</a:t>
            </a:r>
            <a:r>
              <a:rPr lang="vi-VN" dirty="0">
                <a:latin typeface="Arial"/>
                <a:ea typeface="+mn-lt"/>
                <a:cs typeface="Arial"/>
              </a:rPr>
              <a:t> </a:t>
            </a:r>
            <a:r>
              <a:rPr lang="vi-VN" dirty="0" err="1">
                <a:latin typeface="Arial"/>
                <a:ea typeface="+mn-lt"/>
                <a:cs typeface="Arial"/>
              </a:rPr>
              <a:t>gợn</a:t>
            </a:r>
            <a:r>
              <a:rPr lang="vi-VN" dirty="0">
                <a:latin typeface="Arial"/>
                <a:ea typeface="+mn-lt"/>
                <a:cs typeface="Arial"/>
              </a:rPr>
              <a:t> </a:t>
            </a:r>
            <a:r>
              <a:rPr lang="vi-VN" dirty="0" err="1">
                <a:latin typeface="Arial"/>
                <a:ea typeface="+mn-lt"/>
                <a:cs typeface="Arial"/>
              </a:rPr>
              <a:t>sóng,trên</a:t>
            </a:r>
            <a:r>
              <a:rPr lang="vi-VN" dirty="0">
                <a:latin typeface="Arial"/>
                <a:ea typeface="+mn-lt"/>
                <a:cs typeface="Arial"/>
              </a:rPr>
              <a:t> </a:t>
            </a:r>
            <a:r>
              <a:rPr lang="vi-VN" dirty="0" err="1">
                <a:latin typeface="Arial"/>
                <a:ea typeface="+mn-lt"/>
                <a:cs typeface="Arial"/>
              </a:rPr>
              <a:t>cánh</a:t>
            </a:r>
            <a:r>
              <a:rPr lang="vi-VN" dirty="0">
                <a:latin typeface="Arial"/>
                <a:ea typeface="+mn-lt"/>
                <a:cs typeface="Arial"/>
              </a:rPr>
              <a:t> </a:t>
            </a:r>
            <a:r>
              <a:rPr lang="vi-VN" dirty="0" err="1">
                <a:latin typeface="Arial"/>
                <a:ea typeface="+mn-lt"/>
                <a:cs typeface="Arial"/>
              </a:rPr>
              <a:t>có</a:t>
            </a:r>
            <a:r>
              <a:rPr lang="vi-VN" dirty="0">
                <a:latin typeface="Arial"/>
                <a:ea typeface="+mn-lt"/>
                <a:cs typeface="Arial"/>
              </a:rPr>
              <a:t> </a:t>
            </a:r>
            <a:r>
              <a:rPr lang="vi-VN" dirty="0" err="1">
                <a:latin typeface="Arial"/>
                <a:ea typeface="+mn-lt"/>
                <a:cs typeface="Arial"/>
              </a:rPr>
              <a:t>những</a:t>
            </a:r>
            <a:r>
              <a:rPr lang="vi-VN" dirty="0">
                <a:latin typeface="Arial"/>
                <a:ea typeface="+mn-lt"/>
                <a:cs typeface="Arial"/>
              </a:rPr>
              <a:t> </a:t>
            </a:r>
            <a:r>
              <a:rPr lang="vi-VN" dirty="0" err="1">
                <a:latin typeface="Arial"/>
                <a:ea typeface="+mn-lt"/>
                <a:cs typeface="Arial"/>
              </a:rPr>
              <a:t>đốm</a:t>
            </a:r>
            <a:r>
              <a:rPr lang="vi-VN" dirty="0">
                <a:latin typeface="Arial"/>
                <a:ea typeface="+mn-lt"/>
                <a:cs typeface="Arial"/>
              </a:rPr>
              <a:t> </a:t>
            </a:r>
            <a:r>
              <a:rPr lang="vi-VN" dirty="0" err="1">
                <a:latin typeface="Arial"/>
                <a:ea typeface="+mn-lt"/>
                <a:cs typeface="Arial"/>
              </a:rPr>
              <a:t>vàng,xanh,đỏ</a:t>
            </a:r>
            <a:r>
              <a:rPr lang="vi-VN" dirty="0">
                <a:latin typeface="Arial"/>
                <a:ea typeface="+mn-lt"/>
                <a:cs typeface="Arial"/>
              </a:rPr>
              <a:t>.</a:t>
            </a:r>
          </a:p>
        </p:txBody>
      </p:sp>
      <p:pic>
        <p:nvPicPr>
          <p:cNvPr id="1108" name="Hình ảnh 1108" descr="Ảnh có chứa bàn, bánh, đĩa, thực phẩm&#10;&#10;Mô tả được tạo với mức tin cậy rất cao">
            <a:extLst>
              <a:ext uri="{FF2B5EF4-FFF2-40B4-BE49-F238E27FC236}">
                <a16:creationId xmlns="" xmlns:a16="http://schemas.microsoft.com/office/drawing/2014/main" id="{21F560DC-96A6-485B-84CE-B38B919C5FAC}"/>
              </a:ext>
            </a:extLst>
          </p:cNvPr>
          <p:cNvPicPr>
            <a:picLocks noChangeAspect="1"/>
          </p:cNvPicPr>
          <p:nvPr/>
        </p:nvPicPr>
        <p:blipFill>
          <a:blip r:embed="rId3"/>
          <a:stretch>
            <a:fillRect/>
          </a:stretch>
        </p:blipFill>
        <p:spPr>
          <a:xfrm>
            <a:off x="4752924" y="1561995"/>
            <a:ext cx="4173476" cy="2768264"/>
          </a:xfrm>
          <a:prstGeom prst="rect">
            <a:avLst/>
          </a:prstGeom>
        </p:spPr>
      </p:pic>
      <p:sp>
        <p:nvSpPr>
          <p:cNvPr id="1110" name="Hộp Văn bản 1109">
            <a:extLst>
              <a:ext uri="{FF2B5EF4-FFF2-40B4-BE49-F238E27FC236}">
                <a16:creationId xmlns="" xmlns:a16="http://schemas.microsoft.com/office/drawing/2014/main" id="{EC48A444-0EB4-49E9-B476-C6E12B671D61}"/>
              </a:ext>
            </a:extLst>
          </p:cNvPr>
          <p:cNvSpPr txBox="1"/>
          <p:nvPr/>
        </p:nvSpPr>
        <p:spPr>
          <a:xfrm>
            <a:off x="1057275" y="3734462"/>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vi-VN" dirty="0">
                <a:latin typeface="Arial"/>
                <a:ea typeface="+mn-lt"/>
                <a:cs typeface="Arial"/>
              </a:rPr>
              <a:t>-</a:t>
            </a:r>
            <a:r>
              <a:rPr lang="vi-VN" dirty="0" err="1">
                <a:latin typeface="Arial"/>
                <a:ea typeface="+mn-lt"/>
                <a:cs typeface="Arial"/>
              </a:rPr>
              <a:t>Trứng</a:t>
            </a:r>
            <a:r>
              <a:rPr lang="vi-VN" dirty="0">
                <a:latin typeface="Arial"/>
                <a:ea typeface="+mn-lt"/>
                <a:cs typeface="Arial"/>
              </a:rPr>
              <a:t> </a:t>
            </a:r>
            <a:r>
              <a:rPr lang="vi-VN" dirty="0" err="1">
                <a:latin typeface="Arial"/>
                <a:ea typeface="+mn-lt"/>
                <a:cs typeface="Arial"/>
              </a:rPr>
              <a:t>có</a:t>
            </a:r>
            <a:r>
              <a:rPr lang="vi-VN" dirty="0">
                <a:latin typeface="Arial"/>
                <a:ea typeface="+mn-lt"/>
                <a:cs typeface="Arial"/>
              </a:rPr>
              <a:t> </a:t>
            </a:r>
            <a:r>
              <a:rPr lang="vi-VN" dirty="0" err="1">
                <a:latin typeface="Arial"/>
                <a:ea typeface="+mn-lt"/>
                <a:cs typeface="Arial"/>
              </a:rPr>
              <a:t>kích</a:t>
            </a:r>
            <a:r>
              <a:rPr lang="vi-VN" dirty="0">
                <a:latin typeface="Arial"/>
                <a:ea typeface="+mn-lt"/>
                <a:cs typeface="Arial"/>
              </a:rPr>
              <a:t> </a:t>
            </a:r>
            <a:r>
              <a:rPr lang="vi-VN" dirty="0" err="1">
                <a:latin typeface="Arial"/>
                <a:ea typeface="+mn-lt"/>
                <a:cs typeface="Arial"/>
              </a:rPr>
              <a:t>thức</a:t>
            </a:r>
            <a:r>
              <a:rPr lang="vi-VN" dirty="0">
                <a:latin typeface="Arial"/>
                <a:ea typeface="+mn-lt"/>
                <a:cs typeface="Arial"/>
              </a:rPr>
              <a:t> 1mm,màu </a:t>
            </a:r>
            <a:r>
              <a:rPr lang="vi-VN" dirty="0" err="1">
                <a:latin typeface="Arial"/>
                <a:ea typeface="+mn-lt"/>
                <a:cs typeface="Arial"/>
              </a:rPr>
              <a:t>trắng</a:t>
            </a:r>
            <a:r>
              <a:rPr lang="vi-VN" dirty="0">
                <a:latin typeface="Arial"/>
                <a:ea typeface="+mn-lt"/>
                <a:cs typeface="Arial"/>
              </a:rPr>
              <a:t> </a:t>
            </a:r>
            <a:r>
              <a:rPr lang="vi-VN" dirty="0" err="1">
                <a:latin typeface="Arial"/>
                <a:ea typeface="+mn-lt"/>
                <a:cs typeface="Arial"/>
              </a:rPr>
              <a:t>sữa</a:t>
            </a:r>
            <a:r>
              <a:rPr lang="vi-VN" dirty="0">
                <a:latin typeface="Arial"/>
                <a:ea typeface="+mn-lt"/>
                <a:cs typeface="Arial"/>
              </a:rPr>
              <a:t> </a:t>
            </a:r>
            <a:r>
              <a:rPr lang="vi-VN" dirty="0" err="1">
                <a:latin typeface="Arial"/>
                <a:ea typeface="+mn-lt"/>
                <a:cs typeface="Arial"/>
              </a:rPr>
              <a:t>đến</a:t>
            </a:r>
            <a:r>
              <a:rPr lang="vi-VN" dirty="0">
                <a:latin typeface="Arial"/>
                <a:ea typeface="+mn-lt"/>
                <a:cs typeface="Arial"/>
              </a:rPr>
              <a:t> </a:t>
            </a:r>
            <a:r>
              <a:rPr lang="vi-VN" dirty="0" err="1">
                <a:latin typeface="Arial"/>
                <a:ea typeface="+mn-lt"/>
                <a:cs typeface="Arial"/>
              </a:rPr>
              <a:t>xám</a:t>
            </a:r>
            <a:r>
              <a:rPr lang="vi-VN" dirty="0">
                <a:latin typeface="Arial"/>
                <a:ea typeface="+mn-lt"/>
                <a:cs typeface="Arial"/>
              </a:rPr>
              <a:t> nâu</a:t>
            </a:r>
            <a:endParaRPr lang="vi-VN" dirty="0"/>
          </a:p>
        </p:txBody>
      </p:sp>
      <p:sp>
        <p:nvSpPr>
          <p:cNvPr id="1111" name="Hộp Văn bản 1110">
            <a:extLst>
              <a:ext uri="{FF2B5EF4-FFF2-40B4-BE49-F238E27FC236}">
                <a16:creationId xmlns="" xmlns:a16="http://schemas.microsoft.com/office/drawing/2014/main" id="{3DF841AC-7B2C-4963-B569-592B3738EC38}"/>
              </a:ext>
            </a:extLst>
          </p:cNvPr>
          <p:cNvSpPr txBox="1"/>
          <p:nvPr/>
        </p:nvSpPr>
        <p:spPr>
          <a:xfrm>
            <a:off x="1102353" y="4745284"/>
            <a:ext cx="57749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vi-VN" dirty="0">
                <a:latin typeface="Arial"/>
                <a:ea typeface="+mn-lt"/>
                <a:cs typeface="Arial"/>
              </a:rPr>
              <a:t>-</a:t>
            </a:r>
            <a:r>
              <a:rPr lang="vi-VN" dirty="0" err="1">
                <a:latin typeface="Arial"/>
                <a:ea typeface="+mn-lt"/>
                <a:cs typeface="Arial"/>
              </a:rPr>
              <a:t>Hoạt</a:t>
            </a:r>
            <a:r>
              <a:rPr lang="vi-VN" dirty="0">
                <a:latin typeface="Arial"/>
                <a:ea typeface="+mn-lt"/>
                <a:cs typeface="Arial"/>
              </a:rPr>
              <a:t> </a:t>
            </a:r>
            <a:r>
              <a:rPr lang="vi-VN" dirty="0" err="1">
                <a:latin typeface="Arial"/>
                <a:ea typeface="+mn-lt"/>
                <a:cs typeface="Arial"/>
              </a:rPr>
              <a:t>động</a:t>
            </a:r>
            <a:r>
              <a:rPr lang="vi-VN" dirty="0">
                <a:latin typeface="Arial"/>
                <a:ea typeface="+mn-lt"/>
                <a:cs typeface="Arial"/>
              </a:rPr>
              <a:t> </a:t>
            </a:r>
            <a:r>
              <a:rPr lang="vi-VN" dirty="0" err="1">
                <a:latin typeface="Arial"/>
                <a:ea typeface="+mn-lt"/>
                <a:cs typeface="Arial"/>
              </a:rPr>
              <a:t>về</a:t>
            </a:r>
            <a:r>
              <a:rPr lang="vi-VN" dirty="0">
                <a:latin typeface="Arial"/>
                <a:ea typeface="+mn-lt"/>
                <a:cs typeface="Arial"/>
              </a:rPr>
              <a:t> </a:t>
            </a:r>
            <a:r>
              <a:rPr lang="vi-VN" dirty="0" err="1">
                <a:latin typeface="Arial"/>
                <a:ea typeface="+mn-lt"/>
                <a:cs typeface="Arial"/>
              </a:rPr>
              <a:t>đêm,ăn</a:t>
            </a:r>
            <a:r>
              <a:rPr lang="vi-VN" dirty="0">
                <a:latin typeface="Arial"/>
                <a:ea typeface="+mn-lt"/>
                <a:cs typeface="Arial"/>
              </a:rPr>
              <a:t> </a:t>
            </a:r>
            <a:r>
              <a:rPr lang="vi-VN" dirty="0" err="1">
                <a:latin typeface="Arial"/>
                <a:ea typeface="+mn-lt"/>
                <a:cs typeface="Arial"/>
              </a:rPr>
              <a:t>lá</a:t>
            </a:r>
            <a:r>
              <a:rPr lang="vi-VN" dirty="0">
                <a:latin typeface="Arial"/>
                <a:ea typeface="+mn-lt"/>
                <a:cs typeface="Arial"/>
              </a:rPr>
              <a:t> </a:t>
            </a:r>
            <a:r>
              <a:rPr lang="vi-VN" dirty="0" err="1">
                <a:latin typeface="Arial"/>
                <a:ea typeface="+mn-lt"/>
                <a:cs typeface="Arial"/>
              </a:rPr>
              <a:t>non,lá</a:t>
            </a:r>
            <a:r>
              <a:rPr lang="vi-VN" dirty="0">
                <a:latin typeface="Arial"/>
                <a:ea typeface="+mn-lt"/>
                <a:cs typeface="Arial"/>
              </a:rPr>
              <a:t> </a:t>
            </a:r>
            <a:r>
              <a:rPr lang="vi-VN" dirty="0" err="1">
                <a:latin typeface="Arial"/>
                <a:ea typeface="+mn-lt"/>
                <a:cs typeface="Arial"/>
              </a:rPr>
              <a:t>bánh</a:t>
            </a:r>
            <a:r>
              <a:rPr lang="vi-VN" dirty="0">
                <a:latin typeface="Arial"/>
                <a:ea typeface="+mn-lt"/>
                <a:cs typeface="Arial"/>
              </a:rPr>
              <a:t> </a:t>
            </a:r>
            <a:r>
              <a:rPr lang="vi-VN" dirty="0" err="1">
                <a:latin typeface="Arial"/>
                <a:ea typeface="+mn-lt"/>
                <a:cs typeface="Arial"/>
              </a:rPr>
              <a:t>tẻ</a:t>
            </a:r>
            <a:r>
              <a:rPr lang="vi-VN" dirty="0">
                <a:latin typeface="Arial"/>
                <a:ea typeface="+mn-lt"/>
                <a:cs typeface="Arial"/>
              </a:rPr>
              <a:t> </a:t>
            </a:r>
            <a:r>
              <a:rPr lang="vi-VN" dirty="0" err="1">
                <a:latin typeface="Arial"/>
                <a:ea typeface="+mn-lt"/>
                <a:cs typeface="Arial"/>
              </a:rPr>
              <a:t>và</a:t>
            </a:r>
            <a:r>
              <a:rPr lang="vi-VN" dirty="0">
                <a:latin typeface="Arial"/>
                <a:ea typeface="+mn-lt"/>
                <a:cs typeface="Arial"/>
              </a:rPr>
              <a:t> </a:t>
            </a:r>
            <a:r>
              <a:rPr lang="vi-VN" dirty="0" err="1">
                <a:latin typeface="Arial"/>
                <a:ea typeface="+mn-lt"/>
                <a:cs typeface="Arial"/>
              </a:rPr>
              <a:t>có</a:t>
            </a:r>
            <a:r>
              <a:rPr lang="vi-VN" dirty="0">
                <a:latin typeface="Arial"/>
                <a:ea typeface="+mn-lt"/>
                <a:cs typeface="Arial"/>
              </a:rPr>
              <a:t> </a:t>
            </a:r>
            <a:r>
              <a:rPr lang="vi-VN" dirty="0" err="1">
                <a:latin typeface="Arial"/>
                <a:ea typeface="+mn-lt"/>
                <a:cs typeface="Arial"/>
              </a:rPr>
              <a:t>thể</a:t>
            </a:r>
            <a:r>
              <a:rPr lang="vi-VN" dirty="0">
                <a:latin typeface="Arial"/>
                <a:ea typeface="+mn-lt"/>
                <a:cs typeface="Arial"/>
              </a:rPr>
              <a:t> ăn </a:t>
            </a:r>
            <a:r>
              <a:rPr lang="vi-VN" dirty="0" err="1">
                <a:latin typeface="Arial"/>
                <a:ea typeface="+mn-lt"/>
                <a:cs typeface="Arial"/>
              </a:rPr>
              <a:t>trụi</a:t>
            </a:r>
            <a:r>
              <a:rPr lang="vi-VN" dirty="0">
                <a:latin typeface="Arial"/>
                <a:ea typeface="+mn-lt"/>
                <a:cs typeface="Arial"/>
              </a:rPr>
              <a:t> </a:t>
            </a:r>
            <a:r>
              <a:rPr lang="vi-VN" dirty="0" err="1">
                <a:latin typeface="Arial"/>
                <a:ea typeface="+mn-lt"/>
                <a:cs typeface="Arial"/>
              </a:rPr>
              <a:t>cả</a:t>
            </a:r>
            <a:r>
              <a:rPr lang="vi-VN" dirty="0">
                <a:latin typeface="Arial"/>
                <a:ea typeface="+mn-lt"/>
                <a:cs typeface="Arial"/>
              </a:rPr>
              <a:t> </a:t>
            </a:r>
            <a:r>
              <a:rPr lang="vi-VN" dirty="0" err="1">
                <a:latin typeface="Arial"/>
                <a:ea typeface="+mn-lt"/>
                <a:cs typeface="Arial"/>
              </a:rPr>
              <a:t>lá,ảnh</a:t>
            </a:r>
            <a:r>
              <a:rPr lang="vi-VN" dirty="0">
                <a:latin typeface="Arial"/>
                <a:ea typeface="+mn-lt"/>
                <a:cs typeface="Arial"/>
              </a:rPr>
              <a:t> </a:t>
            </a:r>
            <a:r>
              <a:rPr lang="vi-VN" dirty="0" err="1">
                <a:latin typeface="Arial"/>
                <a:ea typeface="+mn-lt"/>
                <a:cs typeface="Arial"/>
              </a:rPr>
              <a:t>hưởng</a:t>
            </a:r>
            <a:r>
              <a:rPr lang="vi-VN" dirty="0">
                <a:latin typeface="Arial"/>
                <a:ea typeface="+mn-lt"/>
                <a:cs typeface="Arial"/>
              </a:rPr>
              <a:t> </a:t>
            </a:r>
            <a:r>
              <a:rPr lang="vi-VN" dirty="0" err="1">
                <a:latin typeface="Arial"/>
                <a:ea typeface="+mn-lt"/>
                <a:cs typeface="Arial"/>
              </a:rPr>
              <a:t>lớn</a:t>
            </a:r>
            <a:r>
              <a:rPr lang="vi-VN" dirty="0">
                <a:latin typeface="Arial"/>
                <a:ea typeface="+mn-lt"/>
                <a:cs typeface="Arial"/>
              </a:rPr>
              <a:t> </a:t>
            </a:r>
            <a:r>
              <a:rPr lang="vi-VN" dirty="0" err="1">
                <a:latin typeface="Arial"/>
                <a:ea typeface="+mn-lt"/>
                <a:cs typeface="Arial"/>
              </a:rPr>
              <a:t>đến</a:t>
            </a:r>
            <a:r>
              <a:rPr lang="vi-VN" dirty="0">
                <a:latin typeface="Arial"/>
                <a:ea typeface="+mn-lt"/>
                <a:cs typeface="Arial"/>
              </a:rPr>
              <a:t> sinh </a:t>
            </a:r>
            <a:r>
              <a:rPr lang="vi-VN" dirty="0" err="1">
                <a:latin typeface="Arial"/>
                <a:ea typeface="+mn-lt"/>
                <a:cs typeface="Arial"/>
              </a:rPr>
              <a:t>trưởng</a:t>
            </a:r>
            <a:r>
              <a:rPr lang="vi-VN" dirty="0">
                <a:latin typeface="Arial"/>
                <a:ea typeface="+mn-lt"/>
                <a:cs typeface="Arial"/>
              </a:rPr>
              <a:t> </a:t>
            </a:r>
            <a:r>
              <a:rPr lang="vi-VN" dirty="0" err="1">
                <a:latin typeface="Arial"/>
                <a:ea typeface="+mn-lt"/>
                <a:cs typeface="Arial"/>
              </a:rPr>
              <a:t>của</a:t>
            </a:r>
            <a:r>
              <a:rPr lang="vi-VN" dirty="0">
                <a:latin typeface="Arial"/>
                <a:ea typeface="+mn-lt"/>
                <a:cs typeface="Arial"/>
              </a:rPr>
              <a:t> cây</a:t>
            </a:r>
            <a:endParaRPr lang="vi-VN" dirty="0">
              <a:latin typeface="Arial"/>
              <a:cs typeface="Arial"/>
            </a:endParaRPr>
          </a:p>
        </p:txBody>
      </p:sp>
      <p:sp>
        <p:nvSpPr>
          <p:cNvPr id="1112" name="Hộp Văn bản 1111">
            <a:extLst>
              <a:ext uri="{FF2B5EF4-FFF2-40B4-BE49-F238E27FC236}">
                <a16:creationId xmlns="" xmlns:a16="http://schemas.microsoft.com/office/drawing/2014/main" id="{1BA3305E-9F0A-4497-B619-3CC07528032F}"/>
              </a:ext>
            </a:extLst>
          </p:cNvPr>
          <p:cNvSpPr txBox="1"/>
          <p:nvPr/>
        </p:nvSpPr>
        <p:spPr>
          <a:xfrm>
            <a:off x="1098533" y="5487164"/>
            <a:ext cx="578712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vi-VN" dirty="0">
                <a:latin typeface="Arial"/>
                <a:ea typeface="+mn-lt"/>
                <a:cs typeface="Arial"/>
              </a:rPr>
              <a:t>-</a:t>
            </a:r>
            <a:r>
              <a:rPr lang="vi-VN" dirty="0" err="1">
                <a:latin typeface="Arial"/>
                <a:ea typeface="+mn-lt"/>
                <a:cs typeface="Arial"/>
              </a:rPr>
              <a:t>Cách</a:t>
            </a:r>
            <a:r>
              <a:rPr lang="vi-VN" dirty="0">
                <a:latin typeface="Arial"/>
                <a:ea typeface="+mn-lt"/>
                <a:cs typeface="Arial"/>
              </a:rPr>
              <a:t> </a:t>
            </a:r>
            <a:r>
              <a:rPr lang="vi-VN" dirty="0" err="1">
                <a:latin typeface="Arial"/>
                <a:ea typeface="+mn-lt"/>
                <a:cs typeface="Arial"/>
              </a:rPr>
              <a:t>khắc</a:t>
            </a:r>
            <a:r>
              <a:rPr lang="vi-VN" dirty="0">
                <a:latin typeface="Arial"/>
                <a:ea typeface="+mn-lt"/>
                <a:cs typeface="Arial"/>
              </a:rPr>
              <a:t> </a:t>
            </a:r>
            <a:r>
              <a:rPr lang="vi-VN" dirty="0" err="1">
                <a:latin typeface="Arial"/>
                <a:ea typeface="+mn-lt"/>
                <a:cs typeface="Arial"/>
              </a:rPr>
              <a:t>phục:tỉa</a:t>
            </a:r>
            <a:r>
              <a:rPr lang="vi-VN" dirty="0">
                <a:latin typeface="Arial"/>
                <a:ea typeface="+mn-lt"/>
                <a:cs typeface="Arial"/>
              </a:rPr>
              <a:t> </a:t>
            </a:r>
            <a:r>
              <a:rPr lang="vi-VN" dirty="0" err="1">
                <a:latin typeface="Arial"/>
                <a:ea typeface="+mn-lt"/>
                <a:cs typeface="Arial"/>
              </a:rPr>
              <a:t>cành</a:t>
            </a:r>
            <a:r>
              <a:rPr lang="vi-VN" dirty="0">
                <a:latin typeface="Arial"/>
                <a:ea typeface="+mn-lt"/>
                <a:cs typeface="Arial"/>
              </a:rPr>
              <a:t> </a:t>
            </a:r>
            <a:r>
              <a:rPr lang="vi-VN" dirty="0" err="1">
                <a:latin typeface="Arial"/>
                <a:ea typeface="+mn-lt"/>
                <a:cs typeface="Arial"/>
              </a:rPr>
              <a:t>để</a:t>
            </a:r>
            <a:r>
              <a:rPr lang="vi-VN" dirty="0">
                <a:latin typeface="Arial"/>
                <a:ea typeface="+mn-lt"/>
                <a:cs typeface="Arial"/>
              </a:rPr>
              <a:t> </a:t>
            </a:r>
            <a:r>
              <a:rPr lang="vi-VN" dirty="0" err="1">
                <a:latin typeface="Arial"/>
                <a:ea typeface="+mn-lt"/>
                <a:cs typeface="Arial"/>
              </a:rPr>
              <a:t>các</a:t>
            </a:r>
            <a:r>
              <a:rPr lang="vi-VN" dirty="0">
                <a:latin typeface="Arial"/>
                <a:ea typeface="+mn-lt"/>
                <a:cs typeface="Arial"/>
              </a:rPr>
              <a:t> </a:t>
            </a:r>
            <a:r>
              <a:rPr lang="vi-VN" dirty="0" err="1">
                <a:latin typeface="Arial"/>
                <a:ea typeface="+mn-lt"/>
                <a:cs typeface="Arial"/>
              </a:rPr>
              <a:t>đợt</a:t>
            </a:r>
            <a:r>
              <a:rPr lang="vi-VN" dirty="0">
                <a:latin typeface="Arial"/>
                <a:ea typeface="+mn-lt"/>
                <a:cs typeface="Arial"/>
              </a:rPr>
              <a:t> </a:t>
            </a:r>
            <a:r>
              <a:rPr lang="vi-VN" dirty="0" err="1">
                <a:latin typeface="Arial"/>
                <a:ea typeface="+mn-lt"/>
                <a:cs typeface="Arial"/>
              </a:rPr>
              <a:t>chồi</a:t>
            </a:r>
            <a:r>
              <a:rPr lang="vi-VN" dirty="0">
                <a:latin typeface="Arial"/>
                <a:ea typeface="+mn-lt"/>
                <a:cs typeface="Arial"/>
              </a:rPr>
              <a:t> non ra </a:t>
            </a:r>
            <a:r>
              <a:rPr lang="vi-VN" dirty="0" err="1">
                <a:latin typeface="Arial"/>
                <a:ea typeface="+mn-lt"/>
                <a:cs typeface="Arial"/>
              </a:rPr>
              <a:t>tập</a:t>
            </a:r>
            <a:r>
              <a:rPr lang="vi-VN" dirty="0">
                <a:latin typeface="Arial"/>
                <a:ea typeface="+mn-lt"/>
                <a:cs typeface="Arial"/>
              </a:rPr>
              <a:t> trung </a:t>
            </a:r>
            <a:r>
              <a:rPr lang="vi-VN" dirty="0" err="1">
                <a:latin typeface="Arial"/>
                <a:ea typeface="+mn-lt"/>
                <a:cs typeface="Arial"/>
              </a:rPr>
              <a:t>và</a:t>
            </a:r>
            <a:r>
              <a:rPr lang="vi-VN" dirty="0">
                <a:latin typeface="Arial"/>
                <a:ea typeface="+mn-lt"/>
                <a:cs typeface="Arial"/>
              </a:rPr>
              <a:t> </a:t>
            </a:r>
            <a:r>
              <a:rPr lang="vi-VN" dirty="0" err="1">
                <a:latin typeface="Arial"/>
                <a:ea typeface="+mn-lt"/>
                <a:cs typeface="Arial"/>
              </a:rPr>
              <a:t>xử</a:t>
            </a:r>
            <a:r>
              <a:rPr lang="vi-VN" dirty="0">
                <a:latin typeface="Arial"/>
                <a:ea typeface="+mn-lt"/>
                <a:cs typeface="Arial"/>
              </a:rPr>
              <a:t> </a:t>
            </a:r>
            <a:r>
              <a:rPr lang="vi-VN" dirty="0" err="1">
                <a:latin typeface="Arial"/>
                <a:ea typeface="+mn-lt"/>
                <a:cs typeface="Arial"/>
              </a:rPr>
              <a:t>lí</a:t>
            </a:r>
            <a:r>
              <a:rPr lang="vi-VN" dirty="0">
                <a:latin typeface="Arial"/>
                <a:ea typeface="+mn-lt"/>
                <a:cs typeface="Arial"/>
              </a:rPr>
              <a:t> </a:t>
            </a:r>
            <a:r>
              <a:rPr lang="vi-VN" dirty="0" err="1">
                <a:latin typeface="Arial"/>
                <a:ea typeface="+mn-lt"/>
                <a:cs typeface="Arial"/>
              </a:rPr>
              <a:t>thuốc</a:t>
            </a:r>
            <a:r>
              <a:rPr lang="vi-VN" dirty="0">
                <a:latin typeface="Arial"/>
                <a:ea typeface="+mn-lt"/>
                <a:cs typeface="Arial"/>
              </a:rPr>
              <a:t> khi </a:t>
            </a:r>
            <a:r>
              <a:rPr lang="vi-VN" dirty="0" err="1">
                <a:latin typeface="Arial"/>
                <a:ea typeface="+mn-lt"/>
                <a:cs typeface="Arial"/>
              </a:rPr>
              <a:t>thấy</a:t>
            </a:r>
            <a:r>
              <a:rPr lang="vi-VN" dirty="0">
                <a:latin typeface="Arial"/>
                <a:ea typeface="+mn-lt"/>
                <a:cs typeface="Arial"/>
              </a:rPr>
              <a:t> </a:t>
            </a:r>
            <a:r>
              <a:rPr lang="vi-VN" dirty="0" err="1">
                <a:latin typeface="Arial"/>
                <a:ea typeface="+mn-lt"/>
                <a:cs typeface="Arial"/>
              </a:rPr>
              <a:t>thành</a:t>
            </a:r>
            <a:r>
              <a:rPr lang="vi-VN" dirty="0">
                <a:latin typeface="Arial"/>
                <a:ea typeface="+mn-lt"/>
                <a:cs typeface="Arial"/>
              </a:rPr>
              <a:t> </a:t>
            </a:r>
            <a:r>
              <a:rPr lang="vi-VN" dirty="0" err="1">
                <a:latin typeface="Arial"/>
                <a:ea typeface="+mn-lt"/>
                <a:cs typeface="Arial"/>
              </a:rPr>
              <a:t>trùng</a:t>
            </a:r>
            <a:r>
              <a:rPr lang="vi-VN" dirty="0">
                <a:latin typeface="Arial"/>
                <a:ea typeface="+mn-lt"/>
                <a:cs typeface="Arial"/>
              </a:rPr>
              <a:t> </a:t>
            </a:r>
            <a:r>
              <a:rPr lang="vi-VN" dirty="0" err="1">
                <a:latin typeface="Arial"/>
                <a:ea typeface="+mn-lt"/>
                <a:cs typeface="Arial"/>
              </a:rPr>
              <a:t>xuất</a:t>
            </a:r>
            <a:r>
              <a:rPr lang="vi-VN" dirty="0">
                <a:latin typeface="Arial"/>
                <a:ea typeface="+mn-lt"/>
                <a:cs typeface="Arial"/>
              </a:rPr>
              <a:t> </a:t>
            </a:r>
            <a:r>
              <a:rPr lang="vi-VN" dirty="0" err="1">
                <a:latin typeface="Arial"/>
                <a:ea typeface="+mn-lt"/>
                <a:cs typeface="Arial"/>
              </a:rPr>
              <a:t>hiện</a:t>
            </a:r>
            <a:r>
              <a:rPr lang="vi-VN" dirty="0">
                <a:latin typeface="Arial"/>
                <a:ea typeface="+mn-lt"/>
                <a:cs typeface="Arial"/>
              </a:rPr>
              <a:t> </a:t>
            </a:r>
            <a:r>
              <a:rPr lang="vi-VN" dirty="0" err="1">
                <a:latin typeface="Arial"/>
                <a:ea typeface="+mn-lt"/>
                <a:cs typeface="Arial"/>
              </a:rPr>
              <a:t>và</a:t>
            </a:r>
            <a:r>
              <a:rPr lang="vi-VN" dirty="0">
                <a:latin typeface="Arial"/>
                <a:ea typeface="+mn-lt"/>
                <a:cs typeface="Arial"/>
              </a:rPr>
              <a:t> </a:t>
            </a:r>
            <a:r>
              <a:rPr lang="vi-VN" dirty="0" err="1">
                <a:latin typeface="Arial"/>
                <a:ea typeface="+mn-lt"/>
                <a:cs typeface="Arial"/>
              </a:rPr>
              <a:t>đẻ</a:t>
            </a:r>
            <a:r>
              <a:rPr lang="vi-VN" dirty="0">
                <a:latin typeface="Arial"/>
                <a:ea typeface="+mn-lt"/>
                <a:cs typeface="Arial"/>
              </a:rPr>
              <a:t> </a:t>
            </a:r>
            <a:r>
              <a:rPr lang="vi-VN" dirty="0" err="1">
                <a:latin typeface="Arial"/>
                <a:ea typeface="+mn-lt"/>
                <a:cs typeface="Arial"/>
              </a:rPr>
              <a:t>trứng</a:t>
            </a:r>
            <a:r>
              <a:rPr lang="vi-VN" dirty="0">
                <a:latin typeface="Arial"/>
                <a:ea typeface="+mn-lt"/>
                <a:cs typeface="Arial"/>
              </a:rPr>
              <a:t> trên </a:t>
            </a:r>
            <a:r>
              <a:rPr lang="vi-VN" dirty="0" err="1">
                <a:latin typeface="Arial"/>
                <a:ea typeface="+mn-lt"/>
                <a:cs typeface="Arial"/>
              </a:rPr>
              <a:t>các</a:t>
            </a:r>
            <a:r>
              <a:rPr lang="vi-VN" dirty="0">
                <a:latin typeface="Arial"/>
                <a:ea typeface="+mn-lt"/>
                <a:cs typeface="Arial"/>
              </a:rPr>
              <a:t> </a:t>
            </a:r>
            <a:r>
              <a:rPr lang="vi-VN" dirty="0" err="1">
                <a:latin typeface="Arial"/>
                <a:ea typeface="+mn-lt"/>
                <a:cs typeface="Arial"/>
              </a:rPr>
              <a:t>chồi</a:t>
            </a:r>
            <a:r>
              <a:rPr lang="vi-VN" dirty="0">
                <a:latin typeface="Arial"/>
                <a:ea typeface="+mn-lt"/>
                <a:cs typeface="Arial"/>
              </a:rPr>
              <a:t> non</a:t>
            </a:r>
            <a:endParaRPr lang="vi-VN" dirty="0" err="1">
              <a:ea typeface="+mn-lt"/>
              <a:cs typeface="+mn-lt"/>
            </a:endParaRPr>
          </a:p>
        </p:txBody>
      </p:sp>
      <p:pic>
        <p:nvPicPr>
          <p:cNvPr id="1116" name="Hình ảnh 1116">
            <a:extLst>
              <a:ext uri="{FF2B5EF4-FFF2-40B4-BE49-F238E27FC236}">
                <a16:creationId xmlns="" xmlns:a16="http://schemas.microsoft.com/office/drawing/2014/main" id="{2925E1A0-A3EC-46D0-A831-CACAEB650E34}"/>
              </a:ext>
            </a:extLst>
          </p:cNvPr>
          <p:cNvPicPr>
            <a:picLocks noChangeAspect="1"/>
          </p:cNvPicPr>
          <p:nvPr/>
        </p:nvPicPr>
        <p:blipFill>
          <a:blip r:embed="rId4"/>
          <a:stretch>
            <a:fillRect/>
          </a:stretch>
        </p:blipFill>
        <p:spPr>
          <a:xfrm>
            <a:off x="6990841" y="5332472"/>
            <a:ext cx="2081442" cy="1522983"/>
          </a:xfrm>
          <a:prstGeom prst="rect">
            <a:avLst/>
          </a:prstGeom>
        </p:spPr>
      </p:pic>
    </p:spTree>
    <p:extLst>
      <p:ext uri="{BB962C8B-B14F-4D97-AF65-F5344CB8AC3E}">
        <p14:creationId xmlns:p14="http://schemas.microsoft.com/office/powerpoint/2010/main" val="9592671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08"/>
                                        </p:tgtEl>
                                        <p:attrNameLst>
                                          <p:attrName>style.visibility</p:attrName>
                                        </p:attrNameLst>
                                      </p:cBhvr>
                                      <p:to>
                                        <p:strVal val="visible"/>
                                      </p:to>
                                    </p:set>
                                    <p:anim calcmode="lin" valueType="num">
                                      <p:cBhvr additive="base">
                                        <p:cTn id="15" dur="500" fill="hold"/>
                                        <p:tgtEl>
                                          <p:spTgt spid="1108"/>
                                        </p:tgtEl>
                                        <p:attrNameLst>
                                          <p:attrName>ppt_x</p:attrName>
                                        </p:attrNameLst>
                                      </p:cBhvr>
                                      <p:tavLst>
                                        <p:tav tm="0">
                                          <p:val>
                                            <p:strVal val="#ppt_x"/>
                                          </p:val>
                                        </p:tav>
                                        <p:tav tm="100000">
                                          <p:val>
                                            <p:strVal val="#ppt_x"/>
                                          </p:val>
                                        </p:tav>
                                      </p:tavLst>
                                    </p:anim>
                                    <p:anim calcmode="lin" valueType="num">
                                      <p:cBhvr additive="base">
                                        <p:cTn id="16" dur="500" fill="hold"/>
                                        <p:tgtEl>
                                          <p:spTgt spid="110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 grpId="0"/>
      <p:bldP spid="1107" grpId="0"/>
      <p:bldP spid="1110" grpId="0"/>
      <p:bldP spid="1111" grpId="0"/>
      <p:bldP spid="11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E2D8818-EEDA-4DF9-B855-AD0E637B7D09}"/>
              </a:ext>
            </a:extLst>
          </p:cNvPr>
          <p:cNvSpPr>
            <a:spLocks noGrp="1"/>
          </p:cNvSpPr>
          <p:nvPr>
            <p:ph type="title"/>
          </p:nvPr>
        </p:nvSpPr>
        <p:spPr/>
        <p:txBody>
          <a:bodyPr/>
          <a:lstStyle/>
          <a:p>
            <a:r>
              <a:rPr lang="vi-VN" sz="3400" b="1" u="sng" dirty="0" err="1">
                <a:solidFill>
                  <a:srgbClr val="FF0000"/>
                </a:solidFill>
                <a:latin typeface="Times New Roman"/>
                <a:cs typeface="Times New Roman"/>
              </a:rPr>
              <a:t>II.Sâu</a:t>
            </a:r>
            <a:r>
              <a:rPr lang="vi-VN" sz="3400" b="1" u="sng" dirty="0">
                <a:solidFill>
                  <a:srgbClr val="FF0000"/>
                </a:solidFill>
                <a:latin typeface="Times New Roman"/>
                <a:cs typeface="Times New Roman"/>
              </a:rPr>
              <a:t> ở cây cam</a:t>
            </a:r>
          </a:p>
        </p:txBody>
      </p:sp>
      <p:sp>
        <p:nvSpPr>
          <p:cNvPr id="3" name="Chỗ dành sẵn cho Nội dung 2">
            <a:extLst>
              <a:ext uri="{FF2B5EF4-FFF2-40B4-BE49-F238E27FC236}">
                <a16:creationId xmlns="" xmlns:a16="http://schemas.microsoft.com/office/drawing/2014/main" id="{47299026-5605-4121-ABD1-C86A41689503}"/>
              </a:ext>
            </a:extLst>
          </p:cNvPr>
          <p:cNvSpPr>
            <a:spLocks noGrp="1"/>
          </p:cNvSpPr>
          <p:nvPr>
            <p:ph sz="half" idx="1"/>
          </p:nvPr>
        </p:nvSpPr>
        <p:spPr>
          <a:xfrm>
            <a:off x="628651" y="1312192"/>
            <a:ext cx="3812853" cy="622836"/>
          </a:xfrm>
        </p:spPr>
        <p:txBody>
          <a:bodyPr vert="horz" lIns="91440" tIns="45720" rIns="91440" bIns="45720" rtlCol="0" anchor="t">
            <a:normAutofit/>
          </a:bodyPr>
          <a:lstStyle/>
          <a:p>
            <a:pPr marL="0" indent="0">
              <a:buNone/>
            </a:pPr>
            <a:r>
              <a:rPr lang="vi-VN" sz="2400" b="1" i="1" dirty="0" err="1">
                <a:solidFill>
                  <a:schemeClr val="accent6">
                    <a:lumMod val="75000"/>
                  </a:schemeClr>
                </a:solidFill>
                <a:latin typeface="Arial"/>
                <a:cs typeface="Arial"/>
              </a:rPr>
              <a:t>a.Rầy</a:t>
            </a:r>
            <a:r>
              <a:rPr lang="vi-VN" sz="2400" b="1" i="1" dirty="0">
                <a:solidFill>
                  <a:schemeClr val="accent6">
                    <a:lumMod val="75000"/>
                  </a:schemeClr>
                </a:solidFill>
                <a:latin typeface="Arial"/>
                <a:cs typeface="Arial"/>
              </a:rPr>
              <a:t> </a:t>
            </a:r>
            <a:r>
              <a:rPr lang="vi-VN" sz="2400" b="1" i="1" dirty="0" err="1">
                <a:solidFill>
                  <a:schemeClr val="accent6">
                    <a:lumMod val="75000"/>
                  </a:schemeClr>
                </a:solidFill>
                <a:latin typeface="Arial"/>
                <a:cs typeface="Arial"/>
              </a:rPr>
              <a:t>chổng</a:t>
            </a:r>
            <a:r>
              <a:rPr lang="vi-VN" sz="2400" b="1" i="1" dirty="0">
                <a:solidFill>
                  <a:schemeClr val="accent6">
                    <a:lumMod val="75000"/>
                  </a:schemeClr>
                </a:solidFill>
                <a:latin typeface="Arial"/>
                <a:cs typeface="Arial"/>
              </a:rPr>
              <a:t> </a:t>
            </a:r>
            <a:r>
              <a:rPr lang="vi-VN" sz="2400" b="1" i="1" dirty="0" err="1">
                <a:solidFill>
                  <a:schemeClr val="accent6">
                    <a:lumMod val="75000"/>
                  </a:schemeClr>
                </a:solidFill>
                <a:latin typeface="Arial"/>
                <a:cs typeface="Arial"/>
              </a:rPr>
              <a:t>cánh</a:t>
            </a:r>
            <a:r>
              <a:rPr lang="vi-VN" sz="2400" b="1" i="1" dirty="0">
                <a:solidFill>
                  <a:schemeClr val="accent6">
                    <a:lumMod val="75000"/>
                  </a:schemeClr>
                </a:solidFill>
                <a:latin typeface="Arial"/>
                <a:cs typeface="Arial"/>
              </a:rPr>
              <a:t>:</a:t>
            </a:r>
            <a:endParaRPr lang="vi-VN" sz="2400" b="1" i="1">
              <a:solidFill>
                <a:schemeClr val="accent6">
                  <a:lumMod val="75000"/>
                </a:schemeClr>
              </a:solidFill>
              <a:latin typeface="Arial"/>
              <a:cs typeface="Arial" panose="020B0604020202020204" pitchFamily="34" charset="0"/>
            </a:endParaRPr>
          </a:p>
        </p:txBody>
      </p:sp>
      <p:pic>
        <p:nvPicPr>
          <p:cNvPr id="9" name="Hình ảnh 9" descr="Ảnh có chứa xanh lục, hoa&#10;&#10;Mô tả được tạo với mức tin cậy rất cao">
            <a:extLst>
              <a:ext uri="{FF2B5EF4-FFF2-40B4-BE49-F238E27FC236}">
                <a16:creationId xmlns="" xmlns:a16="http://schemas.microsoft.com/office/drawing/2014/main" id="{9C9973EF-0344-49DE-884F-67E17A87D16F}"/>
              </a:ext>
            </a:extLst>
          </p:cNvPr>
          <p:cNvPicPr>
            <a:picLocks noGrp="1" noChangeAspect="1"/>
          </p:cNvPicPr>
          <p:nvPr>
            <p:ph sz="half" idx="2"/>
          </p:nvPr>
        </p:nvPicPr>
        <p:blipFill>
          <a:blip r:embed="rId2"/>
          <a:stretch>
            <a:fillRect/>
          </a:stretch>
        </p:blipFill>
        <p:spPr>
          <a:xfrm>
            <a:off x="4323535" y="1617905"/>
            <a:ext cx="4693023" cy="3128682"/>
          </a:xfrm>
        </p:spPr>
      </p:pic>
      <p:sp>
        <p:nvSpPr>
          <p:cNvPr id="5" name="Hộp Văn bản 4">
            <a:extLst>
              <a:ext uri="{FF2B5EF4-FFF2-40B4-BE49-F238E27FC236}">
                <a16:creationId xmlns="" xmlns:a16="http://schemas.microsoft.com/office/drawing/2014/main" id="{A61B2500-0169-4EEE-A98E-F66BF25B95B6}"/>
              </a:ext>
            </a:extLst>
          </p:cNvPr>
          <p:cNvSpPr txBox="1"/>
          <p:nvPr/>
        </p:nvSpPr>
        <p:spPr>
          <a:xfrm>
            <a:off x="669908" y="5327480"/>
            <a:ext cx="80120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vi-VN" dirty="0">
                <a:latin typeface="Arial"/>
                <a:ea typeface="+mn-lt"/>
                <a:cs typeface="Arial"/>
              </a:rPr>
              <a:t>- </a:t>
            </a:r>
            <a:r>
              <a:rPr lang="vi-VN" dirty="0" err="1">
                <a:latin typeface="Arial"/>
                <a:ea typeface="+mn-lt"/>
                <a:cs typeface="Arial"/>
              </a:rPr>
              <a:t>Ấu</a:t>
            </a:r>
            <a:r>
              <a:rPr lang="vi-VN" dirty="0">
                <a:latin typeface="Arial"/>
                <a:ea typeface="+mn-lt"/>
                <a:cs typeface="Arial"/>
              </a:rPr>
              <a:t> </a:t>
            </a:r>
            <a:r>
              <a:rPr lang="vi-VN" dirty="0" err="1">
                <a:latin typeface="Arial"/>
                <a:ea typeface="+mn-lt"/>
                <a:cs typeface="Arial"/>
              </a:rPr>
              <a:t>và</a:t>
            </a:r>
            <a:r>
              <a:rPr lang="vi-VN" dirty="0">
                <a:latin typeface="Arial"/>
                <a:ea typeface="+mn-lt"/>
                <a:cs typeface="Arial"/>
              </a:rPr>
              <a:t> </a:t>
            </a:r>
            <a:r>
              <a:rPr lang="vi-VN" dirty="0" err="1">
                <a:latin typeface="Arial"/>
                <a:ea typeface="+mn-lt"/>
                <a:cs typeface="Arial"/>
              </a:rPr>
              <a:t>thành</a:t>
            </a:r>
            <a:r>
              <a:rPr lang="vi-VN" dirty="0">
                <a:latin typeface="Arial"/>
                <a:ea typeface="+mn-lt"/>
                <a:cs typeface="Arial"/>
              </a:rPr>
              <a:t> </a:t>
            </a:r>
            <a:r>
              <a:rPr lang="vi-VN" dirty="0" err="1">
                <a:latin typeface="Arial"/>
                <a:ea typeface="+mn-lt"/>
                <a:cs typeface="Arial"/>
              </a:rPr>
              <a:t>trùng</a:t>
            </a:r>
            <a:r>
              <a:rPr lang="vi-VN" dirty="0">
                <a:latin typeface="Arial"/>
                <a:ea typeface="+mn-lt"/>
                <a:cs typeface="Arial"/>
              </a:rPr>
              <a:t> </a:t>
            </a:r>
            <a:r>
              <a:rPr lang="vi-VN" dirty="0" err="1">
                <a:latin typeface="Arial"/>
                <a:ea typeface="+mn-lt"/>
                <a:cs typeface="Arial"/>
              </a:rPr>
              <a:t>chích</a:t>
            </a:r>
            <a:r>
              <a:rPr lang="vi-VN" dirty="0">
                <a:latin typeface="Arial"/>
                <a:ea typeface="+mn-lt"/>
                <a:cs typeface="Arial"/>
              </a:rPr>
              <a:t> </a:t>
            </a:r>
            <a:r>
              <a:rPr lang="vi-VN" dirty="0" err="1">
                <a:latin typeface="Arial"/>
                <a:ea typeface="+mn-lt"/>
                <a:cs typeface="Arial"/>
              </a:rPr>
              <a:t>hút</a:t>
            </a:r>
            <a:r>
              <a:rPr lang="vi-VN" dirty="0">
                <a:latin typeface="Arial"/>
                <a:ea typeface="+mn-lt"/>
                <a:cs typeface="Arial"/>
              </a:rPr>
              <a:t> dinh </a:t>
            </a:r>
            <a:r>
              <a:rPr lang="vi-VN" dirty="0" err="1">
                <a:latin typeface="Arial"/>
                <a:ea typeface="+mn-lt"/>
                <a:cs typeface="Arial"/>
              </a:rPr>
              <a:t>dưỡng</a:t>
            </a:r>
            <a:r>
              <a:rPr lang="vi-VN" dirty="0">
                <a:latin typeface="Arial"/>
                <a:ea typeface="+mn-lt"/>
                <a:cs typeface="Arial"/>
              </a:rPr>
              <a:t> </a:t>
            </a:r>
            <a:r>
              <a:rPr lang="vi-VN" dirty="0" err="1">
                <a:latin typeface="Arial"/>
                <a:ea typeface="+mn-lt"/>
                <a:cs typeface="Arial"/>
              </a:rPr>
              <a:t>lá</a:t>
            </a:r>
            <a:r>
              <a:rPr lang="vi-VN" dirty="0">
                <a:latin typeface="Arial"/>
                <a:ea typeface="+mn-lt"/>
                <a:cs typeface="Arial"/>
              </a:rPr>
              <a:t>, </a:t>
            </a:r>
            <a:r>
              <a:rPr lang="vi-VN" dirty="0" err="1">
                <a:latin typeface="Arial"/>
                <a:ea typeface="+mn-lt"/>
                <a:cs typeface="Arial"/>
              </a:rPr>
              <a:t>đọt</a:t>
            </a:r>
            <a:r>
              <a:rPr lang="vi-VN" dirty="0">
                <a:latin typeface="Arial"/>
                <a:ea typeface="+mn-lt"/>
                <a:cs typeface="Arial"/>
              </a:rPr>
              <a:t> non </a:t>
            </a:r>
            <a:r>
              <a:rPr lang="vi-VN" dirty="0" err="1">
                <a:latin typeface="Arial"/>
                <a:ea typeface="+mn-lt"/>
                <a:cs typeface="Arial"/>
              </a:rPr>
              <a:t>làm</a:t>
            </a:r>
            <a:r>
              <a:rPr lang="vi-VN" dirty="0">
                <a:latin typeface="Arial"/>
                <a:ea typeface="+mn-lt"/>
                <a:cs typeface="Arial"/>
              </a:rPr>
              <a:t> </a:t>
            </a:r>
            <a:r>
              <a:rPr lang="vi-VN" dirty="0" err="1">
                <a:latin typeface="Arial"/>
                <a:ea typeface="+mn-lt"/>
                <a:cs typeface="Arial"/>
              </a:rPr>
              <a:t>phiến</a:t>
            </a:r>
            <a:r>
              <a:rPr lang="vi-VN" dirty="0">
                <a:latin typeface="Arial"/>
                <a:ea typeface="+mn-lt"/>
                <a:cs typeface="Arial"/>
              </a:rPr>
              <a:t> </a:t>
            </a:r>
            <a:r>
              <a:rPr lang="vi-VN" dirty="0" err="1">
                <a:latin typeface="Arial"/>
                <a:ea typeface="+mn-lt"/>
                <a:cs typeface="Arial"/>
              </a:rPr>
              <a:t>lá</a:t>
            </a:r>
            <a:r>
              <a:rPr lang="vi-VN" dirty="0">
                <a:latin typeface="Arial"/>
                <a:ea typeface="+mn-lt"/>
                <a:cs typeface="Arial"/>
              </a:rPr>
              <a:t> </a:t>
            </a:r>
            <a:r>
              <a:rPr lang="vi-VN" dirty="0" err="1">
                <a:latin typeface="Arial"/>
                <a:ea typeface="+mn-lt"/>
                <a:cs typeface="Arial"/>
              </a:rPr>
              <a:t>nhỏ</a:t>
            </a:r>
            <a:r>
              <a:rPr lang="vi-VN" dirty="0">
                <a:latin typeface="Arial"/>
                <a:ea typeface="+mn-lt"/>
                <a:cs typeface="Arial"/>
              </a:rPr>
              <a:t> </a:t>
            </a:r>
            <a:r>
              <a:rPr lang="vi-VN" dirty="0" err="1">
                <a:latin typeface="Arial"/>
                <a:ea typeface="+mn-lt"/>
                <a:cs typeface="Arial"/>
              </a:rPr>
              <a:t>và</a:t>
            </a:r>
            <a:r>
              <a:rPr lang="vi-VN" dirty="0">
                <a:latin typeface="Arial"/>
                <a:ea typeface="+mn-lt"/>
                <a:cs typeface="Arial"/>
              </a:rPr>
              <a:t> xoăn, </a:t>
            </a:r>
            <a:r>
              <a:rPr lang="vi-VN" dirty="0" err="1">
                <a:latin typeface="Arial"/>
                <a:ea typeface="+mn-lt"/>
                <a:cs typeface="Arial"/>
              </a:rPr>
              <a:t>đọt</a:t>
            </a:r>
            <a:r>
              <a:rPr lang="vi-VN" dirty="0">
                <a:latin typeface="Arial"/>
                <a:ea typeface="+mn-lt"/>
                <a:cs typeface="Arial"/>
              </a:rPr>
              <a:t> non </a:t>
            </a:r>
            <a:r>
              <a:rPr lang="vi-VN" dirty="0" err="1">
                <a:latin typeface="Arial"/>
                <a:ea typeface="+mn-lt"/>
                <a:cs typeface="Arial"/>
              </a:rPr>
              <a:t>lụi</a:t>
            </a:r>
            <a:r>
              <a:rPr lang="vi-VN" dirty="0">
                <a:latin typeface="Arial"/>
                <a:ea typeface="+mn-lt"/>
                <a:cs typeface="Arial"/>
              </a:rPr>
              <a:t> </a:t>
            </a:r>
            <a:r>
              <a:rPr lang="vi-VN" dirty="0" err="1">
                <a:latin typeface="Arial"/>
                <a:ea typeface="+mn-lt"/>
                <a:cs typeface="Arial"/>
              </a:rPr>
              <a:t>dần</a:t>
            </a:r>
            <a:r>
              <a:rPr lang="vi-VN" dirty="0">
                <a:latin typeface="Arial"/>
                <a:ea typeface="+mn-lt"/>
                <a:cs typeface="Arial"/>
              </a:rPr>
              <a:t>, </a:t>
            </a:r>
            <a:r>
              <a:rPr lang="vi-VN" dirty="0" err="1">
                <a:latin typeface="Arial"/>
                <a:ea typeface="+mn-lt"/>
                <a:cs typeface="Arial"/>
              </a:rPr>
              <a:t>sần</a:t>
            </a:r>
            <a:r>
              <a:rPr lang="vi-VN" dirty="0">
                <a:latin typeface="Arial"/>
                <a:ea typeface="+mn-lt"/>
                <a:cs typeface="Arial"/>
              </a:rPr>
              <a:t> </a:t>
            </a:r>
            <a:r>
              <a:rPr lang="vi-VN" dirty="0" err="1">
                <a:latin typeface="Arial"/>
                <a:ea typeface="+mn-lt"/>
                <a:cs typeface="Arial"/>
              </a:rPr>
              <a:t>sùi</a:t>
            </a:r>
            <a:r>
              <a:rPr lang="vi-VN" dirty="0">
                <a:latin typeface="Arial"/>
                <a:ea typeface="+mn-lt"/>
                <a:cs typeface="Arial"/>
              </a:rPr>
              <a:t>.</a:t>
            </a:r>
            <a:endParaRPr lang="vi-VN" dirty="0">
              <a:latin typeface="Arial"/>
              <a:cs typeface="Arial"/>
            </a:endParaRPr>
          </a:p>
        </p:txBody>
      </p:sp>
      <p:sp>
        <p:nvSpPr>
          <p:cNvPr id="6" name="Hộp Văn bản 5">
            <a:extLst>
              <a:ext uri="{FF2B5EF4-FFF2-40B4-BE49-F238E27FC236}">
                <a16:creationId xmlns="" xmlns:a16="http://schemas.microsoft.com/office/drawing/2014/main" id="{46727C99-F674-4629-BD34-F67E79A3CA6A}"/>
              </a:ext>
            </a:extLst>
          </p:cNvPr>
          <p:cNvSpPr txBox="1"/>
          <p:nvPr/>
        </p:nvSpPr>
        <p:spPr>
          <a:xfrm>
            <a:off x="666088" y="4675756"/>
            <a:ext cx="75474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vi-VN" dirty="0">
                <a:latin typeface="Arial"/>
                <a:ea typeface="+mn-lt"/>
                <a:cs typeface="Arial"/>
              </a:rPr>
              <a:t>- </a:t>
            </a:r>
            <a:r>
              <a:rPr lang="vi-VN" dirty="0" err="1">
                <a:latin typeface="Arial"/>
                <a:ea typeface="+mn-lt"/>
                <a:cs typeface="Arial"/>
              </a:rPr>
              <a:t>Xuất</a:t>
            </a:r>
            <a:r>
              <a:rPr lang="vi-VN" dirty="0">
                <a:latin typeface="Arial"/>
                <a:ea typeface="+mn-lt"/>
                <a:cs typeface="Arial"/>
              </a:rPr>
              <a:t> </a:t>
            </a:r>
            <a:r>
              <a:rPr lang="vi-VN" dirty="0" err="1">
                <a:latin typeface="Arial"/>
                <a:ea typeface="+mn-lt"/>
                <a:cs typeface="Arial"/>
              </a:rPr>
              <a:t>hiện</a:t>
            </a:r>
            <a:r>
              <a:rPr lang="vi-VN" dirty="0">
                <a:latin typeface="Arial"/>
                <a:ea typeface="+mn-lt"/>
                <a:cs typeface="Arial"/>
              </a:rPr>
              <a:t> trên cây </a:t>
            </a:r>
            <a:r>
              <a:rPr lang="vi-VN" dirty="0" err="1">
                <a:latin typeface="Arial"/>
                <a:ea typeface="+mn-lt"/>
                <a:cs typeface="Arial"/>
              </a:rPr>
              <a:t>trồng</a:t>
            </a:r>
            <a:r>
              <a:rPr lang="vi-VN" dirty="0">
                <a:latin typeface="Arial"/>
                <a:ea typeface="+mn-lt"/>
                <a:cs typeface="Arial"/>
              </a:rPr>
              <a:t> khi </a:t>
            </a:r>
            <a:r>
              <a:rPr lang="vi-VN" dirty="0" err="1">
                <a:latin typeface="Arial"/>
                <a:ea typeface="+mn-lt"/>
                <a:cs typeface="Arial"/>
              </a:rPr>
              <a:t>có</a:t>
            </a:r>
            <a:r>
              <a:rPr lang="vi-VN" dirty="0">
                <a:latin typeface="Arial"/>
                <a:ea typeface="+mn-lt"/>
                <a:cs typeface="Arial"/>
              </a:rPr>
              <a:t> </a:t>
            </a:r>
            <a:r>
              <a:rPr lang="vi-VN" dirty="0" err="1">
                <a:latin typeface="Arial"/>
                <a:ea typeface="+mn-lt"/>
                <a:cs typeface="Arial"/>
              </a:rPr>
              <a:t>chồi</a:t>
            </a:r>
            <a:r>
              <a:rPr lang="vi-VN" dirty="0">
                <a:latin typeface="Arial"/>
                <a:ea typeface="+mn-lt"/>
                <a:cs typeface="Arial"/>
              </a:rPr>
              <a:t> </a:t>
            </a:r>
            <a:r>
              <a:rPr lang="vi-VN" dirty="0" err="1">
                <a:latin typeface="Arial"/>
                <a:ea typeface="+mn-lt"/>
                <a:cs typeface="Arial"/>
              </a:rPr>
              <a:t>non,tạo</a:t>
            </a:r>
            <a:r>
              <a:rPr lang="vi-VN" dirty="0">
                <a:latin typeface="Arial"/>
                <a:ea typeface="+mn-lt"/>
                <a:cs typeface="Arial"/>
              </a:rPr>
              <a:t> </a:t>
            </a:r>
            <a:r>
              <a:rPr lang="vi-VN" dirty="0" err="1">
                <a:latin typeface="Arial"/>
                <a:ea typeface="+mn-lt"/>
                <a:cs typeface="Arial"/>
              </a:rPr>
              <a:t>mật</a:t>
            </a:r>
            <a:r>
              <a:rPr lang="vi-VN" dirty="0">
                <a:latin typeface="Arial"/>
                <a:ea typeface="+mn-lt"/>
                <a:cs typeface="Arial"/>
              </a:rPr>
              <a:t> </a:t>
            </a:r>
            <a:r>
              <a:rPr lang="vi-VN" dirty="0" err="1">
                <a:latin typeface="Arial"/>
                <a:ea typeface="+mn-lt"/>
                <a:cs typeface="Arial"/>
              </a:rPr>
              <a:t>độ</a:t>
            </a:r>
            <a:r>
              <a:rPr lang="vi-VN" dirty="0">
                <a:latin typeface="Arial"/>
                <a:ea typeface="+mn-lt"/>
                <a:cs typeface="Arial"/>
              </a:rPr>
              <a:t> cao </a:t>
            </a:r>
            <a:r>
              <a:rPr lang="vi-VN" dirty="0" err="1">
                <a:latin typeface="Arial"/>
                <a:ea typeface="+mn-lt"/>
                <a:cs typeface="Arial"/>
              </a:rPr>
              <a:t>vào</a:t>
            </a:r>
            <a:r>
              <a:rPr lang="vi-VN" dirty="0">
                <a:latin typeface="Arial"/>
                <a:ea typeface="+mn-lt"/>
                <a:cs typeface="Arial"/>
              </a:rPr>
              <a:t> </a:t>
            </a:r>
            <a:r>
              <a:rPr lang="vi-VN" dirty="0" err="1">
                <a:latin typeface="Arial"/>
                <a:ea typeface="+mn-lt"/>
                <a:cs typeface="Arial"/>
              </a:rPr>
              <a:t>đầu</a:t>
            </a:r>
            <a:r>
              <a:rPr lang="vi-VN" dirty="0">
                <a:latin typeface="Arial"/>
                <a:ea typeface="+mn-lt"/>
                <a:cs typeface="Arial"/>
              </a:rPr>
              <a:t> </a:t>
            </a:r>
            <a:r>
              <a:rPr lang="vi-VN" dirty="0" err="1">
                <a:latin typeface="Arial"/>
                <a:ea typeface="+mn-lt"/>
                <a:cs typeface="Arial"/>
              </a:rPr>
              <a:t>mùa</a:t>
            </a:r>
            <a:r>
              <a:rPr lang="vi-VN" dirty="0">
                <a:latin typeface="Arial"/>
                <a:ea typeface="+mn-lt"/>
                <a:cs typeface="Arial"/>
              </a:rPr>
              <a:t> mưa </a:t>
            </a:r>
            <a:r>
              <a:rPr lang="vi-VN" dirty="0" err="1">
                <a:latin typeface="Arial"/>
                <a:ea typeface="+mn-lt"/>
                <a:cs typeface="Arial"/>
              </a:rPr>
              <a:t>là</a:t>
            </a:r>
            <a:r>
              <a:rPr lang="vi-VN" dirty="0">
                <a:latin typeface="Arial"/>
                <a:ea typeface="+mn-lt"/>
                <a:cs typeface="Arial"/>
              </a:rPr>
              <a:t> </a:t>
            </a:r>
            <a:r>
              <a:rPr lang="vi-VN" dirty="0" err="1">
                <a:latin typeface="Arial"/>
                <a:ea typeface="+mn-lt"/>
                <a:cs typeface="Arial"/>
              </a:rPr>
              <a:t>lúc</a:t>
            </a:r>
            <a:r>
              <a:rPr lang="vi-VN" dirty="0">
                <a:latin typeface="Arial"/>
                <a:ea typeface="+mn-lt"/>
                <a:cs typeface="Arial"/>
              </a:rPr>
              <a:t> cây ra </a:t>
            </a:r>
            <a:r>
              <a:rPr lang="vi-VN" dirty="0" err="1">
                <a:latin typeface="Arial"/>
                <a:ea typeface="+mn-lt"/>
                <a:cs typeface="Arial"/>
              </a:rPr>
              <a:t>lá</a:t>
            </a:r>
            <a:r>
              <a:rPr lang="vi-VN" dirty="0">
                <a:latin typeface="Arial"/>
                <a:ea typeface="+mn-lt"/>
                <a:cs typeface="Arial"/>
              </a:rPr>
              <a:t> non </a:t>
            </a:r>
            <a:r>
              <a:rPr lang="vi-VN" dirty="0" err="1">
                <a:latin typeface="Arial"/>
                <a:ea typeface="+mn-lt"/>
                <a:cs typeface="Arial"/>
              </a:rPr>
              <a:t>và</a:t>
            </a:r>
            <a:r>
              <a:rPr lang="vi-VN" dirty="0">
                <a:latin typeface="Arial"/>
                <a:ea typeface="+mn-lt"/>
                <a:cs typeface="Arial"/>
              </a:rPr>
              <a:t> </a:t>
            </a:r>
            <a:r>
              <a:rPr lang="vi-VN" dirty="0" err="1">
                <a:latin typeface="Arial"/>
                <a:ea typeface="+mn-lt"/>
                <a:cs typeface="Arial"/>
              </a:rPr>
              <a:t>trổ</a:t>
            </a:r>
            <a:r>
              <a:rPr lang="vi-VN" dirty="0">
                <a:latin typeface="Arial"/>
                <a:ea typeface="+mn-lt"/>
                <a:cs typeface="Arial"/>
              </a:rPr>
              <a:t> hoa.</a:t>
            </a:r>
            <a:endParaRPr lang="vi-VN" dirty="0">
              <a:latin typeface="Arial"/>
              <a:cs typeface="Arial"/>
            </a:endParaRPr>
          </a:p>
        </p:txBody>
      </p:sp>
      <p:sp>
        <p:nvSpPr>
          <p:cNvPr id="7" name="Hộp Văn bản 6">
            <a:extLst>
              <a:ext uri="{FF2B5EF4-FFF2-40B4-BE49-F238E27FC236}">
                <a16:creationId xmlns="" xmlns:a16="http://schemas.microsoft.com/office/drawing/2014/main" id="{D0B19AF5-6B32-45E2-B49A-3C2D27F8E61D}"/>
              </a:ext>
            </a:extLst>
          </p:cNvPr>
          <p:cNvSpPr txBox="1"/>
          <p:nvPr/>
        </p:nvSpPr>
        <p:spPr>
          <a:xfrm>
            <a:off x="625594" y="1811380"/>
            <a:ext cx="379451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vi-VN" dirty="0">
                <a:latin typeface="Arial"/>
                <a:ea typeface="+mn-lt"/>
                <a:cs typeface="Arial"/>
              </a:rPr>
              <a:t>-Thân </a:t>
            </a:r>
            <a:r>
              <a:rPr lang="vi-VN" dirty="0" err="1">
                <a:latin typeface="Arial"/>
                <a:ea typeface="+mn-lt"/>
                <a:cs typeface="Arial"/>
              </a:rPr>
              <a:t>hình</a:t>
            </a:r>
            <a:r>
              <a:rPr lang="vi-VN" dirty="0">
                <a:latin typeface="Arial"/>
                <a:ea typeface="+mn-lt"/>
                <a:cs typeface="Arial"/>
              </a:rPr>
              <a:t> </a:t>
            </a:r>
            <a:r>
              <a:rPr lang="vi-VN" dirty="0" err="1">
                <a:latin typeface="Arial"/>
                <a:ea typeface="+mn-lt"/>
                <a:cs typeface="Arial"/>
              </a:rPr>
              <a:t>nhỏ,dài</a:t>
            </a:r>
            <a:r>
              <a:rPr lang="vi-VN" dirty="0">
                <a:latin typeface="Arial"/>
                <a:ea typeface="+mn-lt"/>
                <a:cs typeface="Arial"/>
              </a:rPr>
              <a:t> </a:t>
            </a:r>
            <a:r>
              <a:rPr lang="vi-VN" dirty="0" err="1">
                <a:latin typeface="Arial"/>
                <a:ea typeface="+mn-lt"/>
                <a:cs typeface="Arial"/>
              </a:rPr>
              <a:t>từ</a:t>
            </a:r>
            <a:r>
              <a:rPr lang="vi-VN" dirty="0">
                <a:latin typeface="Arial"/>
                <a:ea typeface="+mn-lt"/>
                <a:cs typeface="Arial"/>
              </a:rPr>
              <a:t> 2-3mm, </a:t>
            </a:r>
            <a:r>
              <a:rPr lang="vi-VN" dirty="0" err="1">
                <a:latin typeface="Arial"/>
                <a:ea typeface="+mn-lt"/>
                <a:cs typeface="Arial"/>
              </a:rPr>
              <a:t>ít</a:t>
            </a:r>
            <a:r>
              <a:rPr lang="vi-VN" dirty="0">
                <a:latin typeface="Arial"/>
                <a:ea typeface="+mn-lt"/>
                <a:cs typeface="Arial"/>
              </a:rPr>
              <a:t> bay </a:t>
            </a:r>
            <a:r>
              <a:rPr lang="vi-VN" dirty="0" err="1">
                <a:latin typeface="Arial"/>
                <a:ea typeface="+mn-lt"/>
                <a:cs typeface="Arial"/>
              </a:rPr>
              <a:t>nhảy</a:t>
            </a:r>
            <a:r>
              <a:rPr lang="vi-VN" dirty="0">
                <a:latin typeface="Arial"/>
                <a:ea typeface="+mn-lt"/>
                <a:cs typeface="Arial"/>
              </a:rPr>
              <a:t>, </a:t>
            </a:r>
            <a:r>
              <a:rPr lang="vi-VN" dirty="0" err="1">
                <a:latin typeface="Arial"/>
                <a:ea typeface="+mn-lt"/>
                <a:cs typeface="Arial"/>
              </a:rPr>
              <a:t>có</a:t>
            </a:r>
            <a:r>
              <a:rPr lang="vi-VN" dirty="0">
                <a:latin typeface="Arial"/>
                <a:ea typeface="+mn-lt"/>
                <a:cs typeface="Arial"/>
              </a:rPr>
              <a:t> </a:t>
            </a:r>
            <a:r>
              <a:rPr lang="vi-VN" dirty="0" err="1">
                <a:latin typeface="Arial"/>
                <a:ea typeface="+mn-lt"/>
                <a:cs typeface="Arial"/>
              </a:rPr>
              <a:t>cánh</a:t>
            </a:r>
            <a:r>
              <a:rPr lang="vi-VN" dirty="0">
                <a:latin typeface="Arial"/>
                <a:ea typeface="+mn-lt"/>
                <a:cs typeface="Arial"/>
              </a:rPr>
              <a:t> </a:t>
            </a:r>
            <a:r>
              <a:rPr lang="vi-VN" dirty="0" err="1">
                <a:latin typeface="Arial"/>
                <a:ea typeface="+mn-lt"/>
                <a:cs typeface="Arial"/>
              </a:rPr>
              <a:t>dài</a:t>
            </a:r>
            <a:r>
              <a:rPr lang="vi-VN" dirty="0">
                <a:latin typeface="Arial"/>
                <a:ea typeface="+mn-lt"/>
                <a:cs typeface="Arial"/>
              </a:rPr>
              <a:t>, </a:t>
            </a:r>
            <a:r>
              <a:rPr lang="vi-VN" dirty="0" err="1">
                <a:latin typeface="Arial"/>
                <a:ea typeface="+mn-lt"/>
                <a:cs typeface="Arial"/>
              </a:rPr>
              <a:t>màu</a:t>
            </a:r>
            <a:r>
              <a:rPr lang="vi-VN" dirty="0">
                <a:latin typeface="Arial"/>
                <a:ea typeface="+mn-lt"/>
                <a:cs typeface="Arial"/>
              </a:rPr>
              <a:t> </a:t>
            </a:r>
            <a:r>
              <a:rPr lang="vi-VN" dirty="0" err="1">
                <a:latin typeface="Arial"/>
                <a:ea typeface="+mn-lt"/>
                <a:cs typeface="Arial"/>
              </a:rPr>
              <a:t>xám</a:t>
            </a:r>
            <a:r>
              <a:rPr lang="vi-VN" dirty="0">
                <a:latin typeface="Arial"/>
                <a:ea typeface="+mn-lt"/>
                <a:cs typeface="Arial"/>
              </a:rPr>
              <a:t> đen </a:t>
            </a:r>
            <a:r>
              <a:rPr lang="vi-VN" dirty="0" err="1">
                <a:latin typeface="Arial"/>
                <a:ea typeface="+mn-lt"/>
                <a:cs typeface="Arial"/>
              </a:rPr>
              <a:t>với</a:t>
            </a:r>
            <a:r>
              <a:rPr lang="vi-VN" dirty="0">
                <a:latin typeface="Arial"/>
                <a:ea typeface="+mn-lt"/>
                <a:cs typeface="Arial"/>
              </a:rPr>
              <a:t> </a:t>
            </a:r>
            <a:r>
              <a:rPr lang="vi-VN" dirty="0" err="1">
                <a:latin typeface="Arial"/>
                <a:ea typeface="+mn-lt"/>
                <a:cs typeface="Arial"/>
              </a:rPr>
              <a:t>vệt</a:t>
            </a:r>
            <a:r>
              <a:rPr lang="vi-VN" dirty="0">
                <a:latin typeface="Arial"/>
                <a:ea typeface="+mn-lt"/>
                <a:cs typeface="Arial"/>
              </a:rPr>
              <a:t> </a:t>
            </a:r>
            <a:r>
              <a:rPr lang="vi-VN" dirty="0" err="1">
                <a:latin typeface="Arial"/>
                <a:ea typeface="+mn-lt"/>
                <a:cs typeface="Arial"/>
              </a:rPr>
              <a:t>trắng</a:t>
            </a:r>
            <a:r>
              <a:rPr lang="vi-VN" dirty="0">
                <a:latin typeface="Arial"/>
                <a:ea typeface="+mn-lt"/>
                <a:cs typeface="Arial"/>
              </a:rPr>
              <a:t> </a:t>
            </a:r>
            <a:r>
              <a:rPr lang="vi-VN" dirty="0" err="1">
                <a:latin typeface="Arial"/>
                <a:ea typeface="+mn-lt"/>
                <a:cs typeface="Arial"/>
              </a:rPr>
              <a:t>lớn</a:t>
            </a:r>
            <a:r>
              <a:rPr lang="vi-VN" dirty="0">
                <a:latin typeface="Arial"/>
                <a:ea typeface="+mn-lt"/>
                <a:cs typeface="Arial"/>
              </a:rPr>
              <a:t> </a:t>
            </a:r>
            <a:r>
              <a:rPr lang="vi-VN" dirty="0" err="1">
                <a:latin typeface="Arial"/>
                <a:ea typeface="+mn-lt"/>
                <a:cs typeface="Arial"/>
              </a:rPr>
              <a:t>chạy</a:t>
            </a:r>
            <a:r>
              <a:rPr lang="vi-VN" dirty="0">
                <a:latin typeface="Arial"/>
                <a:ea typeface="+mn-lt"/>
                <a:cs typeface="Arial"/>
              </a:rPr>
              <a:t> </a:t>
            </a:r>
            <a:r>
              <a:rPr lang="vi-VN" dirty="0" err="1">
                <a:latin typeface="Arial"/>
                <a:ea typeface="+mn-lt"/>
                <a:cs typeface="Arial"/>
              </a:rPr>
              <a:t>từ</a:t>
            </a:r>
            <a:r>
              <a:rPr lang="vi-VN" dirty="0">
                <a:latin typeface="Arial"/>
                <a:ea typeface="+mn-lt"/>
                <a:cs typeface="Arial"/>
              </a:rPr>
              <a:t> </a:t>
            </a:r>
            <a:r>
              <a:rPr lang="vi-VN" dirty="0" err="1">
                <a:latin typeface="Arial"/>
                <a:ea typeface="+mn-lt"/>
                <a:cs typeface="Arial"/>
              </a:rPr>
              <a:t>đầu</a:t>
            </a:r>
            <a:r>
              <a:rPr lang="vi-VN" dirty="0">
                <a:latin typeface="Arial"/>
                <a:ea typeface="+mn-lt"/>
                <a:cs typeface="Arial"/>
              </a:rPr>
              <a:t> </a:t>
            </a:r>
            <a:r>
              <a:rPr lang="vi-VN" dirty="0" err="1">
                <a:latin typeface="Arial"/>
                <a:ea typeface="+mn-lt"/>
                <a:cs typeface="Arial"/>
              </a:rPr>
              <a:t>đến</a:t>
            </a:r>
            <a:r>
              <a:rPr lang="vi-VN" dirty="0">
                <a:latin typeface="Arial"/>
                <a:ea typeface="+mn-lt"/>
                <a:cs typeface="Arial"/>
              </a:rPr>
              <a:t> </a:t>
            </a:r>
            <a:r>
              <a:rPr lang="vi-VN" dirty="0" err="1">
                <a:latin typeface="Arial"/>
                <a:ea typeface="+mn-lt"/>
                <a:cs typeface="Arial"/>
              </a:rPr>
              <a:t>cuối</a:t>
            </a:r>
            <a:r>
              <a:rPr lang="vi-VN" dirty="0">
                <a:latin typeface="Arial"/>
                <a:ea typeface="+mn-lt"/>
                <a:cs typeface="Arial"/>
              </a:rPr>
              <a:t> </a:t>
            </a:r>
            <a:r>
              <a:rPr lang="vi-VN" dirty="0" err="1">
                <a:latin typeface="Arial"/>
                <a:ea typeface="+mn-lt"/>
                <a:cs typeface="Arial"/>
              </a:rPr>
              <a:t>cánh</a:t>
            </a:r>
            <a:r>
              <a:rPr lang="vi-VN" dirty="0">
                <a:latin typeface="Arial"/>
                <a:ea typeface="+mn-lt"/>
                <a:cs typeface="Arial"/>
              </a:rPr>
              <a:t>, </a:t>
            </a:r>
            <a:r>
              <a:rPr lang="vi-VN" dirty="0" err="1">
                <a:latin typeface="Arial"/>
                <a:ea typeface="+mn-lt"/>
                <a:cs typeface="Arial"/>
              </a:rPr>
              <a:t>lúc</a:t>
            </a:r>
            <a:r>
              <a:rPr lang="vi-VN" dirty="0">
                <a:latin typeface="Arial"/>
                <a:ea typeface="+mn-lt"/>
                <a:cs typeface="Arial"/>
              </a:rPr>
              <a:t> </a:t>
            </a:r>
            <a:r>
              <a:rPr lang="vi-VN" dirty="0" err="1">
                <a:latin typeface="Arial"/>
                <a:ea typeface="+mn-lt"/>
                <a:cs typeface="Arial"/>
              </a:rPr>
              <a:t>đậu</a:t>
            </a:r>
            <a:r>
              <a:rPr lang="vi-VN" dirty="0">
                <a:latin typeface="Arial"/>
                <a:ea typeface="+mn-lt"/>
                <a:cs typeface="Arial"/>
              </a:rPr>
              <a:t> </a:t>
            </a:r>
            <a:r>
              <a:rPr lang="vi-VN" dirty="0" err="1">
                <a:latin typeface="Arial"/>
                <a:ea typeface="+mn-lt"/>
                <a:cs typeface="Arial"/>
              </a:rPr>
              <a:t>cánh</a:t>
            </a:r>
            <a:r>
              <a:rPr lang="vi-VN" dirty="0">
                <a:latin typeface="Arial"/>
                <a:ea typeface="+mn-lt"/>
                <a:cs typeface="Arial"/>
              </a:rPr>
              <a:t> </a:t>
            </a:r>
            <a:r>
              <a:rPr lang="vi-VN" dirty="0" err="1">
                <a:latin typeface="Arial"/>
                <a:ea typeface="+mn-lt"/>
                <a:cs typeface="Arial"/>
              </a:rPr>
              <a:t>và</a:t>
            </a:r>
            <a:r>
              <a:rPr lang="vi-VN" dirty="0">
                <a:latin typeface="Arial"/>
                <a:ea typeface="+mn-lt"/>
                <a:cs typeface="Arial"/>
              </a:rPr>
              <a:t> </a:t>
            </a:r>
            <a:r>
              <a:rPr lang="vi-VN" dirty="0" err="1">
                <a:latin typeface="Arial"/>
                <a:ea typeface="+mn-lt"/>
                <a:cs typeface="Arial"/>
              </a:rPr>
              <a:t>bụng</a:t>
            </a:r>
            <a:r>
              <a:rPr lang="vi-VN" dirty="0">
                <a:latin typeface="Arial"/>
                <a:ea typeface="+mn-lt"/>
                <a:cs typeface="Arial"/>
              </a:rPr>
              <a:t> nhô cao hơn </a:t>
            </a:r>
            <a:r>
              <a:rPr lang="vi-VN" dirty="0" err="1">
                <a:latin typeface="Arial"/>
                <a:ea typeface="+mn-lt"/>
                <a:cs typeface="Arial"/>
              </a:rPr>
              <a:t>khỏi</a:t>
            </a:r>
            <a:r>
              <a:rPr lang="vi-VN" dirty="0">
                <a:latin typeface="Arial"/>
                <a:ea typeface="+mn-lt"/>
                <a:cs typeface="Arial"/>
              </a:rPr>
              <a:t> </a:t>
            </a:r>
            <a:r>
              <a:rPr lang="vi-VN" dirty="0" err="1">
                <a:latin typeface="Arial"/>
                <a:ea typeface="+mn-lt"/>
                <a:cs typeface="Arial"/>
              </a:rPr>
              <a:t>đầu</a:t>
            </a:r>
            <a:r>
              <a:rPr lang="vi-VN" dirty="0">
                <a:latin typeface="Arial"/>
                <a:ea typeface="+mn-lt"/>
                <a:cs typeface="Arial"/>
              </a:rPr>
              <a:t> </a:t>
            </a:r>
            <a:r>
              <a:rPr lang="vi-VN" dirty="0" err="1">
                <a:latin typeface="Arial"/>
                <a:ea typeface="+mn-lt"/>
                <a:cs typeface="Arial"/>
              </a:rPr>
              <a:t>tạo</a:t>
            </a:r>
            <a:r>
              <a:rPr lang="vi-VN" dirty="0">
                <a:latin typeface="Arial"/>
                <a:ea typeface="+mn-lt"/>
                <a:cs typeface="Arial"/>
              </a:rPr>
              <a:t> </a:t>
            </a:r>
            <a:r>
              <a:rPr lang="vi-VN" dirty="0" err="1">
                <a:latin typeface="Arial"/>
                <a:ea typeface="+mn-lt"/>
                <a:cs typeface="Arial"/>
              </a:rPr>
              <a:t>thành</a:t>
            </a:r>
            <a:r>
              <a:rPr lang="vi-VN" dirty="0">
                <a:latin typeface="Arial"/>
                <a:ea typeface="+mn-lt"/>
                <a:cs typeface="Arial"/>
              </a:rPr>
              <a:t> </a:t>
            </a:r>
            <a:r>
              <a:rPr lang="vi-VN" dirty="0" err="1">
                <a:latin typeface="Arial"/>
                <a:ea typeface="+mn-lt"/>
                <a:cs typeface="Arial"/>
              </a:rPr>
              <a:t>một</a:t>
            </a:r>
            <a:r>
              <a:rPr lang="vi-VN" dirty="0">
                <a:latin typeface="Arial"/>
                <a:ea typeface="+mn-lt"/>
                <a:cs typeface="Arial"/>
              </a:rPr>
              <a:t> </a:t>
            </a:r>
            <a:r>
              <a:rPr lang="vi-VN" dirty="0" err="1">
                <a:latin typeface="Arial"/>
                <a:ea typeface="+mn-lt"/>
                <a:cs typeface="Arial"/>
              </a:rPr>
              <a:t>đường</a:t>
            </a:r>
            <a:r>
              <a:rPr lang="vi-VN" dirty="0">
                <a:latin typeface="Arial"/>
                <a:ea typeface="+mn-lt"/>
                <a:cs typeface="Arial"/>
              </a:rPr>
              <a:t> xiên 30-45 </a:t>
            </a:r>
            <a:r>
              <a:rPr lang="vi-VN" dirty="0" err="1">
                <a:latin typeface="Arial"/>
                <a:ea typeface="+mn-lt"/>
                <a:cs typeface="Arial"/>
              </a:rPr>
              <a:t>độ</a:t>
            </a:r>
            <a:r>
              <a:rPr lang="vi-VN" dirty="0">
                <a:latin typeface="Arial"/>
                <a:ea typeface="+mn-lt"/>
                <a:cs typeface="Arial"/>
              </a:rPr>
              <a:t> C.</a:t>
            </a:r>
            <a:endParaRPr lang="vi-VN" dirty="0">
              <a:latin typeface="Arial"/>
              <a:cs typeface="Arial"/>
            </a:endParaRPr>
          </a:p>
        </p:txBody>
      </p:sp>
      <p:sp>
        <p:nvSpPr>
          <p:cNvPr id="8" name="Hộp Văn bản 7">
            <a:extLst>
              <a:ext uri="{FF2B5EF4-FFF2-40B4-BE49-F238E27FC236}">
                <a16:creationId xmlns="" xmlns:a16="http://schemas.microsoft.com/office/drawing/2014/main" id="{06F15ED5-CA0B-4E8D-BB9E-1E67C362E853}"/>
              </a:ext>
            </a:extLst>
          </p:cNvPr>
          <p:cNvSpPr txBox="1"/>
          <p:nvPr/>
        </p:nvSpPr>
        <p:spPr>
          <a:xfrm>
            <a:off x="670672" y="3543453"/>
            <a:ext cx="357447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vi-VN" dirty="0">
                <a:latin typeface="Arial"/>
                <a:ea typeface="+mn-lt"/>
                <a:cs typeface="Arial"/>
              </a:rPr>
              <a:t>-S</a:t>
            </a:r>
            <a:r>
              <a:rPr lang="vi-VN" dirty="0">
                <a:latin typeface="Noto Serif"/>
                <a:ea typeface="+mn-lt"/>
                <a:cs typeface="Arial"/>
              </a:rPr>
              <a:t>inh</a:t>
            </a:r>
            <a:r>
              <a:rPr lang="vi-VN" dirty="0">
                <a:latin typeface="Noto Serif"/>
                <a:ea typeface="Noto Serif"/>
                <a:cs typeface="Noto Serif"/>
              </a:rPr>
              <a:t> </a:t>
            </a:r>
            <a:r>
              <a:rPr lang="vi-VN" dirty="0" err="1">
                <a:latin typeface="Noto Serif"/>
                <a:ea typeface="Noto Serif"/>
                <a:cs typeface="Noto Serif"/>
              </a:rPr>
              <a:t>trưởng</a:t>
            </a:r>
            <a:r>
              <a:rPr lang="vi-VN" dirty="0">
                <a:latin typeface="Noto Serif"/>
                <a:ea typeface="Noto Serif"/>
                <a:cs typeface="Noto Serif"/>
              </a:rPr>
              <a:t> </a:t>
            </a:r>
            <a:r>
              <a:rPr lang="vi-VN" dirty="0" err="1">
                <a:latin typeface="Noto Serif"/>
                <a:ea typeface="Noto Serif"/>
                <a:cs typeface="Noto Serif"/>
              </a:rPr>
              <a:t>và</a:t>
            </a:r>
            <a:r>
              <a:rPr lang="vi-VN" dirty="0">
                <a:latin typeface="Noto Serif"/>
                <a:ea typeface="Noto Serif"/>
                <a:cs typeface="Noto Serif"/>
              </a:rPr>
              <a:t> </a:t>
            </a:r>
            <a:r>
              <a:rPr lang="vi-VN" dirty="0" err="1">
                <a:latin typeface="Noto Serif"/>
                <a:ea typeface="Noto Serif"/>
                <a:cs typeface="Noto Serif"/>
              </a:rPr>
              <a:t>phát</a:t>
            </a:r>
            <a:r>
              <a:rPr lang="vi-VN" dirty="0">
                <a:latin typeface="Noto Serif"/>
                <a:ea typeface="Noto Serif"/>
                <a:cs typeface="Noto Serif"/>
              </a:rPr>
              <a:t> </a:t>
            </a:r>
            <a:r>
              <a:rPr lang="vi-VN" dirty="0" err="1">
                <a:latin typeface="Noto Serif"/>
                <a:ea typeface="Noto Serif"/>
                <a:cs typeface="Noto Serif"/>
              </a:rPr>
              <a:t>triển</a:t>
            </a:r>
            <a:r>
              <a:rPr lang="vi-VN" dirty="0">
                <a:latin typeface="Noto Serif"/>
                <a:ea typeface="Noto Serif"/>
                <a:cs typeface="Noto Serif"/>
              </a:rPr>
              <a:t> trong </a:t>
            </a:r>
            <a:r>
              <a:rPr lang="vi-VN" dirty="0" err="1">
                <a:latin typeface="Noto Serif"/>
                <a:ea typeface="Noto Serif"/>
                <a:cs typeface="Noto Serif"/>
              </a:rPr>
              <a:t>nhiều</a:t>
            </a:r>
            <a:r>
              <a:rPr lang="vi-VN" dirty="0">
                <a:latin typeface="Noto Serif"/>
                <a:ea typeface="Noto Serif"/>
                <a:cs typeface="Noto Serif"/>
              </a:rPr>
              <a:t> </a:t>
            </a:r>
            <a:r>
              <a:rPr lang="vi-VN" dirty="0" err="1">
                <a:latin typeface="Noto Serif"/>
                <a:ea typeface="Noto Serif"/>
                <a:cs typeface="Noto Serif"/>
              </a:rPr>
              <a:t>điều</a:t>
            </a:r>
            <a:r>
              <a:rPr lang="vi-VN" dirty="0">
                <a:latin typeface="Noto Serif"/>
                <a:ea typeface="Noto Serif"/>
                <a:cs typeface="Noto Serif"/>
              </a:rPr>
              <a:t> </a:t>
            </a:r>
            <a:r>
              <a:rPr lang="vi-VN" dirty="0" err="1">
                <a:latin typeface="Noto Serif"/>
                <a:ea typeface="Noto Serif"/>
                <a:cs typeface="Noto Serif"/>
              </a:rPr>
              <a:t>kiện</a:t>
            </a:r>
            <a:r>
              <a:rPr lang="vi-VN" dirty="0">
                <a:latin typeface="Noto Serif"/>
                <a:ea typeface="Noto Serif"/>
                <a:cs typeface="Noto Serif"/>
              </a:rPr>
              <a:t> </a:t>
            </a:r>
            <a:r>
              <a:rPr lang="vi-VN" dirty="0" err="1">
                <a:latin typeface="Noto Serif"/>
                <a:ea typeface="Noto Serif"/>
                <a:cs typeface="Noto Serif"/>
              </a:rPr>
              <a:t>nhiệt</a:t>
            </a:r>
            <a:r>
              <a:rPr lang="vi-VN" dirty="0">
                <a:latin typeface="Noto Serif"/>
                <a:ea typeface="Noto Serif"/>
                <a:cs typeface="Noto Serif"/>
              </a:rPr>
              <a:t> </a:t>
            </a:r>
            <a:r>
              <a:rPr lang="vi-VN" dirty="0" err="1">
                <a:latin typeface="Noto Serif"/>
                <a:ea typeface="Noto Serif"/>
                <a:cs typeface="Noto Serif"/>
              </a:rPr>
              <a:t>độ</a:t>
            </a:r>
            <a:r>
              <a:rPr lang="vi-VN" dirty="0">
                <a:latin typeface="Noto Serif"/>
                <a:ea typeface="Noto Serif"/>
                <a:cs typeface="Noto Serif"/>
              </a:rPr>
              <a:t> </a:t>
            </a:r>
            <a:r>
              <a:rPr lang="vi-VN" dirty="0" err="1">
                <a:latin typeface="Noto Serif"/>
                <a:ea typeface="Noto Serif"/>
                <a:cs typeface="Noto Serif"/>
              </a:rPr>
              <a:t>khác</a:t>
            </a:r>
            <a:r>
              <a:rPr lang="vi-VN" dirty="0">
                <a:latin typeface="Noto Serif"/>
                <a:ea typeface="Noto Serif"/>
                <a:cs typeface="Noto Serif"/>
              </a:rPr>
              <a:t> </a:t>
            </a:r>
            <a:r>
              <a:rPr lang="vi-VN" dirty="0" err="1">
                <a:latin typeface="Noto Serif"/>
                <a:ea typeface="Noto Serif"/>
                <a:cs typeface="Noto Serif"/>
              </a:rPr>
              <a:t>nhau,có</a:t>
            </a:r>
            <a:r>
              <a:rPr lang="vi-VN" dirty="0">
                <a:latin typeface="Noto Serif"/>
                <a:ea typeface="Noto Serif"/>
                <a:cs typeface="Noto Serif"/>
              </a:rPr>
              <a:t> </a:t>
            </a:r>
            <a:r>
              <a:rPr lang="vi-VN" dirty="0" err="1">
                <a:latin typeface="Noto Serif"/>
                <a:ea typeface="Noto Serif"/>
                <a:cs typeface="Noto Serif"/>
              </a:rPr>
              <a:t>thể</a:t>
            </a:r>
            <a:r>
              <a:rPr lang="vi-VN" dirty="0">
                <a:latin typeface="Noto Serif"/>
                <a:ea typeface="Noto Serif"/>
                <a:cs typeface="Noto Serif"/>
              </a:rPr>
              <a:t> </a:t>
            </a:r>
            <a:r>
              <a:rPr lang="vi-VN" dirty="0" err="1">
                <a:latin typeface="Noto Serif"/>
                <a:ea typeface="Noto Serif"/>
                <a:cs typeface="Noto Serif"/>
              </a:rPr>
              <a:t>tồn</a:t>
            </a:r>
            <a:r>
              <a:rPr lang="vi-VN" dirty="0">
                <a:latin typeface="Noto Serif"/>
                <a:ea typeface="Noto Serif"/>
                <a:cs typeface="Noto Serif"/>
              </a:rPr>
              <a:t> </a:t>
            </a:r>
            <a:r>
              <a:rPr lang="vi-VN" dirty="0" err="1">
                <a:latin typeface="Noto Serif"/>
                <a:ea typeface="Noto Serif"/>
                <a:cs typeface="Noto Serif"/>
              </a:rPr>
              <a:t>tại</a:t>
            </a:r>
            <a:r>
              <a:rPr lang="vi-VN" dirty="0">
                <a:latin typeface="Noto Serif"/>
                <a:ea typeface="Noto Serif"/>
                <a:cs typeface="Noto Serif"/>
              </a:rPr>
              <a:t> </a:t>
            </a:r>
            <a:r>
              <a:rPr lang="vi-VN" dirty="0" err="1">
                <a:latin typeface="Noto Serif"/>
                <a:ea typeface="Noto Serif"/>
                <a:cs typeface="Noto Serif"/>
              </a:rPr>
              <a:t>được</a:t>
            </a:r>
            <a:r>
              <a:rPr lang="vi-VN" dirty="0">
                <a:latin typeface="Noto Serif"/>
                <a:ea typeface="Noto Serif"/>
                <a:cs typeface="Noto Serif"/>
              </a:rPr>
              <a:t> ở </a:t>
            </a:r>
            <a:r>
              <a:rPr lang="vi-VN" dirty="0" err="1">
                <a:latin typeface="Noto Serif"/>
                <a:ea typeface="Noto Serif"/>
                <a:cs typeface="Noto Serif"/>
              </a:rPr>
              <a:t>nhiệt</a:t>
            </a:r>
            <a:r>
              <a:rPr lang="vi-VN" dirty="0">
                <a:latin typeface="Noto Serif"/>
                <a:ea typeface="Noto Serif"/>
                <a:cs typeface="Noto Serif"/>
              </a:rPr>
              <a:t> </a:t>
            </a:r>
            <a:r>
              <a:rPr lang="vi-VN" dirty="0" err="1">
                <a:latin typeface="Noto Serif"/>
                <a:ea typeface="Noto Serif"/>
                <a:cs typeface="Noto Serif"/>
              </a:rPr>
              <a:t>độ</a:t>
            </a:r>
            <a:r>
              <a:rPr lang="vi-VN" dirty="0">
                <a:latin typeface="Noto Serif"/>
                <a:ea typeface="Noto Serif"/>
                <a:cs typeface="Noto Serif"/>
              </a:rPr>
              <a:t> </a:t>
            </a:r>
            <a:r>
              <a:rPr lang="vi-VN" dirty="0" err="1">
                <a:latin typeface="Noto Serif"/>
                <a:ea typeface="Noto Serif"/>
                <a:cs typeface="Noto Serif"/>
              </a:rPr>
              <a:t>lạnh</a:t>
            </a:r>
            <a:r>
              <a:rPr lang="vi-VN" dirty="0">
                <a:latin typeface="Noto Serif"/>
                <a:ea typeface="Noto Serif"/>
                <a:cs typeface="Noto Serif"/>
              </a:rPr>
              <a:t> – 4 </a:t>
            </a:r>
            <a:r>
              <a:rPr lang="vi-VN" dirty="0" err="1">
                <a:latin typeface="Noto Serif"/>
                <a:ea typeface="Noto Serif"/>
                <a:cs typeface="Noto Serif"/>
              </a:rPr>
              <a:t>độ</a:t>
            </a:r>
            <a:r>
              <a:rPr lang="vi-VN" dirty="0">
                <a:latin typeface="Noto Serif"/>
                <a:ea typeface="Noto Serif"/>
                <a:cs typeface="Noto Serif"/>
              </a:rPr>
              <a:t> C </a:t>
            </a:r>
            <a:endParaRPr lang="vi-VN">
              <a:latin typeface="Arial"/>
              <a:cs typeface="Arial"/>
            </a:endParaRPr>
          </a:p>
        </p:txBody>
      </p:sp>
      <p:sp>
        <p:nvSpPr>
          <p:cNvPr id="4" name="Hộp Văn bản 3">
            <a:extLst>
              <a:ext uri="{FF2B5EF4-FFF2-40B4-BE49-F238E27FC236}">
                <a16:creationId xmlns="" xmlns:a16="http://schemas.microsoft.com/office/drawing/2014/main" id="{B9938318-E6F3-4EB2-B320-B14C6DF4E8C6}"/>
              </a:ext>
            </a:extLst>
          </p:cNvPr>
          <p:cNvSpPr txBox="1"/>
          <p:nvPr/>
        </p:nvSpPr>
        <p:spPr>
          <a:xfrm>
            <a:off x="706582" y="6024282"/>
            <a:ext cx="709515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vi-VN" dirty="0">
                <a:latin typeface="Arial"/>
                <a:ea typeface="+mn-lt"/>
                <a:cs typeface="Arial"/>
              </a:rPr>
              <a:t>-</a:t>
            </a:r>
            <a:r>
              <a:rPr lang="vi-VN" dirty="0" err="1">
                <a:latin typeface="Arial"/>
                <a:ea typeface="+mn-lt"/>
                <a:cs typeface="Arial"/>
              </a:rPr>
              <a:t>Cách</a:t>
            </a:r>
            <a:r>
              <a:rPr lang="vi-VN" dirty="0">
                <a:latin typeface="Arial"/>
                <a:ea typeface="+mn-lt"/>
                <a:cs typeface="Arial"/>
              </a:rPr>
              <a:t> </a:t>
            </a:r>
            <a:r>
              <a:rPr lang="vi-VN" dirty="0" err="1">
                <a:latin typeface="Arial"/>
                <a:ea typeface="+mn-lt"/>
                <a:cs typeface="Arial"/>
              </a:rPr>
              <a:t>khắc</a:t>
            </a:r>
            <a:r>
              <a:rPr lang="vi-VN" dirty="0">
                <a:latin typeface="Arial"/>
                <a:ea typeface="+mn-lt"/>
                <a:cs typeface="Arial"/>
              </a:rPr>
              <a:t> </a:t>
            </a:r>
            <a:r>
              <a:rPr lang="vi-VN" dirty="0" err="1">
                <a:latin typeface="Arial"/>
                <a:ea typeface="+mn-lt"/>
                <a:cs typeface="Arial"/>
              </a:rPr>
              <a:t>phục:Tỉa</a:t>
            </a:r>
            <a:r>
              <a:rPr lang="vi-VN" dirty="0">
                <a:latin typeface="Arial"/>
                <a:ea typeface="+mn-lt"/>
                <a:cs typeface="Arial"/>
              </a:rPr>
              <a:t> </a:t>
            </a:r>
            <a:r>
              <a:rPr lang="vi-VN" dirty="0" err="1">
                <a:latin typeface="Arial"/>
                <a:ea typeface="+mn-lt"/>
                <a:cs typeface="Arial"/>
              </a:rPr>
              <a:t>cành</a:t>
            </a:r>
            <a:r>
              <a:rPr lang="vi-VN" dirty="0">
                <a:latin typeface="Arial"/>
                <a:ea typeface="+mn-lt"/>
                <a:cs typeface="Arial"/>
              </a:rPr>
              <a:t> </a:t>
            </a:r>
            <a:r>
              <a:rPr lang="vi-VN" dirty="0" err="1">
                <a:latin typeface="Arial"/>
                <a:ea typeface="+mn-lt"/>
                <a:cs typeface="Arial"/>
              </a:rPr>
              <a:t>tạo</a:t>
            </a:r>
            <a:r>
              <a:rPr lang="vi-VN" dirty="0">
                <a:latin typeface="Arial"/>
                <a:ea typeface="+mn-lt"/>
                <a:cs typeface="Arial"/>
              </a:rPr>
              <a:t> </a:t>
            </a:r>
            <a:r>
              <a:rPr lang="vi-VN" dirty="0" err="1">
                <a:latin typeface="Arial"/>
                <a:ea typeface="+mn-lt"/>
                <a:cs typeface="Arial"/>
              </a:rPr>
              <a:t>tán</a:t>
            </a:r>
            <a:r>
              <a:rPr lang="vi-VN" dirty="0">
                <a:latin typeface="Arial"/>
                <a:ea typeface="+mn-lt"/>
                <a:cs typeface="Arial"/>
              </a:rPr>
              <a:t> </a:t>
            </a:r>
            <a:r>
              <a:rPr lang="vi-VN" dirty="0" err="1">
                <a:latin typeface="Arial"/>
                <a:ea typeface="+mn-lt"/>
                <a:cs typeface="Arial"/>
              </a:rPr>
              <a:t>định</a:t>
            </a:r>
            <a:r>
              <a:rPr lang="vi-VN" dirty="0">
                <a:latin typeface="Arial"/>
                <a:ea typeface="+mn-lt"/>
                <a:cs typeface="Arial"/>
              </a:rPr>
              <a:t> </a:t>
            </a:r>
            <a:r>
              <a:rPr lang="vi-VN" dirty="0" err="1">
                <a:latin typeface="Arial"/>
                <a:ea typeface="+mn-lt"/>
                <a:cs typeface="Arial"/>
              </a:rPr>
              <a:t>kì,có</a:t>
            </a:r>
            <a:r>
              <a:rPr lang="vi-VN" dirty="0">
                <a:latin typeface="Arial"/>
                <a:ea typeface="+mn-lt"/>
                <a:cs typeface="Arial"/>
              </a:rPr>
              <a:t> phương </a:t>
            </a:r>
            <a:r>
              <a:rPr lang="vi-VN" dirty="0" err="1">
                <a:latin typeface="Arial"/>
                <a:ea typeface="+mn-lt"/>
                <a:cs typeface="Arial"/>
              </a:rPr>
              <a:t>pháp</a:t>
            </a:r>
            <a:r>
              <a:rPr lang="vi-VN" dirty="0">
                <a:latin typeface="Arial"/>
                <a:ea typeface="+mn-lt"/>
                <a:cs typeface="Arial"/>
              </a:rPr>
              <a:t> chăm </a:t>
            </a:r>
            <a:r>
              <a:rPr lang="vi-VN" dirty="0" err="1">
                <a:latin typeface="Arial"/>
                <a:ea typeface="+mn-lt"/>
                <a:cs typeface="Arial"/>
              </a:rPr>
              <a:t>sóc</a:t>
            </a:r>
            <a:r>
              <a:rPr lang="vi-VN" dirty="0">
                <a:latin typeface="Arial"/>
                <a:ea typeface="+mn-lt"/>
                <a:cs typeface="Arial"/>
              </a:rPr>
              <a:t> </a:t>
            </a:r>
            <a:r>
              <a:rPr lang="vi-VN" dirty="0" err="1">
                <a:latin typeface="Arial"/>
                <a:ea typeface="+mn-lt"/>
                <a:cs typeface="Arial"/>
              </a:rPr>
              <a:t>đúng</a:t>
            </a:r>
            <a:endParaRPr lang="vi-VN" dirty="0" err="1">
              <a:latin typeface="Arial"/>
              <a:cs typeface="Arial"/>
            </a:endParaRPr>
          </a:p>
        </p:txBody>
      </p:sp>
      <p:pic>
        <p:nvPicPr>
          <p:cNvPr id="10" name="Hình ảnh 10" descr="Ảnh có chứa vẽ&#10;&#10;Mô tả được tạo với mức tin cậy rất cao">
            <a:extLst>
              <a:ext uri="{FF2B5EF4-FFF2-40B4-BE49-F238E27FC236}">
                <a16:creationId xmlns="" xmlns:a16="http://schemas.microsoft.com/office/drawing/2014/main" id="{26FCA54F-4413-4DC8-A442-4F170E97EDB5}"/>
              </a:ext>
            </a:extLst>
          </p:cNvPr>
          <p:cNvPicPr>
            <a:picLocks noChangeAspect="1"/>
          </p:cNvPicPr>
          <p:nvPr/>
        </p:nvPicPr>
        <p:blipFill>
          <a:blip r:embed="rId3"/>
          <a:stretch>
            <a:fillRect/>
          </a:stretch>
        </p:blipFill>
        <p:spPr>
          <a:xfrm>
            <a:off x="7894416" y="5698675"/>
            <a:ext cx="1044439" cy="1193986"/>
          </a:xfrm>
          <a:prstGeom prst="rect">
            <a:avLst/>
          </a:prstGeom>
        </p:spPr>
      </p:pic>
      <p:pic>
        <p:nvPicPr>
          <p:cNvPr id="12" name="Hình ảnh 12" descr="Ảnh có chứa đồ chơi, con chim, bay, bàn&#10;&#10;Mô tả được tạo với mức tin cậy rất cao">
            <a:extLst>
              <a:ext uri="{FF2B5EF4-FFF2-40B4-BE49-F238E27FC236}">
                <a16:creationId xmlns="" xmlns:a16="http://schemas.microsoft.com/office/drawing/2014/main" id="{96EE38F5-4A08-42D7-9653-08FF83547975}"/>
              </a:ext>
            </a:extLst>
          </p:cNvPr>
          <p:cNvPicPr>
            <a:picLocks noChangeAspect="1"/>
          </p:cNvPicPr>
          <p:nvPr/>
        </p:nvPicPr>
        <p:blipFill>
          <a:blip r:embed="rId4"/>
          <a:stretch>
            <a:fillRect/>
          </a:stretch>
        </p:blipFill>
        <p:spPr>
          <a:xfrm>
            <a:off x="3894501" y="30153"/>
            <a:ext cx="2222943" cy="1577790"/>
          </a:xfrm>
          <a:prstGeom prst="rect">
            <a:avLst/>
          </a:prstGeom>
        </p:spPr>
      </p:pic>
      <p:pic>
        <p:nvPicPr>
          <p:cNvPr id="14" name="Hình ảnh 14" descr="Ảnh có chứa văn bản, bản đồ, vẽ&#10;&#10;Mô tả được tạo với mức tin cậy rất cao">
            <a:extLst>
              <a:ext uri="{FF2B5EF4-FFF2-40B4-BE49-F238E27FC236}">
                <a16:creationId xmlns="" xmlns:a16="http://schemas.microsoft.com/office/drawing/2014/main" id="{C0FE35A6-0489-42EE-8631-301AD8025C04}"/>
              </a:ext>
            </a:extLst>
          </p:cNvPr>
          <p:cNvPicPr>
            <a:picLocks noChangeAspect="1"/>
          </p:cNvPicPr>
          <p:nvPr/>
        </p:nvPicPr>
        <p:blipFill>
          <a:blip r:embed="rId5"/>
          <a:stretch>
            <a:fillRect/>
          </a:stretch>
        </p:blipFill>
        <p:spPr>
          <a:xfrm>
            <a:off x="7554191" y="-224016"/>
            <a:ext cx="685800" cy="2171700"/>
          </a:xfrm>
          <a:prstGeom prst="rect">
            <a:avLst/>
          </a:prstGeom>
        </p:spPr>
      </p:pic>
      <p:pic>
        <p:nvPicPr>
          <p:cNvPr id="16" name="Hình ảnh 16" descr="Ảnh có chứa văn bản, bản đồ, vẽ&#10;&#10;Mô tả được tạo với mức tin cậy rất cao">
            <a:extLst>
              <a:ext uri="{FF2B5EF4-FFF2-40B4-BE49-F238E27FC236}">
                <a16:creationId xmlns="" xmlns:a16="http://schemas.microsoft.com/office/drawing/2014/main" id="{5A9E7FF1-A13D-4AC5-93F3-3B69A6E36172}"/>
              </a:ext>
            </a:extLst>
          </p:cNvPr>
          <p:cNvPicPr>
            <a:picLocks noChangeAspect="1"/>
          </p:cNvPicPr>
          <p:nvPr/>
        </p:nvPicPr>
        <p:blipFill>
          <a:blip r:embed="rId5"/>
          <a:stretch>
            <a:fillRect/>
          </a:stretch>
        </p:blipFill>
        <p:spPr>
          <a:xfrm>
            <a:off x="366127" y="-713000"/>
            <a:ext cx="685800" cy="2171700"/>
          </a:xfrm>
          <a:prstGeom prst="rect">
            <a:avLst/>
          </a:prstGeom>
        </p:spPr>
      </p:pic>
      <p:pic>
        <p:nvPicPr>
          <p:cNvPr id="18" name="Hình ảnh 18" descr="Ảnh có chứa văn bản, bản đồ, vẽ&#10;&#10;Mô tả được tạo với mức tin cậy rất cao">
            <a:extLst>
              <a:ext uri="{FF2B5EF4-FFF2-40B4-BE49-F238E27FC236}">
                <a16:creationId xmlns="" xmlns:a16="http://schemas.microsoft.com/office/drawing/2014/main" id="{BF074A4B-03F1-44A1-AE8A-7DE84C240377}"/>
              </a:ext>
            </a:extLst>
          </p:cNvPr>
          <p:cNvPicPr>
            <a:picLocks noChangeAspect="1"/>
          </p:cNvPicPr>
          <p:nvPr/>
        </p:nvPicPr>
        <p:blipFill>
          <a:blip r:embed="rId5"/>
          <a:stretch>
            <a:fillRect/>
          </a:stretch>
        </p:blipFill>
        <p:spPr>
          <a:xfrm>
            <a:off x="8250993" y="3859000"/>
            <a:ext cx="685800" cy="2171700"/>
          </a:xfrm>
          <a:prstGeom prst="rect">
            <a:avLst/>
          </a:prstGeom>
        </p:spPr>
      </p:pic>
    </p:spTree>
    <p:extLst>
      <p:ext uri="{BB962C8B-B14F-4D97-AF65-F5344CB8AC3E}">
        <p14:creationId xmlns:p14="http://schemas.microsoft.com/office/powerpoint/2010/main" val="24498145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089F53E-5EA4-4442-B0B8-74A6243FBF44}"/>
              </a:ext>
            </a:extLst>
          </p:cNvPr>
          <p:cNvSpPr>
            <a:spLocks noGrp="1"/>
          </p:cNvSpPr>
          <p:nvPr>
            <p:ph type="title"/>
          </p:nvPr>
        </p:nvSpPr>
        <p:spPr>
          <a:xfrm>
            <a:off x="579751" y="560719"/>
            <a:ext cx="7385492" cy="738783"/>
          </a:xfrm>
        </p:spPr>
        <p:txBody>
          <a:bodyPr/>
          <a:lstStyle/>
          <a:p>
            <a:r>
              <a:rPr lang="vi-VN" sz="3600" b="1" u="sng" dirty="0" err="1">
                <a:solidFill>
                  <a:srgbClr val="FF0000"/>
                </a:solidFill>
                <a:latin typeface="Times New Roman"/>
                <a:cs typeface="Times New Roman"/>
              </a:rPr>
              <a:t>II.Sâu</a:t>
            </a:r>
            <a:r>
              <a:rPr lang="vi-VN" sz="3600" b="1" u="sng" dirty="0">
                <a:solidFill>
                  <a:srgbClr val="FF0000"/>
                </a:solidFill>
                <a:latin typeface="Times New Roman"/>
                <a:cs typeface="Times New Roman"/>
              </a:rPr>
              <a:t> ở cây cam</a:t>
            </a:r>
            <a:endParaRPr lang="vi-VN" sz="3600" dirty="0">
              <a:latin typeface="Times New Roman"/>
              <a:ea typeface="+mj-lt"/>
              <a:cs typeface="Times New Roman"/>
            </a:endParaRPr>
          </a:p>
          <a:p>
            <a:endParaRPr lang="vi-VN" dirty="0">
              <a:latin typeface="Times New Roman"/>
              <a:cs typeface="Times New Roman"/>
            </a:endParaRPr>
          </a:p>
        </p:txBody>
      </p:sp>
      <p:sp>
        <p:nvSpPr>
          <p:cNvPr id="3" name="Chỗ dành sẵn cho Nội dung 2">
            <a:extLst>
              <a:ext uri="{FF2B5EF4-FFF2-40B4-BE49-F238E27FC236}">
                <a16:creationId xmlns="" xmlns:a16="http://schemas.microsoft.com/office/drawing/2014/main" id="{A8B920B0-60C9-4F63-9A51-C8967C95A3C4}"/>
              </a:ext>
            </a:extLst>
          </p:cNvPr>
          <p:cNvSpPr>
            <a:spLocks noGrp="1"/>
          </p:cNvSpPr>
          <p:nvPr>
            <p:ph sz="half" idx="1"/>
          </p:nvPr>
        </p:nvSpPr>
        <p:spPr>
          <a:xfrm>
            <a:off x="384158" y="1214395"/>
            <a:ext cx="3091602" cy="439467"/>
          </a:xfrm>
        </p:spPr>
        <p:txBody>
          <a:bodyPr vert="horz" lIns="91440" tIns="45720" rIns="91440" bIns="45720" rtlCol="0" anchor="t">
            <a:normAutofit/>
          </a:bodyPr>
          <a:lstStyle/>
          <a:p>
            <a:pPr marL="0" indent="0">
              <a:buNone/>
            </a:pPr>
            <a:r>
              <a:rPr lang="vi-VN" sz="2400" b="1" i="1" dirty="0" err="1">
                <a:solidFill>
                  <a:schemeClr val="accent6">
                    <a:lumMod val="75000"/>
                  </a:schemeClr>
                </a:solidFill>
                <a:latin typeface="Arial"/>
                <a:cs typeface="Arial"/>
              </a:rPr>
              <a:t>b.Sâu</a:t>
            </a:r>
            <a:r>
              <a:rPr lang="vi-VN" sz="2400" b="1" i="1" dirty="0">
                <a:solidFill>
                  <a:schemeClr val="accent6">
                    <a:lumMod val="75000"/>
                  </a:schemeClr>
                </a:solidFill>
                <a:latin typeface="Arial"/>
                <a:cs typeface="Arial"/>
              </a:rPr>
              <a:t> </a:t>
            </a:r>
            <a:r>
              <a:rPr lang="vi-VN" sz="2400" b="1" i="1" dirty="0" err="1">
                <a:solidFill>
                  <a:schemeClr val="accent6">
                    <a:lumMod val="75000"/>
                  </a:schemeClr>
                </a:solidFill>
                <a:latin typeface="Arial"/>
                <a:cs typeface="Arial"/>
              </a:rPr>
              <a:t>đục</a:t>
            </a:r>
            <a:r>
              <a:rPr lang="vi-VN" sz="2400" b="1" i="1" dirty="0">
                <a:solidFill>
                  <a:schemeClr val="accent6">
                    <a:lumMod val="75000"/>
                  </a:schemeClr>
                </a:solidFill>
                <a:latin typeface="Arial"/>
                <a:cs typeface="Arial"/>
              </a:rPr>
              <a:t> thân :</a:t>
            </a:r>
            <a:endParaRPr lang="vi-VN" sz="2400" b="1" i="1" dirty="0">
              <a:solidFill>
                <a:schemeClr val="accent6">
                  <a:lumMod val="75000"/>
                </a:schemeClr>
              </a:solidFill>
              <a:latin typeface="Arial"/>
              <a:cs typeface="Arial" panose="020B0604020202020204" pitchFamily="34" charset="0"/>
            </a:endParaRPr>
          </a:p>
          <a:p>
            <a:pPr marL="0" indent="0">
              <a:buNone/>
            </a:pPr>
            <a:endParaRPr lang="vi-VN" sz="2400" b="1" i="1" dirty="0">
              <a:solidFill>
                <a:schemeClr val="accent6">
                  <a:lumMod val="75000"/>
                </a:schemeClr>
              </a:solidFill>
              <a:latin typeface="Arial"/>
              <a:cs typeface="Arial" panose="020B0604020202020204" pitchFamily="34" charset="0"/>
            </a:endParaRPr>
          </a:p>
        </p:txBody>
      </p:sp>
      <p:pic>
        <p:nvPicPr>
          <p:cNvPr id="12" name="Hình ảnh 12" descr="Ảnh có chứa thực phẩm, đang ngồi, bàn, mảnh&#10;&#10;Mô tả được tạo với mức tin cậy rất cao">
            <a:extLst>
              <a:ext uri="{FF2B5EF4-FFF2-40B4-BE49-F238E27FC236}">
                <a16:creationId xmlns="" xmlns:a16="http://schemas.microsoft.com/office/drawing/2014/main" id="{248BDC40-4B1B-4D8B-A226-28C3132736A3}"/>
              </a:ext>
            </a:extLst>
          </p:cNvPr>
          <p:cNvPicPr>
            <a:picLocks noGrp="1" noChangeAspect="1"/>
          </p:cNvPicPr>
          <p:nvPr>
            <p:ph sz="half" idx="2"/>
          </p:nvPr>
        </p:nvPicPr>
        <p:blipFill>
          <a:blip r:embed="rId2"/>
          <a:stretch>
            <a:fillRect/>
          </a:stretch>
        </p:blipFill>
        <p:spPr>
          <a:xfrm>
            <a:off x="5240380" y="2021317"/>
            <a:ext cx="3886200" cy="2590800"/>
          </a:xfrm>
        </p:spPr>
      </p:pic>
      <p:sp>
        <p:nvSpPr>
          <p:cNvPr id="5" name="Hộp Văn bản 4">
            <a:extLst>
              <a:ext uri="{FF2B5EF4-FFF2-40B4-BE49-F238E27FC236}">
                <a16:creationId xmlns="" xmlns:a16="http://schemas.microsoft.com/office/drawing/2014/main" id="{BA7C1B7D-1BD5-45D6-B062-A5E4D30B6C29}"/>
              </a:ext>
            </a:extLst>
          </p:cNvPr>
          <p:cNvSpPr txBox="1"/>
          <p:nvPr/>
        </p:nvSpPr>
        <p:spPr>
          <a:xfrm>
            <a:off x="4129470" y="115889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vi-VN" dirty="0">
              <a:latin typeface="Arial"/>
              <a:cs typeface="Arial"/>
            </a:endParaRPr>
          </a:p>
        </p:txBody>
      </p:sp>
      <p:sp>
        <p:nvSpPr>
          <p:cNvPr id="7" name="Hộp Văn bản 6">
            <a:extLst>
              <a:ext uri="{FF2B5EF4-FFF2-40B4-BE49-F238E27FC236}">
                <a16:creationId xmlns="" xmlns:a16="http://schemas.microsoft.com/office/drawing/2014/main" id="{36DFEF76-D47F-4ABB-8553-A80DCD8C95C9}"/>
              </a:ext>
            </a:extLst>
          </p:cNvPr>
          <p:cNvSpPr txBox="1"/>
          <p:nvPr/>
        </p:nvSpPr>
        <p:spPr>
          <a:xfrm>
            <a:off x="222182" y="1652460"/>
            <a:ext cx="5090323" cy="2332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vi-VN" dirty="0">
                <a:latin typeface="Arial"/>
                <a:ea typeface="+mn-lt"/>
                <a:cs typeface="Arial"/>
              </a:rPr>
              <a:t>- Sâu </a:t>
            </a:r>
            <a:r>
              <a:rPr lang="vi-VN" dirty="0" err="1">
                <a:latin typeface="Arial"/>
                <a:ea typeface="+mn-lt"/>
                <a:cs typeface="Arial"/>
              </a:rPr>
              <a:t>đục</a:t>
            </a:r>
            <a:r>
              <a:rPr lang="vi-VN" dirty="0">
                <a:latin typeface="Arial"/>
                <a:ea typeface="+mn-lt"/>
                <a:cs typeface="Arial"/>
              </a:rPr>
              <a:t> thân, </a:t>
            </a:r>
            <a:r>
              <a:rPr lang="vi-VN" dirty="0" err="1">
                <a:latin typeface="Arial"/>
                <a:ea typeface="+mn-lt"/>
                <a:cs typeface="Arial"/>
              </a:rPr>
              <a:t>là</a:t>
            </a:r>
            <a:r>
              <a:rPr lang="vi-VN" dirty="0">
                <a:latin typeface="Arial"/>
                <a:ea typeface="+mn-lt"/>
                <a:cs typeface="Arial"/>
              </a:rPr>
              <a:t> sâu non </a:t>
            </a:r>
            <a:r>
              <a:rPr lang="vi-VN" dirty="0" err="1">
                <a:latin typeface="Arial"/>
                <a:ea typeface="+mn-lt"/>
                <a:cs typeface="Arial"/>
              </a:rPr>
              <a:t>của</a:t>
            </a:r>
            <a:r>
              <a:rPr lang="vi-VN" dirty="0">
                <a:latin typeface="Arial"/>
                <a:ea typeface="+mn-lt"/>
                <a:cs typeface="Arial"/>
              </a:rPr>
              <a:t> con </a:t>
            </a:r>
            <a:r>
              <a:rPr lang="vi-VN" dirty="0" err="1">
                <a:latin typeface="Arial"/>
                <a:ea typeface="+mn-lt"/>
                <a:cs typeface="Arial"/>
              </a:rPr>
              <a:t>xén</a:t>
            </a:r>
            <a:r>
              <a:rPr lang="vi-VN" dirty="0">
                <a:latin typeface="Arial"/>
                <a:ea typeface="+mn-lt"/>
                <a:cs typeface="Arial"/>
              </a:rPr>
              <a:t> </a:t>
            </a:r>
            <a:r>
              <a:rPr lang="vi-VN" dirty="0" err="1">
                <a:latin typeface="Arial"/>
                <a:ea typeface="+mn-lt"/>
                <a:cs typeface="Arial"/>
              </a:rPr>
              <a:t>tóc</a:t>
            </a:r>
            <a:r>
              <a:rPr lang="vi-VN" dirty="0">
                <a:latin typeface="Arial"/>
                <a:ea typeface="+mn-lt"/>
                <a:cs typeface="Arial"/>
              </a:rPr>
              <a:t> nâu. </a:t>
            </a:r>
            <a:r>
              <a:rPr lang="vi-VN" dirty="0" err="1">
                <a:latin typeface="Arial"/>
                <a:ea typeface="+mn-lt"/>
                <a:cs typeface="Arial"/>
              </a:rPr>
              <a:t>Xén</a:t>
            </a:r>
            <a:r>
              <a:rPr lang="vi-VN" dirty="0">
                <a:latin typeface="Arial"/>
                <a:ea typeface="+mn-lt"/>
                <a:cs typeface="Arial"/>
              </a:rPr>
              <a:t> </a:t>
            </a:r>
            <a:r>
              <a:rPr lang="vi-VN" dirty="0" err="1">
                <a:latin typeface="Arial"/>
                <a:ea typeface="+mn-lt"/>
                <a:cs typeface="Arial"/>
              </a:rPr>
              <a:t>tóc</a:t>
            </a:r>
            <a:r>
              <a:rPr lang="vi-VN" dirty="0">
                <a:latin typeface="Arial"/>
                <a:ea typeface="+mn-lt"/>
                <a:cs typeface="Arial"/>
              </a:rPr>
              <a:t> nâu </a:t>
            </a:r>
            <a:r>
              <a:rPr lang="vi-VN" dirty="0" err="1">
                <a:latin typeface="Arial"/>
                <a:ea typeface="+mn-lt"/>
                <a:cs typeface="Arial"/>
              </a:rPr>
              <a:t>thích</a:t>
            </a:r>
            <a:r>
              <a:rPr lang="vi-VN" dirty="0">
                <a:latin typeface="Arial"/>
                <a:ea typeface="+mn-lt"/>
                <a:cs typeface="Arial"/>
              </a:rPr>
              <a:t> nơi râm </a:t>
            </a:r>
            <a:r>
              <a:rPr lang="vi-VN" dirty="0" err="1">
                <a:latin typeface="Arial"/>
                <a:ea typeface="+mn-lt"/>
                <a:cs typeface="Arial"/>
              </a:rPr>
              <a:t>mát</a:t>
            </a:r>
            <a:r>
              <a:rPr lang="vi-VN" dirty="0">
                <a:latin typeface="Arial"/>
                <a:ea typeface="+mn-lt"/>
                <a:cs typeface="Arial"/>
              </a:rPr>
              <a:t>, ban </a:t>
            </a:r>
            <a:r>
              <a:rPr lang="vi-VN" dirty="0" err="1">
                <a:latin typeface="Arial"/>
                <a:ea typeface="+mn-lt"/>
                <a:cs typeface="Arial"/>
              </a:rPr>
              <a:t>ngày</a:t>
            </a:r>
            <a:r>
              <a:rPr lang="vi-VN" dirty="0">
                <a:latin typeface="Arial"/>
                <a:ea typeface="+mn-lt"/>
                <a:cs typeface="Arial"/>
              </a:rPr>
              <a:t> </a:t>
            </a:r>
            <a:r>
              <a:rPr lang="vi-VN" dirty="0" err="1">
                <a:latin typeface="Arial"/>
                <a:ea typeface="+mn-lt"/>
                <a:cs typeface="Arial"/>
              </a:rPr>
              <a:t>ẩn</a:t>
            </a:r>
            <a:r>
              <a:rPr lang="vi-VN" dirty="0">
                <a:latin typeface="Arial"/>
                <a:ea typeface="+mn-lt"/>
                <a:cs typeface="Arial"/>
              </a:rPr>
              <a:t> </a:t>
            </a:r>
            <a:r>
              <a:rPr lang="vi-VN" dirty="0" err="1">
                <a:latin typeface="Arial"/>
                <a:ea typeface="+mn-lt"/>
                <a:cs typeface="Arial"/>
              </a:rPr>
              <a:t>nấp</a:t>
            </a:r>
            <a:r>
              <a:rPr lang="vi-VN" dirty="0">
                <a:latin typeface="Arial"/>
                <a:ea typeface="+mn-lt"/>
                <a:cs typeface="Arial"/>
              </a:rPr>
              <a:t>, ban đêm </a:t>
            </a:r>
            <a:r>
              <a:rPr lang="vi-VN" dirty="0" err="1">
                <a:latin typeface="Arial"/>
                <a:ea typeface="+mn-lt"/>
                <a:cs typeface="Arial"/>
              </a:rPr>
              <a:t>thường</a:t>
            </a:r>
            <a:r>
              <a:rPr lang="vi-VN" dirty="0">
                <a:latin typeface="Arial"/>
                <a:ea typeface="+mn-lt"/>
                <a:cs typeface="Arial"/>
              </a:rPr>
              <a:t> </a:t>
            </a:r>
            <a:r>
              <a:rPr lang="vi-VN" dirty="0" err="1">
                <a:latin typeface="Arial"/>
                <a:ea typeface="+mn-lt"/>
                <a:cs typeface="Arial"/>
              </a:rPr>
              <a:t>tìm</a:t>
            </a:r>
            <a:r>
              <a:rPr lang="vi-VN" dirty="0">
                <a:latin typeface="Arial"/>
                <a:ea typeface="+mn-lt"/>
                <a:cs typeface="Arial"/>
              </a:rPr>
              <a:t> </a:t>
            </a:r>
            <a:r>
              <a:rPr lang="vi-VN" dirty="0" err="1">
                <a:latin typeface="Arial"/>
                <a:ea typeface="+mn-lt"/>
                <a:cs typeface="Arial"/>
              </a:rPr>
              <a:t>đến</a:t>
            </a:r>
            <a:r>
              <a:rPr lang="vi-VN" dirty="0">
                <a:latin typeface="Arial"/>
                <a:ea typeface="+mn-lt"/>
                <a:cs typeface="Arial"/>
              </a:rPr>
              <a:t> </a:t>
            </a:r>
            <a:r>
              <a:rPr lang="vi-VN" dirty="0" err="1">
                <a:latin typeface="Arial"/>
                <a:ea typeface="+mn-lt"/>
                <a:cs typeface="Arial"/>
              </a:rPr>
              <a:t>đẻ</a:t>
            </a:r>
            <a:r>
              <a:rPr lang="vi-VN" dirty="0">
                <a:latin typeface="Arial"/>
                <a:ea typeface="+mn-lt"/>
                <a:cs typeface="Arial"/>
              </a:rPr>
              <a:t> </a:t>
            </a:r>
            <a:r>
              <a:rPr lang="vi-VN" dirty="0" err="1">
                <a:latin typeface="Arial"/>
                <a:ea typeface="+mn-lt"/>
                <a:cs typeface="Arial"/>
              </a:rPr>
              <a:t>trứng</a:t>
            </a:r>
            <a:r>
              <a:rPr lang="vi-VN" dirty="0">
                <a:latin typeface="Arial"/>
                <a:ea typeface="+mn-lt"/>
                <a:cs typeface="Arial"/>
              </a:rPr>
              <a:t> </a:t>
            </a:r>
            <a:r>
              <a:rPr lang="vi-VN" dirty="0" err="1">
                <a:latin typeface="Arial"/>
                <a:ea typeface="+mn-lt"/>
                <a:cs typeface="Arial"/>
              </a:rPr>
              <a:t>vào</a:t>
            </a:r>
            <a:r>
              <a:rPr lang="vi-VN" dirty="0">
                <a:latin typeface="Arial"/>
                <a:ea typeface="+mn-lt"/>
                <a:cs typeface="Arial"/>
              </a:rPr>
              <a:t> </a:t>
            </a:r>
            <a:r>
              <a:rPr lang="vi-VN" dirty="0" err="1">
                <a:latin typeface="Arial"/>
                <a:ea typeface="+mn-lt"/>
                <a:cs typeface="Arial"/>
              </a:rPr>
              <a:t>những</a:t>
            </a:r>
            <a:r>
              <a:rPr lang="vi-VN" dirty="0">
                <a:latin typeface="Arial"/>
                <a:ea typeface="+mn-lt"/>
                <a:cs typeface="Arial"/>
              </a:rPr>
              <a:t> </a:t>
            </a:r>
            <a:r>
              <a:rPr lang="vi-VN" dirty="0" err="1">
                <a:latin typeface="Arial"/>
                <a:ea typeface="+mn-lt"/>
                <a:cs typeface="Arial"/>
              </a:rPr>
              <a:t>kẽ</a:t>
            </a:r>
            <a:r>
              <a:rPr lang="vi-VN" dirty="0">
                <a:latin typeface="Arial"/>
                <a:ea typeface="+mn-lt"/>
                <a:cs typeface="Arial"/>
              </a:rPr>
              <a:t> </a:t>
            </a:r>
            <a:r>
              <a:rPr lang="vi-VN" dirty="0" err="1">
                <a:latin typeface="Arial"/>
                <a:ea typeface="+mn-lt"/>
                <a:cs typeface="Arial"/>
              </a:rPr>
              <a:t>nứt</a:t>
            </a:r>
            <a:r>
              <a:rPr lang="vi-VN" dirty="0">
                <a:latin typeface="Arial"/>
                <a:ea typeface="+mn-lt"/>
                <a:cs typeface="Arial"/>
              </a:rPr>
              <a:t>, </a:t>
            </a:r>
            <a:r>
              <a:rPr lang="vi-VN" dirty="0" err="1">
                <a:latin typeface="Arial"/>
                <a:ea typeface="+mn-lt"/>
                <a:cs typeface="Arial"/>
              </a:rPr>
              <a:t>chỗ</a:t>
            </a:r>
            <a:r>
              <a:rPr lang="vi-VN" dirty="0">
                <a:latin typeface="Arial"/>
                <a:ea typeface="+mn-lt"/>
                <a:cs typeface="Arial"/>
              </a:rPr>
              <a:t> </a:t>
            </a:r>
            <a:r>
              <a:rPr lang="vi-VN" dirty="0" err="1">
                <a:latin typeface="Arial"/>
                <a:ea typeface="+mn-lt"/>
                <a:cs typeface="Arial"/>
              </a:rPr>
              <a:t>gồ</a:t>
            </a:r>
            <a:r>
              <a:rPr lang="vi-VN" dirty="0">
                <a:latin typeface="Arial"/>
                <a:ea typeface="+mn-lt"/>
                <a:cs typeface="Arial"/>
              </a:rPr>
              <a:t> </a:t>
            </a:r>
            <a:r>
              <a:rPr lang="vi-VN" dirty="0" err="1">
                <a:latin typeface="Arial"/>
                <a:ea typeface="+mn-lt"/>
                <a:cs typeface="Arial"/>
              </a:rPr>
              <a:t>ghề</a:t>
            </a:r>
            <a:r>
              <a:rPr lang="vi-VN" dirty="0">
                <a:latin typeface="Arial"/>
                <a:ea typeface="+mn-lt"/>
                <a:cs typeface="Arial"/>
              </a:rPr>
              <a:t> ở thân cây, </a:t>
            </a:r>
            <a:r>
              <a:rPr lang="vi-VN" dirty="0" err="1">
                <a:latin typeface="Arial"/>
                <a:ea typeface="+mn-lt"/>
                <a:cs typeface="Arial"/>
              </a:rPr>
              <a:t>cách</a:t>
            </a:r>
            <a:r>
              <a:rPr lang="vi-VN" dirty="0">
                <a:latin typeface="Arial"/>
                <a:ea typeface="+mn-lt"/>
                <a:cs typeface="Arial"/>
              </a:rPr>
              <a:t> </a:t>
            </a:r>
            <a:r>
              <a:rPr lang="vi-VN" dirty="0" err="1">
                <a:latin typeface="Arial"/>
                <a:ea typeface="+mn-lt"/>
                <a:cs typeface="Arial"/>
              </a:rPr>
              <a:t>mặt</a:t>
            </a:r>
            <a:r>
              <a:rPr lang="vi-VN" dirty="0">
                <a:latin typeface="Arial"/>
                <a:ea typeface="+mn-lt"/>
                <a:cs typeface="Arial"/>
              </a:rPr>
              <a:t> </a:t>
            </a:r>
            <a:r>
              <a:rPr lang="vi-VN" dirty="0" err="1">
                <a:latin typeface="Arial"/>
                <a:ea typeface="+mn-lt"/>
                <a:cs typeface="Arial"/>
              </a:rPr>
              <a:t>đất</a:t>
            </a:r>
            <a:r>
              <a:rPr lang="vi-VN" dirty="0">
                <a:latin typeface="Arial"/>
                <a:ea typeface="+mn-lt"/>
                <a:cs typeface="Arial"/>
              </a:rPr>
              <a:t> 0,3 - 1m. Trong </a:t>
            </a:r>
            <a:r>
              <a:rPr lang="vi-VN" dirty="0" err="1">
                <a:latin typeface="Arial"/>
                <a:ea typeface="+mn-lt"/>
                <a:cs typeface="Arial"/>
              </a:rPr>
              <a:t>các</a:t>
            </a:r>
            <a:r>
              <a:rPr lang="vi-VN" dirty="0">
                <a:latin typeface="Arial"/>
                <a:ea typeface="+mn-lt"/>
                <a:cs typeface="Arial"/>
              </a:rPr>
              <a:t> </a:t>
            </a:r>
            <a:r>
              <a:rPr lang="vi-VN" dirty="0" err="1">
                <a:latin typeface="Arial"/>
                <a:ea typeface="+mn-lt"/>
                <a:cs typeface="Arial"/>
              </a:rPr>
              <a:t>tháng</a:t>
            </a:r>
            <a:r>
              <a:rPr lang="vi-VN" dirty="0">
                <a:latin typeface="Arial"/>
                <a:ea typeface="+mn-lt"/>
                <a:cs typeface="Arial"/>
              </a:rPr>
              <a:t> 5 – 6 - 7, sau khi </a:t>
            </a:r>
            <a:r>
              <a:rPr lang="vi-VN" dirty="0" err="1">
                <a:latin typeface="Arial"/>
                <a:ea typeface="+mn-lt"/>
                <a:cs typeface="Arial"/>
              </a:rPr>
              <a:t>đẻ</a:t>
            </a:r>
            <a:r>
              <a:rPr lang="vi-VN" dirty="0">
                <a:latin typeface="Arial"/>
                <a:ea typeface="+mn-lt"/>
                <a:cs typeface="Arial"/>
              </a:rPr>
              <a:t> 6 - 12 </a:t>
            </a:r>
            <a:r>
              <a:rPr lang="vi-VN" dirty="0" err="1">
                <a:latin typeface="Arial"/>
                <a:ea typeface="+mn-lt"/>
                <a:cs typeface="Arial"/>
              </a:rPr>
              <a:t>ngày</a:t>
            </a:r>
            <a:r>
              <a:rPr lang="vi-VN" dirty="0">
                <a:latin typeface="Arial"/>
                <a:ea typeface="+mn-lt"/>
                <a:cs typeface="Arial"/>
              </a:rPr>
              <a:t>, </a:t>
            </a:r>
            <a:r>
              <a:rPr lang="vi-VN" dirty="0" err="1">
                <a:latin typeface="Arial"/>
                <a:ea typeface="+mn-lt"/>
                <a:cs typeface="Arial"/>
              </a:rPr>
              <a:t>trứng</a:t>
            </a:r>
            <a:r>
              <a:rPr lang="vi-VN" dirty="0">
                <a:latin typeface="Arial"/>
                <a:ea typeface="+mn-lt"/>
                <a:cs typeface="Arial"/>
              </a:rPr>
              <a:t> </a:t>
            </a:r>
            <a:r>
              <a:rPr lang="vi-VN" dirty="0" err="1">
                <a:latin typeface="Arial"/>
                <a:ea typeface="+mn-lt"/>
                <a:cs typeface="Arial"/>
              </a:rPr>
              <a:t>sẽ</a:t>
            </a:r>
            <a:r>
              <a:rPr lang="vi-VN" dirty="0">
                <a:latin typeface="Arial"/>
                <a:ea typeface="+mn-lt"/>
                <a:cs typeface="Arial"/>
              </a:rPr>
              <a:t> </a:t>
            </a:r>
            <a:r>
              <a:rPr lang="vi-VN" dirty="0" err="1">
                <a:latin typeface="Arial"/>
                <a:ea typeface="+mn-lt"/>
                <a:cs typeface="Arial"/>
              </a:rPr>
              <a:t>nở</a:t>
            </a:r>
            <a:r>
              <a:rPr lang="vi-VN" dirty="0">
                <a:latin typeface="Arial"/>
                <a:ea typeface="+mn-lt"/>
                <a:cs typeface="Arial"/>
              </a:rPr>
              <a:t>. Sâu non </a:t>
            </a:r>
            <a:r>
              <a:rPr lang="vi-VN" dirty="0" err="1">
                <a:latin typeface="Arial"/>
                <a:ea typeface="+mn-lt"/>
                <a:cs typeface="Arial"/>
              </a:rPr>
              <a:t>nở</a:t>
            </a:r>
            <a:r>
              <a:rPr lang="vi-VN" dirty="0">
                <a:latin typeface="Arial"/>
                <a:ea typeface="+mn-lt"/>
                <a:cs typeface="Arial"/>
              </a:rPr>
              <a:t> ra chui </a:t>
            </a:r>
            <a:r>
              <a:rPr lang="vi-VN" dirty="0" err="1">
                <a:latin typeface="Arial"/>
                <a:ea typeface="+mn-lt"/>
                <a:cs typeface="Arial"/>
              </a:rPr>
              <a:t>vào</a:t>
            </a:r>
            <a:r>
              <a:rPr lang="vi-VN" dirty="0">
                <a:latin typeface="Arial"/>
                <a:ea typeface="+mn-lt"/>
                <a:cs typeface="Arial"/>
              </a:rPr>
              <a:t> </a:t>
            </a:r>
            <a:r>
              <a:rPr lang="vi-VN" dirty="0" err="1">
                <a:latin typeface="Arial"/>
                <a:ea typeface="+mn-lt"/>
                <a:cs typeface="Arial"/>
              </a:rPr>
              <a:t>vỏ</a:t>
            </a:r>
            <a:r>
              <a:rPr lang="vi-VN" dirty="0">
                <a:latin typeface="Arial"/>
                <a:ea typeface="+mn-lt"/>
                <a:cs typeface="Arial"/>
              </a:rPr>
              <a:t>, </a:t>
            </a:r>
            <a:r>
              <a:rPr lang="vi-VN" dirty="0" err="1">
                <a:latin typeface="Arial"/>
                <a:ea typeface="+mn-lt"/>
                <a:cs typeface="Arial"/>
              </a:rPr>
              <a:t>phá</a:t>
            </a:r>
            <a:r>
              <a:rPr lang="vi-VN" dirty="0">
                <a:latin typeface="Arial"/>
                <a:ea typeface="+mn-lt"/>
                <a:cs typeface="Arial"/>
              </a:rPr>
              <a:t> </a:t>
            </a:r>
            <a:r>
              <a:rPr lang="vi-VN" dirty="0" err="1">
                <a:latin typeface="Arial"/>
                <a:ea typeface="+mn-lt"/>
                <a:cs typeface="Arial"/>
              </a:rPr>
              <a:t>hoại</a:t>
            </a:r>
            <a:r>
              <a:rPr lang="vi-VN" dirty="0">
                <a:latin typeface="Arial"/>
                <a:ea typeface="+mn-lt"/>
                <a:cs typeface="Arial"/>
              </a:rPr>
              <a:t> </a:t>
            </a:r>
            <a:r>
              <a:rPr lang="vi-VN" dirty="0" err="1">
                <a:latin typeface="Arial"/>
                <a:ea typeface="+mn-lt"/>
                <a:cs typeface="Arial"/>
              </a:rPr>
              <a:t>phần</a:t>
            </a:r>
            <a:r>
              <a:rPr lang="vi-VN" dirty="0">
                <a:latin typeface="Arial"/>
                <a:ea typeface="+mn-lt"/>
                <a:cs typeface="Arial"/>
              </a:rPr>
              <a:t> </a:t>
            </a:r>
            <a:r>
              <a:rPr lang="vi-VN" dirty="0" err="1">
                <a:latin typeface="Arial"/>
                <a:ea typeface="+mn-lt"/>
                <a:cs typeface="Arial"/>
              </a:rPr>
              <a:t>gỗ</a:t>
            </a:r>
            <a:r>
              <a:rPr lang="vi-VN" dirty="0">
                <a:latin typeface="Arial"/>
                <a:ea typeface="+mn-lt"/>
                <a:cs typeface="Arial"/>
              </a:rPr>
              <a:t>, </a:t>
            </a:r>
            <a:r>
              <a:rPr lang="vi-VN" dirty="0" err="1">
                <a:latin typeface="Arial"/>
                <a:ea typeface="+mn-lt"/>
                <a:cs typeface="Arial"/>
              </a:rPr>
              <a:t>tạo</a:t>
            </a:r>
            <a:r>
              <a:rPr lang="vi-VN" dirty="0">
                <a:latin typeface="Arial"/>
                <a:ea typeface="+mn-lt"/>
                <a:cs typeface="Arial"/>
              </a:rPr>
              <a:t> </a:t>
            </a:r>
            <a:r>
              <a:rPr lang="vi-VN" dirty="0" err="1">
                <a:latin typeface="Arial"/>
                <a:ea typeface="+mn-lt"/>
                <a:cs typeface="Arial"/>
              </a:rPr>
              <a:t>thành</a:t>
            </a:r>
            <a:r>
              <a:rPr lang="vi-VN" dirty="0">
                <a:latin typeface="Arial"/>
                <a:ea typeface="+mn-lt"/>
                <a:cs typeface="Arial"/>
              </a:rPr>
              <a:t> </a:t>
            </a:r>
            <a:r>
              <a:rPr lang="vi-VN" dirty="0" err="1">
                <a:latin typeface="Arial"/>
                <a:ea typeface="+mn-lt"/>
                <a:cs typeface="Arial"/>
              </a:rPr>
              <a:t>những</a:t>
            </a:r>
            <a:r>
              <a:rPr lang="vi-VN" dirty="0">
                <a:latin typeface="Arial"/>
                <a:ea typeface="+mn-lt"/>
                <a:cs typeface="Arial"/>
              </a:rPr>
              <a:t> </a:t>
            </a:r>
            <a:r>
              <a:rPr lang="vi-VN" dirty="0" err="1">
                <a:latin typeface="Arial"/>
                <a:ea typeface="+mn-lt"/>
                <a:cs typeface="Arial"/>
              </a:rPr>
              <a:t>đường</a:t>
            </a:r>
            <a:r>
              <a:rPr lang="vi-VN" dirty="0">
                <a:latin typeface="Arial"/>
                <a:ea typeface="+mn-lt"/>
                <a:cs typeface="Arial"/>
              </a:rPr>
              <a:t> </a:t>
            </a:r>
            <a:r>
              <a:rPr lang="vi-VN" dirty="0" err="1">
                <a:latin typeface="Arial"/>
                <a:ea typeface="+mn-lt"/>
                <a:cs typeface="Arial"/>
              </a:rPr>
              <a:t>ngoằn</a:t>
            </a:r>
            <a:r>
              <a:rPr lang="vi-VN" dirty="0">
                <a:latin typeface="Arial"/>
                <a:ea typeface="+mn-lt"/>
                <a:cs typeface="Arial"/>
              </a:rPr>
              <a:t> </a:t>
            </a:r>
            <a:r>
              <a:rPr lang="vi-VN" dirty="0" err="1">
                <a:latin typeface="Arial"/>
                <a:ea typeface="+mn-lt"/>
                <a:cs typeface="Arial"/>
              </a:rPr>
              <a:t>ngoèo</a:t>
            </a:r>
            <a:r>
              <a:rPr lang="vi-VN" dirty="0">
                <a:latin typeface="Arial"/>
                <a:ea typeface="+mn-lt"/>
                <a:cs typeface="Arial"/>
              </a:rPr>
              <a:t> </a:t>
            </a:r>
            <a:r>
              <a:rPr lang="vi-VN" dirty="0" err="1">
                <a:latin typeface="Arial"/>
                <a:ea typeface="+mn-lt"/>
                <a:cs typeface="Arial"/>
              </a:rPr>
              <a:t>dọc</a:t>
            </a:r>
            <a:r>
              <a:rPr lang="vi-VN" dirty="0">
                <a:latin typeface="Arial"/>
                <a:ea typeface="+mn-lt"/>
                <a:cs typeface="Arial"/>
              </a:rPr>
              <a:t> theo thân cây.</a:t>
            </a:r>
            <a:endParaRPr lang="vi-VN" dirty="0">
              <a:latin typeface="Arial"/>
              <a:cs typeface="Arial"/>
            </a:endParaRPr>
          </a:p>
        </p:txBody>
      </p:sp>
      <p:sp>
        <p:nvSpPr>
          <p:cNvPr id="9" name="Hộp Văn bản 8">
            <a:extLst>
              <a:ext uri="{FF2B5EF4-FFF2-40B4-BE49-F238E27FC236}">
                <a16:creationId xmlns="" xmlns:a16="http://schemas.microsoft.com/office/drawing/2014/main" id="{21B6EA2E-5A27-421C-9936-35448419BF71}"/>
              </a:ext>
            </a:extLst>
          </p:cNvPr>
          <p:cNvSpPr txBox="1"/>
          <p:nvPr/>
        </p:nvSpPr>
        <p:spPr>
          <a:xfrm>
            <a:off x="5238852" y="78909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vi-VN" dirty="0">
              <a:latin typeface="Arial"/>
              <a:cs typeface="Arial"/>
            </a:endParaRPr>
          </a:p>
        </p:txBody>
      </p:sp>
      <p:sp>
        <p:nvSpPr>
          <p:cNvPr id="10" name="Hộp Văn bản 9">
            <a:extLst>
              <a:ext uri="{FF2B5EF4-FFF2-40B4-BE49-F238E27FC236}">
                <a16:creationId xmlns="" xmlns:a16="http://schemas.microsoft.com/office/drawing/2014/main" id="{14B2BD7B-6AB6-4191-9273-208578292E20}"/>
              </a:ext>
            </a:extLst>
          </p:cNvPr>
          <p:cNvSpPr txBox="1"/>
          <p:nvPr/>
        </p:nvSpPr>
        <p:spPr>
          <a:xfrm>
            <a:off x="222182" y="3977160"/>
            <a:ext cx="509032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vi-VN" dirty="0">
                <a:ea typeface="+mn-lt"/>
                <a:cs typeface="+mn-lt"/>
              </a:rPr>
              <a:t>-</a:t>
            </a:r>
            <a:r>
              <a:rPr lang="vi-VN" dirty="0">
                <a:latin typeface="Arial"/>
                <a:ea typeface="+mn-lt"/>
                <a:cs typeface="Arial"/>
              </a:rPr>
              <a:t>Do sâu đục thân xâm hại trực tiếp trên thân cây, là bộ phận cung cấp các chất cần thiết từ đất lên cho cây, nên khi cây bị xâm hại bởi sâu đục thân có thể sẽ gây ra bệnh chết cây, không điều trị được</a:t>
            </a:r>
            <a:endParaRPr lang="vi-VN" dirty="0">
              <a:latin typeface="Arial"/>
              <a:cs typeface="Arial"/>
            </a:endParaRPr>
          </a:p>
        </p:txBody>
      </p:sp>
      <p:sp>
        <p:nvSpPr>
          <p:cNvPr id="11" name="Hộp Văn bản 10">
            <a:extLst>
              <a:ext uri="{FF2B5EF4-FFF2-40B4-BE49-F238E27FC236}">
                <a16:creationId xmlns="" xmlns:a16="http://schemas.microsoft.com/office/drawing/2014/main" id="{3481EE64-C686-4B83-B460-F2B8407EC5C1}"/>
              </a:ext>
            </a:extLst>
          </p:cNvPr>
          <p:cNvSpPr txBox="1"/>
          <p:nvPr/>
        </p:nvSpPr>
        <p:spPr>
          <a:xfrm>
            <a:off x="292473" y="5454488"/>
            <a:ext cx="47358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vi-VN" dirty="0">
                <a:latin typeface="Arial"/>
                <a:ea typeface="+mn-lt"/>
                <a:cs typeface="Arial"/>
              </a:rPr>
              <a:t>-</a:t>
            </a:r>
            <a:r>
              <a:rPr lang="vi-VN" dirty="0" err="1">
                <a:latin typeface="Arial"/>
                <a:ea typeface="+mn-lt"/>
                <a:cs typeface="Arial"/>
              </a:rPr>
              <a:t>Cách</a:t>
            </a:r>
            <a:r>
              <a:rPr lang="vi-VN" dirty="0">
                <a:latin typeface="Arial"/>
                <a:ea typeface="+mn-lt"/>
                <a:cs typeface="Arial"/>
              </a:rPr>
              <a:t> </a:t>
            </a:r>
            <a:r>
              <a:rPr lang="vi-VN" dirty="0" err="1">
                <a:latin typeface="Arial"/>
                <a:ea typeface="+mn-lt"/>
                <a:cs typeface="Arial"/>
              </a:rPr>
              <a:t>khắc</a:t>
            </a:r>
            <a:r>
              <a:rPr lang="vi-VN" dirty="0">
                <a:latin typeface="Arial"/>
                <a:ea typeface="+mn-lt"/>
                <a:cs typeface="Arial"/>
              </a:rPr>
              <a:t> </a:t>
            </a:r>
            <a:r>
              <a:rPr lang="vi-VN" dirty="0" err="1">
                <a:latin typeface="Arial"/>
                <a:ea typeface="+mn-lt"/>
                <a:cs typeface="Arial"/>
              </a:rPr>
              <a:t>phục:dọn</a:t>
            </a:r>
            <a:r>
              <a:rPr lang="vi-VN" dirty="0">
                <a:latin typeface="Arial"/>
                <a:ea typeface="+mn-lt"/>
                <a:cs typeface="Arial"/>
              </a:rPr>
              <a:t> </a:t>
            </a:r>
            <a:r>
              <a:rPr lang="vi-VN" dirty="0" err="1">
                <a:latin typeface="Arial"/>
                <a:ea typeface="+mn-lt"/>
                <a:cs typeface="Arial"/>
              </a:rPr>
              <a:t>cỏ</a:t>
            </a:r>
            <a:r>
              <a:rPr lang="vi-VN" dirty="0">
                <a:latin typeface="Arial"/>
                <a:ea typeface="+mn-lt"/>
                <a:cs typeface="Arial"/>
              </a:rPr>
              <a:t> quanh </a:t>
            </a:r>
            <a:r>
              <a:rPr lang="vi-VN" dirty="0" err="1">
                <a:latin typeface="Arial"/>
                <a:ea typeface="+mn-lt"/>
                <a:cs typeface="Arial"/>
              </a:rPr>
              <a:t>gốc</a:t>
            </a:r>
            <a:r>
              <a:rPr lang="vi-VN" dirty="0">
                <a:latin typeface="Arial"/>
                <a:ea typeface="+mn-lt"/>
                <a:cs typeface="Arial"/>
              </a:rPr>
              <a:t> </a:t>
            </a:r>
            <a:r>
              <a:rPr lang="vi-VN" dirty="0" err="1">
                <a:latin typeface="Arial"/>
                <a:ea typeface="+mn-lt"/>
                <a:cs typeface="Arial"/>
              </a:rPr>
              <a:t>cây,tiêu</a:t>
            </a:r>
            <a:r>
              <a:rPr lang="vi-VN" dirty="0">
                <a:latin typeface="Arial"/>
                <a:ea typeface="+mn-lt"/>
                <a:cs typeface="Arial"/>
              </a:rPr>
              <a:t> </a:t>
            </a:r>
            <a:r>
              <a:rPr lang="vi-VN" dirty="0" err="1">
                <a:latin typeface="Arial"/>
                <a:ea typeface="+mn-lt"/>
                <a:cs typeface="Arial"/>
              </a:rPr>
              <a:t>hủy</a:t>
            </a:r>
            <a:r>
              <a:rPr lang="vi-VN" dirty="0">
                <a:latin typeface="Arial"/>
                <a:ea typeface="+mn-lt"/>
                <a:cs typeface="Arial"/>
              </a:rPr>
              <a:t> </a:t>
            </a:r>
            <a:r>
              <a:rPr lang="vi-VN" dirty="0" err="1">
                <a:latin typeface="Arial"/>
                <a:ea typeface="+mn-lt"/>
                <a:cs typeface="Arial"/>
              </a:rPr>
              <a:t>những</a:t>
            </a:r>
            <a:r>
              <a:rPr lang="vi-VN" dirty="0">
                <a:latin typeface="Arial"/>
                <a:ea typeface="+mn-lt"/>
                <a:cs typeface="Arial"/>
              </a:rPr>
              <a:t> </a:t>
            </a:r>
            <a:r>
              <a:rPr lang="vi-VN" dirty="0" err="1">
                <a:latin typeface="Arial"/>
                <a:ea typeface="+mn-lt"/>
                <a:cs typeface="Arial"/>
              </a:rPr>
              <a:t>cành</a:t>
            </a:r>
            <a:r>
              <a:rPr lang="vi-VN" dirty="0">
                <a:latin typeface="Arial"/>
                <a:ea typeface="+mn-lt"/>
                <a:cs typeface="Arial"/>
              </a:rPr>
              <a:t> </a:t>
            </a:r>
            <a:r>
              <a:rPr lang="vi-VN" dirty="0" err="1">
                <a:latin typeface="Arial"/>
                <a:ea typeface="+mn-lt"/>
                <a:cs typeface="Arial"/>
              </a:rPr>
              <a:t>khô,nuôi</a:t>
            </a:r>
            <a:r>
              <a:rPr lang="vi-VN" dirty="0">
                <a:latin typeface="Arial"/>
                <a:ea typeface="+mn-lt"/>
                <a:cs typeface="Arial"/>
              </a:rPr>
              <a:t> </a:t>
            </a:r>
            <a:r>
              <a:rPr lang="vi-VN" dirty="0" err="1">
                <a:latin typeface="Arial"/>
                <a:ea typeface="+mn-lt"/>
                <a:cs typeface="Arial"/>
              </a:rPr>
              <a:t>kiến</a:t>
            </a:r>
            <a:r>
              <a:rPr lang="vi-VN" dirty="0">
                <a:latin typeface="Arial"/>
                <a:ea typeface="+mn-lt"/>
                <a:cs typeface="Arial"/>
              </a:rPr>
              <a:t> </a:t>
            </a:r>
            <a:r>
              <a:rPr lang="vi-VN" dirty="0" err="1">
                <a:latin typeface="Arial"/>
                <a:ea typeface="+mn-lt"/>
                <a:cs typeface="Arial"/>
              </a:rPr>
              <a:t>vàng</a:t>
            </a:r>
            <a:endParaRPr lang="vi-VN" dirty="0" err="1">
              <a:ea typeface="+mn-lt"/>
              <a:cs typeface="+mn-lt"/>
            </a:endParaRPr>
          </a:p>
        </p:txBody>
      </p:sp>
      <p:pic>
        <p:nvPicPr>
          <p:cNvPr id="14" name="Hình ảnh 14" descr="Ảnh có chứa ghế&#10;&#10;Mô tả được tạo với mức tin cậy rất cao">
            <a:extLst>
              <a:ext uri="{FF2B5EF4-FFF2-40B4-BE49-F238E27FC236}">
                <a16:creationId xmlns="" xmlns:a16="http://schemas.microsoft.com/office/drawing/2014/main" id="{A54B5C28-5656-479F-8467-A2F1AC67DFA9}"/>
              </a:ext>
            </a:extLst>
          </p:cNvPr>
          <p:cNvPicPr>
            <a:picLocks noChangeAspect="1"/>
          </p:cNvPicPr>
          <p:nvPr/>
        </p:nvPicPr>
        <p:blipFill>
          <a:blip r:embed="rId3"/>
          <a:stretch>
            <a:fillRect/>
          </a:stretch>
        </p:blipFill>
        <p:spPr>
          <a:xfrm>
            <a:off x="7188472" y="4671579"/>
            <a:ext cx="1722855" cy="2184638"/>
          </a:xfrm>
          <a:prstGeom prst="rect">
            <a:avLst/>
          </a:prstGeom>
        </p:spPr>
      </p:pic>
    </p:spTree>
    <p:extLst>
      <p:ext uri="{BB962C8B-B14F-4D97-AF65-F5344CB8AC3E}">
        <p14:creationId xmlns:p14="http://schemas.microsoft.com/office/powerpoint/2010/main" val="29908530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Lst>
  </p:timing>
</p:sld>
</file>

<file path=ppt/theme/theme1.xml><?xml version="1.0" encoding="utf-8"?>
<a:theme xmlns:a="http://schemas.openxmlformats.org/drawingml/2006/main" name="Chủ đề của Offic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ăn phòng">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TotalTime>
  <Words>338</Words>
  <Application>Microsoft Office PowerPoint</Application>
  <PresentationFormat>On-screen Show (4:3)</PresentationFormat>
  <Paragraphs>30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Chủ đề của Office</vt:lpstr>
      <vt:lpstr>Chào mừng cô giáo và các bạn đến với buổi thuyết trình của tổ 1</vt:lpstr>
      <vt:lpstr>I.Sâu ở cây bưởi</vt:lpstr>
      <vt:lpstr>Video về phòng trừ sâu vẽ bùa</vt:lpstr>
      <vt:lpstr>PowerPoint Presentation</vt:lpstr>
      <vt:lpstr>II.Sâu ở cây cam</vt:lpstr>
      <vt:lpstr>II.Sâu ở cây cam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Lenovo</dc:creator>
  <cp:lastModifiedBy>Lenovo</cp:lastModifiedBy>
  <cp:revision>868</cp:revision>
  <dcterms:created xsi:type="dcterms:W3CDTF">2020-01-06T12:23:40Z</dcterms:created>
  <dcterms:modified xsi:type="dcterms:W3CDTF">2020-03-06T14:09:23Z</dcterms:modified>
</cp:coreProperties>
</file>