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EE4B-1AA9-4495-BCA1-F233727CE5DB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E128-2267-4E88-8C60-7CC9E3F18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0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EE4B-1AA9-4495-BCA1-F233727CE5DB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E128-2267-4E88-8C60-7CC9E3F18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8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EE4B-1AA9-4495-BCA1-F233727CE5DB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E128-2267-4E88-8C60-7CC9E3F18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1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EE4B-1AA9-4495-BCA1-F233727CE5DB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E128-2267-4E88-8C60-7CC9E3F18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1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EE4B-1AA9-4495-BCA1-F233727CE5DB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E128-2267-4E88-8C60-7CC9E3F18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1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EE4B-1AA9-4495-BCA1-F233727CE5DB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E128-2267-4E88-8C60-7CC9E3F18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6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EE4B-1AA9-4495-BCA1-F233727CE5DB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E128-2267-4E88-8C60-7CC9E3F18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0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EE4B-1AA9-4495-BCA1-F233727CE5DB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E128-2267-4E88-8C60-7CC9E3F18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7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EE4B-1AA9-4495-BCA1-F233727CE5DB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E128-2267-4E88-8C60-7CC9E3F18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0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EE4B-1AA9-4495-BCA1-F233727CE5DB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E128-2267-4E88-8C60-7CC9E3F18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2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EE4B-1AA9-4495-BCA1-F233727CE5DB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E128-2267-4E88-8C60-7CC9E3F18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0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CEE4B-1AA9-4495-BCA1-F233727CE5DB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BE128-2267-4E88-8C60-7CC9E3F18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1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múi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651852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799" cy="60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73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bùa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8001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03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65429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07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Sâu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hại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múi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7772400" cy="364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329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038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96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824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Biện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phòng</a:t>
            </a:r>
            <a:r>
              <a:rPr lang="en-US" dirty="0"/>
              <a:t> </a:t>
            </a:r>
            <a:r>
              <a:rPr lang="en-US" dirty="0" err="1"/>
              <a:t>trừ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P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hun thuốc trừ sâu sinh học kết hợp với amino acid khi đọt non mới nhú bằng hạt gạo.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Bón đầy đủ dinh dưỡng cho cây bằng các loại phân vi sinh, phân bón lá để giúp nâng cao sức đề kháng của cây 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/>
              <a:t>B</a:t>
            </a:r>
            <a:r>
              <a:rPr lang="vi-VN" sz="2800" dirty="0"/>
              <a:t>ảo vệ và phát triển các loài thiên địch trong vườn như kiến vàng, các loại ong ký sinh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989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505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1"/>
            <a:ext cx="3886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3505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1"/>
            <a:ext cx="3886200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082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637814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936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121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Thuyết trình về sâu bệnh hại cây ăn quả</vt:lpstr>
      <vt:lpstr>PowerPoint Presentation</vt:lpstr>
      <vt:lpstr>Tác hại sâu vẽ bùa hại cây ăn quả </vt:lpstr>
      <vt:lpstr>Quá trình phát triển </vt:lpstr>
      <vt:lpstr>Sâu xanh hại cây ăn quả có múi</vt:lpstr>
      <vt:lpstr>Sâu đục thân </vt:lpstr>
      <vt:lpstr>Biện pháp phòng trừ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Thuyết trình về sâu bệnh hại cây ăn quả</dc:title>
  <dc:creator>Use</dc:creator>
  <cp:lastModifiedBy>Phương Nguyễn</cp:lastModifiedBy>
  <cp:revision>7</cp:revision>
  <dcterms:created xsi:type="dcterms:W3CDTF">2021-02-20T02:15:08Z</dcterms:created>
  <dcterms:modified xsi:type="dcterms:W3CDTF">2021-07-27T04:35:58Z</dcterms:modified>
</cp:coreProperties>
</file>