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6" r:id="rId2"/>
    <p:sldId id="307" r:id="rId3"/>
    <p:sldId id="256" r:id="rId4"/>
    <p:sldId id="258" r:id="rId5"/>
    <p:sldId id="308" r:id="rId6"/>
    <p:sldId id="310" r:id="rId7"/>
    <p:sldId id="311" r:id="rId8"/>
    <p:sldId id="312" r:id="rId9"/>
    <p:sldId id="313" r:id="rId10"/>
    <p:sldId id="314" r:id="rId11"/>
    <p:sldId id="316" r:id="rId12"/>
    <p:sldId id="315" r:id="rId13"/>
    <p:sldId id="317" r:id="rId14"/>
    <p:sldId id="321" r:id="rId15"/>
    <p:sldId id="318" r:id="rId16"/>
    <p:sldId id="319" r:id="rId17"/>
    <p:sldId id="285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FFCC"/>
    <a:srgbClr val="006600"/>
    <a:srgbClr val="000099"/>
    <a:srgbClr val="0033CC"/>
    <a:srgbClr val="3333CC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86418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D9960-C138-4C57-BED6-CE42E88856BD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C336E-1840-4CA2-9F01-AA44D4FCF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08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9460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4DE6F32-A645-4008-BA64-B026A5776A00}" type="slidenum">
              <a:rPr lang="zh-CN" altLang="en-US" sz="1200"/>
              <a:pPr/>
              <a:t>1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xmlns="" val="237155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B97EA-F90A-427C-B62B-FDF819ADDAA9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138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336E-1840-4CA2-9F01-AA44D4FCF9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668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EF774-1FF0-4CCA-AEE3-22CA8BF0781D}" type="slidenum">
              <a:rPr lang="en-US"/>
              <a:pPr/>
              <a:t>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713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EF774-1FF0-4CCA-AEE3-22CA8BF0781D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96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0A4B2-79F2-4B27-BA7E-04938AFC7672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535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0A4B2-79F2-4B27-BA7E-04938AFC7672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42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89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93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15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8C91265-DB8A-4575-BD20-2879182A16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532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11893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FD02353-F14F-4AB7-979F-A3BBD1CFB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0870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45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24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338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6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1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15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580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3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D70B-6023-46DB-BA67-1B12A16C3EFF}" type="datetimeFigureOut">
              <a:rPr lang="en-US" smtClean="0"/>
              <a:pPr/>
              <a:t>21/07/2021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F7A60-4651-4AE5-B677-F821FCEA6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34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Joy Gruttmann-Schnappi">
            <a:hlinkClick r:id="" action="ppaction://media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6838" y="-104298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文本框 7"/>
          <p:cNvSpPr txBox="1">
            <a:spLocks noChangeArrowheads="1"/>
          </p:cNvSpPr>
          <p:nvPr/>
        </p:nvSpPr>
        <p:spPr bwMode="auto">
          <a:xfrm>
            <a:off x="643099" y="405896"/>
            <a:ext cx="11024475" cy="376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 defTabSz="51435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5143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defTabSz="5143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5143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5143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51435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51435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51435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51435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Yêu</a:t>
            </a:r>
            <a:r>
              <a:rPr lang="en-US" altLang="zh-CN" sz="4000" b="1" dirty="0" smtClean="0">
                <a:solidFill>
                  <a:srgbClr val="FFFF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cầu</a:t>
            </a:r>
            <a:r>
              <a:rPr lang="en-US" altLang="zh-CN" sz="4000" b="1" dirty="0" smtClean="0">
                <a:solidFill>
                  <a:srgbClr val="FFFF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lớp</a:t>
            </a:r>
            <a:r>
              <a:rPr lang="en-US" altLang="zh-CN" sz="4000" b="1" dirty="0" smtClean="0">
                <a:solidFill>
                  <a:srgbClr val="FFFF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học</a:t>
            </a:r>
            <a:r>
              <a:rPr lang="en-US" altLang="zh-CN" sz="4000" b="1" dirty="0" smtClean="0">
                <a:solidFill>
                  <a:srgbClr val="FFFF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:</a:t>
            </a:r>
          </a:p>
          <a:p>
            <a:pPr marL="742950" indent="-742950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Đổi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tên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và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ghi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tên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lớp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khi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vào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lớp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học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2.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Bật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camera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và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tắt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tiếng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3.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Ghi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chép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và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làm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bài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tập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về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nhà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bài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đầy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đủ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90088" y="5406571"/>
            <a:ext cx="5852051" cy="920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GV: </a:t>
            </a:r>
            <a:r>
              <a:rPr lang="en-US" sz="4000" b="1" dirty="0" err="1" smtClean="0">
                <a:solidFill>
                  <a:srgbClr val="FF0000"/>
                </a:solidFill>
              </a:rPr>
              <a:t>Nguyễn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Thị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Hồng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Thúy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711898"/>
      </p:ext>
    </p:extLst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752600" y="457200"/>
            <a:ext cx="838200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1.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2590800" y="457200"/>
            <a:ext cx="5186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pSp>
        <p:nvGrpSpPr>
          <p:cNvPr id="55359" name="Group 63"/>
          <p:cNvGrpSpPr>
            <a:grpSpLocks/>
          </p:cNvGrpSpPr>
          <p:nvPr/>
        </p:nvGrpSpPr>
        <p:grpSpPr bwMode="auto">
          <a:xfrm>
            <a:off x="1524001" y="1674813"/>
            <a:ext cx="1255713" cy="944563"/>
            <a:chOff x="2064" y="1151"/>
            <a:chExt cx="791" cy="595"/>
          </a:xfrm>
        </p:grpSpPr>
        <p:sp>
          <p:nvSpPr>
            <p:cNvPr id="55329" name="Text Box 33"/>
            <p:cNvSpPr txBox="1">
              <a:spLocks noChangeArrowheads="1"/>
            </p:cNvSpPr>
            <p:nvPr/>
          </p:nvSpPr>
          <p:spPr bwMode="auto">
            <a:xfrm>
              <a:off x="2064" y="1200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b)</a:t>
              </a:r>
            </a:p>
          </p:txBody>
        </p:sp>
        <p:grpSp>
          <p:nvGrpSpPr>
            <p:cNvPr id="55337" name="Group 41"/>
            <p:cNvGrpSpPr>
              <a:grpSpLocks/>
            </p:cNvGrpSpPr>
            <p:nvPr/>
          </p:nvGrpSpPr>
          <p:grpSpPr bwMode="auto">
            <a:xfrm>
              <a:off x="2400" y="1151"/>
              <a:ext cx="455" cy="595"/>
              <a:chOff x="2400" y="1968"/>
              <a:chExt cx="455" cy="704"/>
            </a:xfrm>
          </p:grpSpPr>
          <p:sp>
            <p:nvSpPr>
              <p:cNvPr id="55332" name="AutoShape 36"/>
              <p:cNvSpPr>
                <a:spLocks noChangeAspect="1" noChangeArrowheads="1" noTextEdit="1"/>
              </p:cNvSpPr>
              <p:nvPr/>
            </p:nvSpPr>
            <p:spPr bwMode="auto">
              <a:xfrm>
                <a:off x="2400" y="1968"/>
                <a:ext cx="455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34" name="Line 38"/>
              <p:cNvSpPr>
                <a:spLocks noChangeShapeType="1"/>
              </p:cNvSpPr>
              <p:nvPr/>
            </p:nvSpPr>
            <p:spPr bwMode="auto">
              <a:xfrm>
                <a:off x="2443" y="2315"/>
                <a:ext cx="369" cy="1"/>
              </a:xfrm>
              <a:prstGeom prst="line">
                <a:avLst/>
              </a:prstGeom>
              <a:noFill/>
              <a:ln w="1746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35" name="Rectangle 39"/>
              <p:cNvSpPr>
                <a:spLocks noChangeArrowheads="1"/>
              </p:cNvSpPr>
              <p:nvPr/>
            </p:nvSpPr>
            <p:spPr bwMode="auto">
              <a:xfrm>
                <a:off x="2493" y="1985"/>
                <a:ext cx="257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36" name="Rectangle 40"/>
              <p:cNvSpPr>
                <a:spLocks noChangeArrowheads="1"/>
              </p:cNvSpPr>
              <p:nvPr/>
            </p:nvSpPr>
            <p:spPr bwMode="auto">
              <a:xfrm>
                <a:off x="2457" y="2351"/>
                <a:ext cx="345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-33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5357" name="Group 61"/>
          <p:cNvGrpSpPr>
            <a:grpSpLocks/>
          </p:cNvGrpSpPr>
          <p:nvPr/>
        </p:nvGrpSpPr>
        <p:grpSpPr bwMode="auto">
          <a:xfrm>
            <a:off x="1524000" y="2895601"/>
            <a:ext cx="1371600" cy="995363"/>
            <a:chOff x="384" y="1968"/>
            <a:chExt cx="864" cy="627"/>
          </a:xfrm>
        </p:grpSpPr>
        <p:sp>
          <p:nvSpPr>
            <p:cNvPr id="55338" name="Text Box 42"/>
            <p:cNvSpPr txBox="1">
              <a:spLocks noChangeArrowheads="1"/>
            </p:cNvSpPr>
            <p:nvPr/>
          </p:nvSpPr>
          <p:spPr bwMode="auto">
            <a:xfrm>
              <a:off x="384" y="2064"/>
              <a:ext cx="3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c)</a:t>
              </a:r>
            </a:p>
          </p:txBody>
        </p:sp>
        <p:grpSp>
          <p:nvGrpSpPr>
            <p:cNvPr id="55346" name="Group 50"/>
            <p:cNvGrpSpPr>
              <a:grpSpLocks/>
            </p:cNvGrpSpPr>
            <p:nvPr/>
          </p:nvGrpSpPr>
          <p:grpSpPr bwMode="auto">
            <a:xfrm>
              <a:off x="816" y="1968"/>
              <a:ext cx="432" cy="627"/>
              <a:chOff x="2352" y="2688"/>
              <a:chExt cx="362" cy="627"/>
            </a:xfrm>
          </p:grpSpPr>
          <p:sp>
            <p:nvSpPr>
              <p:cNvPr id="55341" name="AutoShape 45"/>
              <p:cNvSpPr>
                <a:spLocks noChangeAspect="1" noChangeArrowheads="1" noTextEdit="1"/>
              </p:cNvSpPr>
              <p:nvPr/>
            </p:nvSpPr>
            <p:spPr bwMode="auto">
              <a:xfrm>
                <a:off x="2352" y="2688"/>
                <a:ext cx="36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43" name="Line 47"/>
              <p:cNvSpPr>
                <a:spLocks noChangeShapeType="1"/>
              </p:cNvSpPr>
              <p:nvPr/>
            </p:nvSpPr>
            <p:spPr bwMode="auto">
              <a:xfrm>
                <a:off x="2392" y="3010"/>
                <a:ext cx="267" cy="1"/>
              </a:xfrm>
              <a:prstGeom prst="line">
                <a:avLst/>
              </a:prstGeom>
              <a:noFill/>
              <a:ln w="158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44" name="Rectangle 48"/>
              <p:cNvSpPr>
                <a:spLocks noChangeArrowheads="1"/>
              </p:cNvSpPr>
              <p:nvPr/>
            </p:nvSpPr>
            <p:spPr bwMode="auto">
              <a:xfrm>
                <a:off x="2401" y="2703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45" name="Rectangle 49"/>
              <p:cNvSpPr>
                <a:spLocks noChangeArrowheads="1"/>
              </p:cNvSpPr>
              <p:nvPr/>
            </p:nvSpPr>
            <p:spPr bwMode="auto">
              <a:xfrm>
                <a:off x="2405" y="3044"/>
                <a:ext cx="21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57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5388" name="Text Box 92"/>
          <p:cNvSpPr txBox="1">
            <a:spLocks noChangeArrowheads="1"/>
          </p:cNvSpPr>
          <p:nvPr/>
        </p:nvSpPr>
        <p:spPr bwMode="auto">
          <a:xfrm>
            <a:off x="6248400" y="28956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390" name="Group 94"/>
          <p:cNvGrpSpPr>
            <a:grpSpLocks/>
          </p:cNvGrpSpPr>
          <p:nvPr/>
        </p:nvGrpSpPr>
        <p:grpSpPr bwMode="auto">
          <a:xfrm>
            <a:off x="2743200" y="1600201"/>
            <a:ext cx="3733800" cy="1057276"/>
            <a:chOff x="1152" y="1680"/>
            <a:chExt cx="2352" cy="666"/>
          </a:xfrm>
        </p:grpSpPr>
        <p:grpSp>
          <p:nvGrpSpPr>
            <p:cNvPr id="55386" name="Group 90"/>
            <p:cNvGrpSpPr>
              <a:grpSpLocks/>
            </p:cNvGrpSpPr>
            <p:nvPr/>
          </p:nvGrpSpPr>
          <p:grpSpPr bwMode="auto">
            <a:xfrm>
              <a:off x="1152" y="1680"/>
              <a:ext cx="1824" cy="666"/>
              <a:chOff x="1200" y="1776"/>
              <a:chExt cx="1824" cy="666"/>
            </a:xfrm>
          </p:grpSpPr>
          <p:grpSp>
            <p:nvGrpSpPr>
              <p:cNvPr id="55381" name="Group 85"/>
              <p:cNvGrpSpPr>
                <a:grpSpLocks/>
              </p:cNvGrpSpPr>
              <p:nvPr/>
            </p:nvGrpSpPr>
            <p:grpSpPr bwMode="auto">
              <a:xfrm>
                <a:off x="1200" y="1776"/>
                <a:ext cx="768" cy="474"/>
                <a:chOff x="1200" y="1776"/>
                <a:chExt cx="768" cy="474"/>
              </a:xfrm>
            </p:grpSpPr>
            <p:sp>
              <p:nvSpPr>
                <p:cNvPr id="5537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200" y="1920"/>
                  <a:ext cx="432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</a:t>
                  </a:r>
                </a:p>
              </p:txBody>
            </p:sp>
            <p:sp>
              <p:nvSpPr>
                <p:cNvPr id="55379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1392" y="1776"/>
                  <a:ext cx="576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-18</a:t>
                  </a:r>
                </a:p>
              </p:txBody>
            </p:sp>
            <p:sp>
              <p:nvSpPr>
                <p:cNvPr id="55380" name="Line 84"/>
                <p:cNvSpPr>
                  <a:spLocks noChangeShapeType="1"/>
                </p:cNvSpPr>
                <p:nvPr/>
              </p:nvSpPr>
              <p:spPr bwMode="auto">
                <a:xfrm>
                  <a:off x="1440" y="2112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5382" name="Text Box 86"/>
              <p:cNvSpPr txBox="1">
                <a:spLocks noChangeArrowheads="1"/>
              </p:cNvSpPr>
              <p:nvPr/>
            </p:nvSpPr>
            <p:spPr bwMode="auto">
              <a:xfrm>
                <a:off x="1440" y="2112"/>
                <a:ext cx="52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33</a:t>
                </a:r>
              </a:p>
            </p:txBody>
          </p:sp>
          <p:sp>
            <p:nvSpPr>
              <p:cNvPr id="55383" name="Text Box 87"/>
              <p:cNvSpPr txBox="1">
                <a:spLocks noChangeArrowheads="1"/>
              </p:cNvSpPr>
              <p:nvPr/>
            </p:nvSpPr>
            <p:spPr bwMode="auto">
              <a:xfrm>
                <a:off x="1920" y="1920"/>
                <a:ext cx="52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55384" name="Text Box 88"/>
              <p:cNvSpPr txBox="1">
                <a:spLocks noChangeArrowheads="1"/>
              </p:cNvSpPr>
              <p:nvPr/>
            </p:nvSpPr>
            <p:spPr bwMode="auto">
              <a:xfrm>
                <a:off x="2208" y="1776"/>
                <a:ext cx="8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-18 : 3</a:t>
                </a:r>
              </a:p>
            </p:txBody>
          </p:sp>
          <p:sp>
            <p:nvSpPr>
              <p:cNvPr id="55385" name="Line 89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387" name="Text Box 91"/>
            <p:cNvSpPr txBox="1">
              <a:spLocks noChangeArrowheads="1"/>
            </p:cNvSpPr>
            <p:nvPr/>
          </p:nvSpPr>
          <p:spPr bwMode="auto">
            <a:xfrm>
              <a:off x="2208" y="2016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33 : 3</a:t>
              </a:r>
            </a:p>
          </p:txBody>
        </p:sp>
        <p:sp>
          <p:nvSpPr>
            <p:cNvPr id="55389" name="Text Box 93"/>
            <p:cNvSpPr txBox="1">
              <a:spLocks noChangeArrowheads="1"/>
            </p:cNvSpPr>
            <p:nvPr/>
          </p:nvSpPr>
          <p:spPr bwMode="auto">
            <a:xfrm>
              <a:off x="2928" y="1824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5395" name="Group 99"/>
          <p:cNvGrpSpPr>
            <a:grpSpLocks/>
          </p:cNvGrpSpPr>
          <p:nvPr/>
        </p:nvGrpSpPr>
        <p:grpSpPr bwMode="auto">
          <a:xfrm>
            <a:off x="5943600" y="1600201"/>
            <a:ext cx="685800" cy="1057276"/>
            <a:chOff x="3168" y="1680"/>
            <a:chExt cx="432" cy="666"/>
          </a:xfrm>
        </p:grpSpPr>
        <p:grpSp>
          <p:nvGrpSpPr>
            <p:cNvPr id="55393" name="Group 97"/>
            <p:cNvGrpSpPr>
              <a:grpSpLocks/>
            </p:cNvGrpSpPr>
            <p:nvPr/>
          </p:nvGrpSpPr>
          <p:grpSpPr bwMode="auto">
            <a:xfrm>
              <a:off x="3168" y="1680"/>
              <a:ext cx="432" cy="336"/>
              <a:chOff x="3168" y="1680"/>
              <a:chExt cx="432" cy="336"/>
            </a:xfrm>
          </p:grpSpPr>
          <p:sp>
            <p:nvSpPr>
              <p:cNvPr id="55391" name="Text Box 95"/>
              <p:cNvSpPr txBox="1">
                <a:spLocks noChangeArrowheads="1"/>
              </p:cNvSpPr>
              <p:nvPr/>
            </p:nvSpPr>
            <p:spPr bwMode="auto">
              <a:xfrm>
                <a:off x="3216" y="1680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-6</a:t>
                </a:r>
              </a:p>
            </p:txBody>
          </p:sp>
          <p:sp>
            <p:nvSpPr>
              <p:cNvPr id="55392" name="Line 96"/>
              <p:cNvSpPr>
                <a:spLocks noChangeShapeType="1"/>
              </p:cNvSpPr>
              <p:nvPr/>
            </p:nvSpPr>
            <p:spPr bwMode="auto">
              <a:xfrm>
                <a:off x="3168" y="201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394" name="Text Box 98"/>
            <p:cNvSpPr txBox="1">
              <a:spLocks noChangeArrowheads="1"/>
            </p:cNvSpPr>
            <p:nvPr/>
          </p:nvSpPr>
          <p:spPr bwMode="auto">
            <a:xfrm>
              <a:off x="3168" y="2016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</a:p>
          </p:txBody>
        </p:sp>
      </p:grpSp>
      <p:grpSp>
        <p:nvGrpSpPr>
          <p:cNvPr id="55402" name="Group 106"/>
          <p:cNvGrpSpPr>
            <a:grpSpLocks/>
          </p:cNvGrpSpPr>
          <p:nvPr/>
        </p:nvGrpSpPr>
        <p:grpSpPr bwMode="auto">
          <a:xfrm>
            <a:off x="2819400" y="2819402"/>
            <a:ext cx="2286000" cy="1057276"/>
            <a:chOff x="1104" y="2448"/>
            <a:chExt cx="1440" cy="666"/>
          </a:xfrm>
        </p:grpSpPr>
        <p:grpSp>
          <p:nvGrpSpPr>
            <p:cNvPr id="55399" name="Group 103"/>
            <p:cNvGrpSpPr>
              <a:grpSpLocks/>
            </p:cNvGrpSpPr>
            <p:nvPr/>
          </p:nvGrpSpPr>
          <p:grpSpPr bwMode="auto">
            <a:xfrm>
              <a:off x="1104" y="2448"/>
              <a:ext cx="1056" cy="474"/>
              <a:chOff x="1104" y="2448"/>
              <a:chExt cx="1056" cy="474"/>
            </a:xfrm>
          </p:grpSpPr>
          <p:sp>
            <p:nvSpPr>
              <p:cNvPr id="55396" name="Text Box 100"/>
              <p:cNvSpPr txBox="1">
                <a:spLocks noChangeArrowheads="1"/>
              </p:cNvSpPr>
              <p:nvPr/>
            </p:nvSpPr>
            <p:spPr bwMode="auto">
              <a:xfrm>
                <a:off x="1104" y="2592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55397" name="Text Box 101"/>
              <p:cNvSpPr txBox="1">
                <a:spLocks noChangeArrowheads="1"/>
              </p:cNvSpPr>
              <p:nvPr/>
            </p:nvSpPr>
            <p:spPr bwMode="auto">
              <a:xfrm>
                <a:off x="1344" y="2448"/>
                <a:ext cx="8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 :19</a:t>
                </a:r>
              </a:p>
            </p:txBody>
          </p:sp>
          <p:sp>
            <p:nvSpPr>
              <p:cNvPr id="55398" name="Line 102"/>
              <p:cNvSpPr>
                <a:spLocks noChangeShapeType="1"/>
              </p:cNvSpPr>
              <p:nvPr/>
            </p:nvSpPr>
            <p:spPr bwMode="auto">
              <a:xfrm>
                <a:off x="1344" y="278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400" name="Text Box 104"/>
            <p:cNvSpPr txBox="1">
              <a:spLocks noChangeArrowheads="1"/>
            </p:cNvSpPr>
            <p:nvPr/>
          </p:nvSpPr>
          <p:spPr bwMode="auto">
            <a:xfrm>
              <a:off x="1344" y="2784"/>
              <a:ext cx="9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57 :19</a:t>
              </a:r>
            </a:p>
          </p:txBody>
        </p:sp>
        <p:sp>
          <p:nvSpPr>
            <p:cNvPr id="55401" name="Text Box 105"/>
            <p:cNvSpPr txBox="1">
              <a:spLocks noChangeArrowheads="1"/>
            </p:cNvSpPr>
            <p:nvPr/>
          </p:nvSpPr>
          <p:spPr bwMode="auto">
            <a:xfrm>
              <a:off x="2112" y="2592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5411" name="Group 115"/>
          <p:cNvGrpSpPr>
            <a:grpSpLocks/>
          </p:cNvGrpSpPr>
          <p:nvPr/>
        </p:nvGrpSpPr>
        <p:grpSpPr bwMode="auto">
          <a:xfrm>
            <a:off x="4800600" y="2819402"/>
            <a:ext cx="685800" cy="981076"/>
            <a:chOff x="2352" y="2448"/>
            <a:chExt cx="432" cy="618"/>
          </a:xfrm>
        </p:grpSpPr>
        <p:grpSp>
          <p:nvGrpSpPr>
            <p:cNvPr id="55410" name="Group 114"/>
            <p:cNvGrpSpPr>
              <a:grpSpLocks/>
            </p:cNvGrpSpPr>
            <p:nvPr/>
          </p:nvGrpSpPr>
          <p:grpSpPr bwMode="auto">
            <a:xfrm>
              <a:off x="2352" y="2448"/>
              <a:ext cx="432" cy="336"/>
              <a:chOff x="2352" y="2448"/>
              <a:chExt cx="432" cy="336"/>
            </a:xfrm>
          </p:grpSpPr>
          <p:sp>
            <p:nvSpPr>
              <p:cNvPr id="55403" name="Text Box 107"/>
              <p:cNvSpPr txBox="1">
                <a:spLocks noChangeArrowheads="1"/>
              </p:cNvSpPr>
              <p:nvPr/>
            </p:nvSpPr>
            <p:spPr bwMode="auto">
              <a:xfrm>
                <a:off x="2400" y="2448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5404" name="Line 108"/>
              <p:cNvSpPr>
                <a:spLocks noChangeShapeType="1"/>
              </p:cNvSpPr>
              <p:nvPr/>
            </p:nvSpPr>
            <p:spPr bwMode="auto">
              <a:xfrm>
                <a:off x="2352" y="278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405" name="Text Box 109"/>
            <p:cNvSpPr txBox="1">
              <a:spLocks noChangeArrowheads="1"/>
            </p:cNvSpPr>
            <p:nvPr/>
          </p:nvSpPr>
          <p:spPr bwMode="auto">
            <a:xfrm>
              <a:off x="2352" y="2736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55432" name="Text Box 136"/>
          <p:cNvSpPr txBox="1">
            <a:spLocks noChangeArrowheads="1"/>
          </p:cNvSpPr>
          <p:nvPr/>
        </p:nvSpPr>
        <p:spPr bwMode="auto">
          <a:xfrm>
            <a:off x="6324600" y="16002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41" name="Line 145"/>
          <p:cNvSpPr>
            <a:spLocks noChangeShapeType="1"/>
          </p:cNvSpPr>
          <p:nvPr/>
        </p:nvSpPr>
        <p:spPr bwMode="auto">
          <a:xfrm>
            <a:off x="5943600" y="21336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46" name="Line 150"/>
          <p:cNvSpPr>
            <a:spLocks noChangeShapeType="1"/>
          </p:cNvSpPr>
          <p:nvPr/>
        </p:nvSpPr>
        <p:spPr bwMode="auto">
          <a:xfrm>
            <a:off x="4800600" y="33528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55" name="Text Box 159"/>
          <p:cNvSpPr txBox="1">
            <a:spLocks noChangeArrowheads="1"/>
          </p:cNvSpPr>
          <p:nvPr/>
        </p:nvSpPr>
        <p:spPr bwMode="auto">
          <a:xfrm>
            <a:off x="6019800" y="16002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</a:p>
        </p:txBody>
      </p:sp>
      <p:sp>
        <p:nvSpPr>
          <p:cNvPr id="55456" name="Text Box 160"/>
          <p:cNvSpPr txBox="1">
            <a:spLocks noChangeArrowheads="1"/>
          </p:cNvSpPr>
          <p:nvPr/>
        </p:nvSpPr>
        <p:spPr bwMode="auto">
          <a:xfrm>
            <a:off x="5943600" y="2133600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5457" name="Text Box 161"/>
          <p:cNvSpPr txBox="1">
            <a:spLocks noChangeArrowheads="1"/>
          </p:cNvSpPr>
          <p:nvPr/>
        </p:nvSpPr>
        <p:spPr bwMode="auto">
          <a:xfrm>
            <a:off x="4922856" y="32766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5458" name="Text Box 162"/>
          <p:cNvSpPr txBox="1">
            <a:spLocks noChangeArrowheads="1"/>
          </p:cNvSpPr>
          <p:nvPr/>
        </p:nvSpPr>
        <p:spPr bwMode="auto">
          <a:xfrm>
            <a:off x="4876800" y="28194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494" name="AutoShape 198"/>
              <p:cNvSpPr>
                <a:spLocks noChangeArrowheads="1"/>
              </p:cNvSpPr>
              <p:nvPr/>
            </p:nvSpPr>
            <p:spPr bwMode="auto">
              <a:xfrm>
                <a:off x="7840645" y="1561368"/>
                <a:ext cx="4351355" cy="3048000"/>
              </a:xfrm>
              <a:prstGeom prst="cloudCallout">
                <a:avLst>
                  <a:gd name="adj1" fmla="val -71861"/>
                  <a:gd name="adj2" fmla="val 65929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endPara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gọi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tối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giản</a:t>
                </a:r>
                <a:endPara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5494" name="AutoShape 1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40645" y="1561368"/>
                <a:ext cx="4351355" cy="3048000"/>
              </a:xfrm>
              <a:prstGeom prst="cloudCallout">
                <a:avLst>
                  <a:gd name="adj1" fmla="val -71861"/>
                  <a:gd name="adj2" fmla="val 65929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499" name="Text Box 203"/>
          <p:cNvSpPr txBox="1">
            <a:spLocks noChangeArrowheads="1"/>
          </p:cNvSpPr>
          <p:nvPr/>
        </p:nvSpPr>
        <p:spPr bwMode="auto">
          <a:xfrm>
            <a:off x="4237056" y="4418943"/>
            <a:ext cx="32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ƯC(-6;11) ={±1}</a:t>
            </a:r>
          </a:p>
        </p:txBody>
      </p:sp>
      <p:sp>
        <p:nvSpPr>
          <p:cNvPr id="55501" name="Text Box 205"/>
          <p:cNvSpPr txBox="1">
            <a:spLocks noChangeArrowheads="1"/>
          </p:cNvSpPr>
          <p:nvPr/>
        </p:nvSpPr>
        <p:spPr bwMode="auto">
          <a:xfrm>
            <a:off x="4305300" y="4999967"/>
            <a:ext cx="289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ƯC(1;3) ={±1}</a:t>
            </a:r>
          </a:p>
        </p:txBody>
      </p:sp>
    </p:spTree>
    <p:extLst>
      <p:ext uri="{BB962C8B-B14F-4D97-AF65-F5344CB8AC3E}">
        <p14:creationId xmlns:p14="http://schemas.microsoft.com/office/powerpoint/2010/main" xmlns="" val="310933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494" name="AutoShape 198"/>
              <p:cNvSpPr>
                <a:spLocks noChangeArrowheads="1"/>
              </p:cNvSpPr>
              <p:nvPr/>
            </p:nvSpPr>
            <p:spPr bwMode="auto">
              <a:xfrm>
                <a:off x="5720442" y="350930"/>
                <a:ext cx="4351355" cy="3048000"/>
              </a:xfrm>
              <a:prstGeom prst="cloudCallout">
                <a:avLst>
                  <a:gd name="adj1" fmla="val -70475"/>
                  <a:gd name="adj2" fmla="val -3632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endPara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gọi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tối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giản</a:t>
                </a:r>
                <a:endPara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5494" name="AutoShape 1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0442" y="350930"/>
                <a:ext cx="4351355" cy="3048000"/>
              </a:xfrm>
              <a:prstGeom prst="cloudCallout">
                <a:avLst>
                  <a:gd name="adj1" fmla="val -70475"/>
                  <a:gd name="adj2" fmla="val -3632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499" name="Text Box 203"/>
          <p:cNvSpPr txBox="1">
            <a:spLocks noChangeArrowheads="1"/>
          </p:cNvSpPr>
          <p:nvPr/>
        </p:nvSpPr>
        <p:spPr bwMode="auto">
          <a:xfrm>
            <a:off x="2177144" y="1096812"/>
            <a:ext cx="32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ƯC(-6;11) ={±1}</a:t>
            </a:r>
          </a:p>
        </p:txBody>
      </p:sp>
      <p:sp>
        <p:nvSpPr>
          <p:cNvPr id="55501" name="Text Box 205"/>
          <p:cNvSpPr txBox="1">
            <a:spLocks noChangeArrowheads="1"/>
          </p:cNvSpPr>
          <p:nvPr/>
        </p:nvSpPr>
        <p:spPr bwMode="auto">
          <a:xfrm>
            <a:off x="2329544" y="1874930"/>
            <a:ext cx="289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ƯC(1;3) ={±1}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2088" y="3798277"/>
            <a:ext cx="5384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4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493071" y="808580"/>
            <a:ext cx="36066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624634" y="1426055"/>
            <a:ext cx="46710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SGK/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234234" y="2165768"/>
            <a:ext cx="9959630" cy="95410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(hay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nữa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493071" y="3602155"/>
            <a:ext cx="18254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pSp>
        <p:nvGrpSpPr>
          <p:cNvPr id="56359" name="Group 39"/>
          <p:cNvGrpSpPr>
            <a:grpSpLocks/>
          </p:cNvGrpSpPr>
          <p:nvPr/>
        </p:nvGrpSpPr>
        <p:grpSpPr bwMode="auto">
          <a:xfrm>
            <a:off x="2091611" y="3477386"/>
            <a:ext cx="2743200" cy="1057276"/>
            <a:chOff x="1536" y="3619"/>
            <a:chExt cx="1776" cy="666"/>
          </a:xfrm>
        </p:grpSpPr>
        <p:grpSp>
          <p:nvGrpSpPr>
            <p:cNvPr id="56351" name="Group 31"/>
            <p:cNvGrpSpPr>
              <a:grpSpLocks/>
            </p:cNvGrpSpPr>
            <p:nvPr/>
          </p:nvGrpSpPr>
          <p:grpSpPr bwMode="auto">
            <a:xfrm>
              <a:off x="2880" y="3648"/>
              <a:ext cx="432" cy="626"/>
              <a:chOff x="2352" y="2448"/>
              <a:chExt cx="432" cy="608"/>
            </a:xfrm>
          </p:grpSpPr>
          <p:grpSp>
            <p:nvGrpSpPr>
              <p:cNvPr id="56352" name="Group 32"/>
              <p:cNvGrpSpPr>
                <a:grpSpLocks/>
              </p:cNvGrpSpPr>
              <p:nvPr/>
            </p:nvGrpSpPr>
            <p:grpSpPr bwMode="auto">
              <a:xfrm>
                <a:off x="2352" y="2448"/>
                <a:ext cx="432" cy="336"/>
                <a:chOff x="2352" y="2448"/>
                <a:chExt cx="432" cy="336"/>
              </a:xfrm>
            </p:grpSpPr>
            <p:sp>
              <p:nvSpPr>
                <p:cNvPr id="5635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00" y="2448"/>
                  <a:ext cx="384" cy="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56354" name="Line 34"/>
                <p:cNvSpPr>
                  <a:spLocks noChangeShapeType="1"/>
                </p:cNvSpPr>
                <p:nvPr/>
              </p:nvSpPr>
              <p:spPr bwMode="auto">
                <a:xfrm>
                  <a:off x="2352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6355" name="Text Box 35"/>
              <p:cNvSpPr txBox="1">
                <a:spLocks noChangeArrowheads="1"/>
              </p:cNvSpPr>
              <p:nvPr/>
            </p:nvSpPr>
            <p:spPr bwMode="auto">
              <a:xfrm>
                <a:off x="2352" y="2736"/>
                <a:ext cx="384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56357" name="Group 37"/>
            <p:cNvGrpSpPr>
              <a:grpSpLocks/>
            </p:cNvGrpSpPr>
            <p:nvPr/>
          </p:nvGrpSpPr>
          <p:grpSpPr bwMode="auto">
            <a:xfrm>
              <a:off x="1536" y="3619"/>
              <a:ext cx="1152" cy="666"/>
              <a:chOff x="1536" y="3619"/>
              <a:chExt cx="1152" cy="666"/>
            </a:xfrm>
          </p:grpSpPr>
          <p:grpSp>
            <p:nvGrpSpPr>
              <p:cNvPr id="56339" name="Group 19"/>
              <p:cNvGrpSpPr>
                <a:grpSpLocks/>
              </p:cNvGrpSpPr>
              <p:nvPr/>
            </p:nvGrpSpPr>
            <p:grpSpPr bwMode="auto">
              <a:xfrm>
                <a:off x="1680" y="3649"/>
                <a:ext cx="1008" cy="605"/>
                <a:chOff x="336" y="1056"/>
                <a:chExt cx="1008" cy="546"/>
              </a:xfrm>
            </p:grpSpPr>
            <p:sp>
              <p:nvSpPr>
                <p:cNvPr id="5634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36" y="1152"/>
                  <a:ext cx="336" cy="2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6341" name="Group 21"/>
                <p:cNvGrpSpPr>
                  <a:grpSpLocks/>
                </p:cNvGrpSpPr>
                <p:nvPr/>
              </p:nvGrpSpPr>
              <p:grpSpPr bwMode="auto">
                <a:xfrm>
                  <a:off x="720" y="1056"/>
                  <a:ext cx="624" cy="546"/>
                  <a:chOff x="1104" y="1200"/>
                  <a:chExt cx="457" cy="863"/>
                </a:xfrm>
              </p:grpSpPr>
              <p:sp>
                <p:nvSpPr>
                  <p:cNvPr id="56342" name="AutoShape 2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1104" y="1200"/>
                    <a:ext cx="457" cy="8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34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158" y="1630"/>
                    <a:ext cx="336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34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195" y="1221"/>
                    <a:ext cx="213" cy="3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sz="2800" b="1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- 1</a:t>
                    </a:r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34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159" y="1676"/>
                    <a:ext cx="281" cy="3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  2</a:t>
                    </a:r>
                    <a:endParaRPr lang="en-US" sz="2800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56346" name="Group 26"/>
              <p:cNvGrpSpPr>
                <a:grpSpLocks/>
              </p:cNvGrpSpPr>
              <p:nvPr/>
            </p:nvGrpSpPr>
            <p:grpSpPr bwMode="auto">
              <a:xfrm>
                <a:off x="1536" y="3619"/>
                <a:ext cx="432" cy="666"/>
                <a:chOff x="3168" y="1680"/>
                <a:chExt cx="432" cy="666"/>
              </a:xfrm>
            </p:grpSpPr>
            <p:grpSp>
              <p:nvGrpSpPr>
                <p:cNvPr id="56347" name="Group 27"/>
                <p:cNvGrpSpPr>
                  <a:grpSpLocks/>
                </p:cNvGrpSpPr>
                <p:nvPr/>
              </p:nvGrpSpPr>
              <p:grpSpPr bwMode="auto">
                <a:xfrm>
                  <a:off x="3168" y="1680"/>
                  <a:ext cx="432" cy="336"/>
                  <a:chOff x="3168" y="1680"/>
                  <a:chExt cx="432" cy="336"/>
                </a:xfrm>
              </p:grpSpPr>
              <p:sp>
                <p:nvSpPr>
                  <p:cNvPr id="5634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16" y="1680"/>
                    <a:ext cx="384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-6</a:t>
                    </a:r>
                  </a:p>
                </p:txBody>
              </p:sp>
              <p:sp>
                <p:nvSpPr>
                  <p:cNvPr id="5634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016"/>
                    <a:ext cx="3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635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168" y="2016"/>
                  <a:ext cx="432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11</a:t>
                  </a:r>
                </a:p>
              </p:txBody>
            </p:sp>
          </p:grpSp>
          <p:sp>
            <p:nvSpPr>
              <p:cNvPr id="56356" name="Text Box 36"/>
              <p:cNvSpPr txBox="1">
                <a:spLocks noChangeArrowheads="1"/>
              </p:cNvSpPr>
              <p:nvPr/>
            </p:nvSpPr>
            <p:spPr bwMode="auto">
              <a:xfrm>
                <a:off x="1920" y="3696"/>
                <a:ext cx="24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6358" name="Text Box 38"/>
            <p:cNvSpPr txBox="1">
              <a:spLocks noChangeArrowheads="1"/>
            </p:cNvSpPr>
            <p:nvPr/>
          </p:nvSpPr>
          <p:spPr bwMode="auto">
            <a:xfrm>
              <a:off x="2641" y="3696"/>
              <a:ext cx="43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endPara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4837721" y="3749177"/>
            <a:ext cx="577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…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86"/>
          <p:cNvSpPr txBox="1">
            <a:spLocks noChangeArrowheads="1"/>
          </p:cNvSpPr>
          <p:nvPr/>
        </p:nvSpPr>
        <p:spPr bwMode="auto">
          <a:xfrm>
            <a:off x="2797175" y="50340"/>
            <a:ext cx="6858000" cy="5847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i="1" dirty="0">
                <a:solidFill>
                  <a:srgbClr val="99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nl-NL" sz="3200" b="1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</a:t>
            </a:r>
            <a:r>
              <a:rPr lang="nl-NL" sz="3200" b="1" i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nl-NL" sz="32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2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RÚT GỌN PHÂN SỐ</a:t>
            </a:r>
            <a:endParaRPr lang="en-US" sz="32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85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7" grpId="0"/>
      <p:bldP spid="563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0" name="Text Box 186"/>
          <p:cNvSpPr txBox="1">
            <a:spLocks noChangeArrowheads="1"/>
          </p:cNvSpPr>
          <p:nvPr/>
        </p:nvSpPr>
        <p:spPr bwMode="auto">
          <a:xfrm>
            <a:off x="733530" y="407053"/>
            <a:ext cx="762000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2</a:t>
            </a:r>
          </a:p>
        </p:txBody>
      </p:sp>
      <p:sp>
        <p:nvSpPr>
          <p:cNvPr id="16571" name="Text Box 187"/>
          <p:cNvSpPr txBox="1">
            <a:spLocks noChangeArrowheads="1"/>
          </p:cNvSpPr>
          <p:nvPr/>
        </p:nvSpPr>
        <p:spPr bwMode="auto">
          <a:xfrm>
            <a:off x="1495530" y="407054"/>
            <a:ext cx="8562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  <p:sp>
        <p:nvSpPr>
          <p:cNvPr id="16584" name="Line 200"/>
          <p:cNvSpPr>
            <a:spLocks noChangeShapeType="1"/>
          </p:cNvSpPr>
          <p:nvPr/>
        </p:nvSpPr>
        <p:spPr bwMode="auto">
          <a:xfrm>
            <a:off x="2635180" y="1661423"/>
            <a:ext cx="3683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614" name="Group 230"/>
          <p:cNvGrpSpPr>
            <a:grpSpLocks/>
          </p:cNvGrpSpPr>
          <p:nvPr/>
        </p:nvGrpSpPr>
        <p:grpSpPr bwMode="auto">
          <a:xfrm>
            <a:off x="5606980" y="1128024"/>
            <a:ext cx="444500" cy="963613"/>
            <a:chOff x="3312" y="1248"/>
            <a:chExt cx="280" cy="607"/>
          </a:xfrm>
        </p:grpSpPr>
        <p:grpSp>
          <p:nvGrpSpPr>
            <p:cNvPr id="16613" name="Group 229"/>
            <p:cNvGrpSpPr>
              <a:grpSpLocks/>
            </p:cNvGrpSpPr>
            <p:nvPr/>
          </p:nvGrpSpPr>
          <p:grpSpPr bwMode="auto">
            <a:xfrm>
              <a:off x="3312" y="1248"/>
              <a:ext cx="280" cy="337"/>
              <a:chOff x="3312" y="1248"/>
              <a:chExt cx="280" cy="337"/>
            </a:xfrm>
          </p:grpSpPr>
          <p:sp>
            <p:nvSpPr>
              <p:cNvPr id="16583" name="Line 199"/>
              <p:cNvSpPr>
                <a:spLocks noChangeShapeType="1"/>
              </p:cNvSpPr>
              <p:nvPr/>
            </p:nvSpPr>
            <p:spPr bwMode="auto">
              <a:xfrm>
                <a:off x="3360" y="1584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91" name="Rectangle 207"/>
              <p:cNvSpPr>
                <a:spLocks noChangeArrowheads="1"/>
              </p:cNvSpPr>
              <p:nvPr/>
            </p:nvSpPr>
            <p:spPr bwMode="auto">
              <a:xfrm>
                <a:off x="3312" y="1248"/>
                <a:ext cx="25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</a:t>
                </a:r>
              </a:p>
            </p:txBody>
          </p:sp>
        </p:grpSp>
        <p:sp>
          <p:nvSpPr>
            <p:cNvPr id="16594" name="Rectangle 210"/>
            <p:cNvSpPr>
              <a:spLocks noChangeArrowheads="1"/>
            </p:cNvSpPr>
            <p:nvPr/>
          </p:nvSpPr>
          <p:spPr bwMode="auto">
            <a:xfrm>
              <a:off x="3312" y="1584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63</a:t>
              </a:r>
            </a:p>
          </p:txBody>
        </p:sp>
      </p:grpSp>
      <p:grpSp>
        <p:nvGrpSpPr>
          <p:cNvPr id="16598" name="Group 214"/>
          <p:cNvGrpSpPr>
            <a:grpSpLocks/>
          </p:cNvGrpSpPr>
          <p:nvPr/>
        </p:nvGrpSpPr>
        <p:grpSpPr bwMode="auto">
          <a:xfrm>
            <a:off x="1796980" y="1128024"/>
            <a:ext cx="685800" cy="963613"/>
            <a:chOff x="1152" y="1248"/>
            <a:chExt cx="432" cy="607"/>
          </a:xfrm>
        </p:grpSpPr>
        <p:grpSp>
          <p:nvGrpSpPr>
            <p:cNvPr id="16596" name="Group 212"/>
            <p:cNvGrpSpPr>
              <a:grpSpLocks/>
            </p:cNvGrpSpPr>
            <p:nvPr/>
          </p:nvGrpSpPr>
          <p:grpSpPr bwMode="auto">
            <a:xfrm>
              <a:off x="1152" y="1248"/>
              <a:ext cx="232" cy="607"/>
              <a:chOff x="1152" y="1248"/>
              <a:chExt cx="232" cy="607"/>
            </a:xfrm>
          </p:grpSpPr>
          <p:sp>
            <p:nvSpPr>
              <p:cNvPr id="16577" name="Rectangle 193"/>
              <p:cNvSpPr>
                <a:spLocks noChangeArrowheads="1"/>
              </p:cNvSpPr>
              <p:nvPr/>
            </p:nvSpPr>
            <p:spPr bwMode="auto">
              <a:xfrm>
                <a:off x="1200" y="1584"/>
                <a:ext cx="12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</p:txBody>
          </p:sp>
          <p:grpSp>
            <p:nvGrpSpPr>
              <p:cNvPr id="16595" name="Group 211"/>
              <p:cNvGrpSpPr>
                <a:grpSpLocks/>
              </p:cNvGrpSpPr>
              <p:nvPr/>
            </p:nvGrpSpPr>
            <p:grpSpPr bwMode="auto">
              <a:xfrm>
                <a:off x="1152" y="1248"/>
                <a:ext cx="232" cy="337"/>
                <a:chOff x="1152" y="1248"/>
                <a:chExt cx="232" cy="337"/>
              </a:xfrm>
            </p:grpSpPr>
            <p:sp>
              <p:nvSpPr>
                <p:cNvPr id="16576" name="Line 192"/>
                <p:cNvSpPr>
                  <a:spLocks noChangeShapeType="1"/>
                </p:cNvSpPr>
                <p:nvPr/>
              </p:nvSpPr>
              <p:spPr bwMode="auto">
                <a:xfrm>
                  <a:off x="1152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578" name="Rectangle 194"/>
                <p:cNvSpPr>
                  <a:spLocks noChangeArrowheads="1"/>
                </p:cNvSpPr>
                <p:nvPr/>
              </p:nvSpPr>
              <p:spPr bwMode="auto">
                <a:xfrm>
                  <a:off x="1200" y="1248"/>
                  <a:ext cx="1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</p:grpSp>
        </p:grpSp>
        <p:sp>
          <p:nvSpPr>
            <p:cNvPr id="16597" name="Text Box 213"/>
            <p:cNvSpPr txBox="1">
              <a:spLocks noChangeArrowheads="1"/>
            </p:cNvSpPr>
            <p:nvPr/>
          </p:nvSpPr>
          <p:spPr bwMode="auto">
            <a:xfrm>
              <a:off x="1392" y="1344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</p:txBody>
        </p:sp>
      </p:grpSp>
      <p:grpSp>
        <p:nvGrpSpPr>
          <p:cNvPr id="16603" name="Group 219"/>
          <p:cNvGrpSpPr>
            <a:grpSpLocks/>
          </p:cNvGrpSpPr>
          <p:nvPr/>
        </p:nvGrpSpPr>
        <p:grpSpPr bwMode="auto">
          <a:xfrm>
            <a:off x="2635180" y="1128024"/>
            <a:ext cx="838200" cy="963613"/>
            <a:chOff x="1680" y="1248"/>
            <a:chExt cx="528" cy="607"/>
          </a:xfrm>
        </p:grpSpPr>
        <p:grpSp>
          <p:nvGrpSpPr>
            <p:cNvPr id="16600" name="Group 216"/>
            <p:cNvGrpSpPr>
              <a:grpSpLocks/>
            </p:cNvGrpSpPr>
            <p:nvPr/>
          </p:nvGrpSpPr>
          <p:grpSpPr bwMode="auto">
            <a:xfrm>
              <a:off x="1680" y="1248"/>
              <a:ext cx="240" cy="607"/>
              <a:chOff x="1680" y="1248"/>
              <a:chExt cx="240" cy="607"/>
            </a:xfrm>
          </p:grpSpPr>
          <p:sp>
            <p:nvSpPr>
              <p:cNvPr id="16586" name="Rectangle 202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12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grpSp>
            <p:nvGrpSpPr>
              <p:cNvPr id="16599" name="Group 215"/>
              <p:cNvGrpSpPr>
                <a:grpSpLocks/>
              </p:cNvGrpSpPr>
              <p:nvPr/>
            </p:nvGrpSpPr>
            <p:grpSpPr bwMode="auto">
              <a:xfrm>
                <a:off x="1680" y="1248"/>
                <a:ext cx="240" cy="334"/>
                <a:chOff x="1680" y="1248"/>
                <a:chExt cx="240" cy="337"/>
              </a:xfrm>
            </p:grpSpPr>
            <p:sp>
              <p:nvSpPr>
                <p:cNvPr id="16580" name="Line 196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587" name="Rectangle 203"/>
                <p:cNvSpPr>
                  <a:spLocks noChangeArrowheads="1"/>
                </p:cNvSpPr>
                <p:nvPr/>
              </p:nvSpPr>
              <p:spPr bwMode="auto">
                <a:xfrm>
                  <a:off x="1680" y="1248"/>
                  <a:ext cx="240" cy="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</a:t>
                  </a:r>
                </a:p>
              </p:txBody>
            </p:sp>
          </p:grpSp>
        </p:grpSp>
        <p:sp>
          <p:nvSpPr>
            <p:cNvPr id="16601" name="Text Box 217"/>
            <p:cNvSpPr txBox="1">
              <a:spLocks noChangeArrowheads="1"/>
            </p:cNvSpPr>
            <p:nvPr/>
          </p:nvSpPr>
          <p:spPr bwMode="auto">
            <a:xfrm>
              <a:off x="1920" y="1344"/>
              <a:ext cx="2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</p:txBody>
        </p:sp>
      </p:grpSp>
      <p:grpSp>
        <p:nvGrpSpPr>
          <p:cNvPr id="16608" name="Group 224"/>
          <p:cNvGrpSpPr>
            <a:grpSpLocks/>
          </p:cNvGrpSpPr>
          <p:nvPr/>
        </p:nvGrpSpPr>
        <p:grpSpPr bwMode="auto">
          <a:xfrm>
            <a:off x="3625780" y="1128024"/>
            <a:ext cx="914400" cy="963613"/>
            <a:chOff x="2256" y="1248"/>
            <a:chExt cx="576" cy="607"/>
          </a:xfrm>
        </p:grpSpPr>
        <p:grpSp>
          <p:nvGrpSpPr>
            <p:cNvPr id="16605" name="Group 221"/>
            <p:cNvGrpSpPr>
              <a:grpSpLocks/>
            </p:cNvGrpSpPr>
            <p:nvPr/>
          </p:nvGrpSpPr>
          <p:grpSpPr bwMode="auto">
            <a:xfrm>
              <a:off x="2256" y="1248"/>
              <a:ext cx="252" cy="607"/>
              <a:chOff x="2208" y="1248"/>
              <a:chExt cx="252" cy="607"/>
            </a:xfrm>
          </p:grpSpPr>
          <p:sp>
            <p:nvSpPr>
              <p:cNvPr id="16588" name="Rectangle 204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25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</a:p>
            </p:txBody>
          </p:sp>
          <p:grpSp>
            <p:nvGrpSpPr>
              <p:cNvPr id="16604" name="Group 220"/>
              <p:cNvGrpSpPr>
                <a:grpSpLocks/>
              </p:cNvGrpSpPr>
              <p:nvPr/>
            </p:nvGrpSpPr>
            <p:grpSpPr bwMode="auto">
              <a:xfrm>
                <a:off x="2208" y="1248"/>
                <a:ext cx="232" cy="334"/>
                <a:chOff x="2208" y="1248"/>
                <a:chExt cx="232" cy="337"/>
              </a:xfrm>
            </p:grpSpPr>
            <p:sp>
              <p:nvSpPr>
                <p:cNvPr id="16581" name="Line 197"/>
                <p:cNvSpPr>
                  <a:spLocks noChangeShapeType="1"/>
                </p:cNvSpPr>
                <p:nvPr/>
              </p:nvSpPr>
              <p:spPr bwMode="auto">
                <a:xfrm>
                  <a:off x="2208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589" name="Rectangle 205"/>
                <p:cNvSpPr>
                  <a:spLocks noChangeArrowheads="1"/>
                </p:cNvSpPr>
                <p:nvPr/>
              </p:nvSpPr>
              <p:spPr bwMode="auto">
                <a:xfrm>
                  <a:off x="2208" y="1248"/>
                  <a:ext cx="213" cy="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-4</a:t>
                  </a:r>
                </a:p>
              </p:txBody>
            </p:sp>
          </p:grpSp>
        </p:grpSp>
        <p:sp>
          <p:nvSpPr>
            <p:cNvPr id="16607" name="Text Box 223"/>
            <p:cNvSpPr txBox="1">
              <a:spLocks noChangeArrowheads="1"/>
            </p:cNvSpPr>
            <p:nvPr/>
          </p:nvSpPr>
          <p:spPr bwMode="auto">
            <a:xfrm>
              <a:off x="2544" y="1344"/>
              <a:ext cx="2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</p:txBody>
        </p:sp>
      </p:grpSp>
      <p:grpSp>
        <p:nvGrpSpPr>
          <p:cNvPr id="16612" name="Group 228"/>
          <p:cNvGrpSpPr>
            <a:grpSpLocks/>
          </p:cNvGrpSpPr>
          <p:nvPr/>
        </p:nvGrpSpPr>
        <p:grpSpPr bwMode="auto">
          <a:xfrm>
            <a:off x="4616380" y="1128024"/>
            <a:ext cx="914400" cy="963613"/>
            <a:chOff x="2784" y="1248"/>
            <a:chExt cx="576" cy="607"/>
          </a:xfrm>
        </p:grpSpPr>
        <p:grpSp>
          <p:nvGrpSpPr>
            <p:cNvPr id="16610" name="Group 226"/>
            <p:cNvGrpSpPr>
              <a:grpSpLocks/>
            </p:cNvGrpSpPr>
            <p:nvPr/>
          </p:nvGrpSpPr>
          <p:grpSpPr bwMode="auto">
            <a:xfrm>
              <a:off x="2784" y="1248"/>
              <a:ext cx="252" cy="607"/>
              <a:chOff x="2784" y="1248"/>
              <a:chExt cx="252" cy="607"/>
            </a:xfrm>
          </p:grpSpPr>
          <p:sp>
            <p:nvSpPr>
              <p:cNvPr id="16590" name="Rectangle 206"/>
              <p:cNvSpPr>
                <a:spLocks noChangeArrowheads="1"/>
              </p:cNvSpPr>
              <p:nvPr/>
            </p:nvSpPr>
            <p:spPr bwMode="auto">
              <a:xfrm>
                <a:off x="2784" y="1584"/>
                <a:ext cx="25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</a:t>
                </a:r>
              </a:p>
            </p:txBody>
          </p:sp>
          <p:grpSp>
            <p:nvGrpSpPr>
              <p:cNvPr id="16609" name="Group 225"/>
              <p:cNvGrpSpPr>
                <a:grpSpLocks/>
              </p:cNvGrpSpPr>
              <p:nvPr/>
            </p:nvGrpSpPr>
            <p:grpSpPr bwMode="auto">
              <a:xfrm>
                <a:off x="2784" y="1248"/>
                <a:ext cx="232" cy="337"/>
                <a:chOff x="2784" y="1248"/>
                <a:chExt cx="232" cy="337"/>
              </a:xfrm>
            </p:grpSpPr>
            <p:sp>
              <p:nvSpPr>
                <p:cNvPr id="16582" name="Line 198"/>
                <p:cNvSpPr>
                  <a:spLocks noChangeShapeType="1"/>
                </p:cNvSpPr>
                <p:nvPr/>
              </p:nvSpPr>
              <p:spPr bwMode="auto">
                <a:xfrm>
                  <a:off x="2784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592" name="Rectangle 208"/>
                <p:cNvSpPr>
                  <a:spLocks noChangeArrowheads="1"/>
                </p:cNvSpPr>
                <p:nvPr/>
              </p:nvSpPr>
              <p:spPr bwMode="auto">
                <a:xfrm>
                  <a:off x="2832" y="1248"/>
                  <a:ext cx="1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9</a:t>
                  </a:r>
                </a:p>
              </p:txBody>
            </p:sp>
          </p:grpSp>
        </p:grpSp>
        <p:sp>
          <p:nvSpPr>
            <p:cNvPr id="16611" name="Text Box 227"/>
            <p:cNvSpPr txBox="1">
              <a:spLocks noChangeArrowheads="1"/>
            </p:cNvSpPr>
            <p:nvPr/>
          </p:nvSpPr>
          <p:spPr bwMode="auto">
            <a:xfrm>
              <a:off x="3024" y="1344"/>
              <a:ext cx="3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</p:txBody>
        </p:sp>
      </p:grpSp>
      <p:sp>
        <p:nvSpPr>
          <p:cNvPr id="16619" name="Line 235"/>
          <p:cNvSpPr>
            <a:spLocks noChangeShapeType="1"/>
          </p:cNvSpPr>
          <p:nvPr/>
        </p:nvSpPr>
        <p:spPr bwMode="auto">
          <a:xfrm>
            <a:off x="4616380" y="1661423"/>
            <a:ext cx="457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63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0" name="Text Box 186"/>
          <p:cNvSpPr txBox="1">
            <a:spLocks noChangeArrowheads="1"/>
          </p:cNvSpPr>
          <p:nvPr/>
        </p:nvSpPr>
        <p:spPr bwMode="auto">
          <a:xfrm>
            <a:off x="733530" y="407053"/>
            <a:ext cx="762000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2</a:t>
            </a:r>
          </a:p>
        </p:txBody>
      </p:sp>
      <p:sp>
        <p:nvSpPr>
          <p:cNvPr id="16571" name="Text Box 187"/>
          <p:cNvSpPr txBox="1">
            <a:spLocks noChangeArrowheads="1"/>
          </p:cNvSpPr>
          <p:nvPr/>
        </p:nvSpPr>
        <p:spPr bwMode="auto">
          <a:xfrm>
            <a:off x="1495530" y="407054"/>
            <a:ext cx="449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74" name="AutoShape 190"/>
          <p:cNvSpPr>
            <a:spLocks noChangeAspect="1" noChangeArrowheads="1" noTextEdit="1"/>
          </p:cNvSpPr>
          <p:nvPr/>
        </p:nvSpPr>
        <p:spPr bwMode="auto">
          <a:xfrm>
            <a:off x="4467330" y="2997853"/>
            <a:ext cx="60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84" name="Line 200"/>
          <p:cNvSpPr>
            <a:spLocks noChangeShapeType="1"/>
          </p:cNvSpPr>
          <p:nvPr/>
        </p:nvSpPr>
        <p:spPr bwMode="auto">
          <a:xfrm>
            <a:off x="2333730" y="2083453"/>
            <a:ext cx="3683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603" name="Group 219"/>
          <p:cNvGrpSpPr>
            <a:grpSpLocks/>
          </p:cNvGrpSpPr>
          <p:nvPr/>
        </p:nvGrpSpPr>
        <p:grpSpPr bwMode="auto">
          <a:xfrm>
            <a:off x="2333730" y="1550054"/>
            <a:ext cx="838200" cy="963613"/>
            <a:chOff x="1680" y="1248"/>
            <a:chExt cx="528" cy="607"/>
          </a:xfrm>
        </p:grpSpPr>
        <p:grpSp>
          <p:nvGrpSpPr>
            <p:cNvPr id="16600" name="Group 216"/>
            <p:cNvGrpSpPr>
              <a:grpSpLocks/>
            </p:cNvGrpSpPr>
            <p:nvPr/>
          </p:nvGrpSpPr>
          <p:grpSpPr bwMode="auto">
            <a:xfrm>
              <a:off x="1680" y="1248"/>
              <a:ext cx="240" cy="607"/>
              <a:chOff x="1680" y="1248"/>
              <a:chExt cx="240" cy="607"/>
            </a:xfrm>
          </p:grpSpPr>
          <p:sp>
            <p:nvSpPr>
              <p:cNvPr id="16586" name="Rectangle 202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12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grpSp>
            <p:nvGrpSpPr>
              <p:cNvPr id="16599" name="Group 215"/>
              <p:cNvGrpSpPr>
                <a:grpSpLocks/>
              </p:cNvGrpSpPr>
              <p:nvPr/>
            </p:nvGrpSpPr>
            <p:grpSpPr bwMode="auto">
              <a:xfrm>
                <a:off x="1680" y="1248"/>
                <a:ext cx="240" cy="334"/>
                <a:chOff x="1680" y="1248"/>
                <a:chExt cx="240" cy="337"/>
              </a:xfrm>
            </p:grpSpPr>
            <p:sp>
              <p:nvSpPr>
                <p:cNvPr id="16580" name="Line 196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587" name="Rectangle 203"/>
                <p:cNvSpPr>
                  <a:spLocks noChangeArrowheads="1"/>
                </p:cNvSpPr>
                <p:nvPr/>
              </p:nvSpPr>
              <p:spPr bwMode="auto">
                <a:xfrm>
                  <a:off x="1680" y="1248"/>
                  <a:ext cx="240" cy="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</a:t>
                  </a:r>
                </a:p>
              </p:txBody>
            </p:sp>
          </p:grpSp>
        </p:grpSp>
        <p:sp>
          <p:nvSpPr>
            <p:cNvPr id="16601" name="Text Box 217"/>
            <p:cNvSpPr txBox="1">
              <a:spLocks noChangeArrowheads="1"/>
            </p:cNvSpPr>
            <p:nvPr/>
          </p:nvSpPr>
          <p:spPr bwMode="auto">
            <a:xfrm>
              <a:off x="1920" y="1344"/>
              <a:ext cx="2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</p:txBody>
        </p:sp>
      </p:grpSp>
      <p:grpSp>
        <p:nvGrpSpPr>
          <p:cNvPr id="16612" name="Group 228"/>
          <p:cNvGrpSpPr>
            <a:grpSpLocks/>
          </p:cNvGrpSpPr>
          <p:nvPr/>
        </p:nvGrpSpPr>
        <p:grpSpPr bwMode="auto">
          <a:xfrm>
            <a:off x="4314930" y="1550054"/>
            <a:ext cx="914400" cy="963613"/>
            <a:chOff x="2784" y="1248"/>
            <a:chExt cx="576" cy="607"/>
          </a:xfrm>
        </p:grpSpPr>
        <p:grpSp>
          <p:nvGrpSpPr>
            <p:cNvPr id="16610" name="Group 226"/>
            <p:cNvGrpSpPr>
              <a:grpSpLocks/>
            </p:cNvGrpSpPr>
            <p:nvPr/>
          </p:nvGrpSpPr>
          <p:grpSpPr bwMode="auto">
            <a:xfrm>
              <a:off x="2784" y="1248"/>
              <a:ext cx="252" cy="607"/>
              <a:chOff x="2784" y="1248"/>
              <a:chExt cx="252" cy="607"/>
            </a:xfrm>
          </p:grpSpPr>
          <p:sp>
            <p:nvSpPr>
              <p:cNvPr id="16590" name="Rectangle 206"/>
              <p:cNvSpPr>
                <a:spLocks noChangeArrowheads="1"/>
              </p:cNvSpPr>
              <p:nvPr/>
            </p:nvSpPr>
            <p:spPr bwMode="auto">
              <a:xfrm>
                <a:off x="2784" y="1584"/>
                <a:ext cx="25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</a:t>
                </a:r>
              </a:p>
            </p:txBody>
          </p:sp>
          <p:grpSp>
            <p:nvGrpSpPr>
              <p:cNvPr id="16609" name="Group 225"/>
              <p:cNvGrpSpPr>
                <a:grpSpLocks/>
              </p:cNvGrpSpPr>
              <p:nvPr/>
            </p:nvGrpSpPr>
            <p:grpSpPr bwMode="auto">
              <a:xfrm>
                <a:off x="2784" y="1248"/>
                <a:ext cx="232" cy="337"/>
                <a:chOff x="2784" y="1248"/>
                <a:chExt cx="232" cy="337"/>
              </a:xfrm>
            </p:grpSpPr>
            <p:sp>
              <p:nvSpPr>
                <p:cNvPr id="16582" name="Line 198"/>
                <p:cNvSpPr>
                  <a:spLocks noChangeShapeType="1"/>
                </p:cNvSpPr>
                <p:nvPr/>
              </p:nvSpPr>
              <p:spPr bwMode="auto">
                <a:xfrm>
                  <a:off x="2784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592" name="Rectangle 208"/>
                <p:cNvSpPr>
                  <a:spLocks noChangeArrowheads="1"/>
                </p:cNvSpPr>
                <p:nvPr/>
              </p:nvSpPr>
              <p:spPr bwMode="auto">
                <a:xfrm>
                  <a:off x="2832" y="1248"/>
                  <a:ext cx="1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9</a:t>
                  </a:r>
                </a:p>
              </p:txBody>
            </p:sp>
          </p:grpSp>
        </p:grpSp>
        <p:sp>
          <p:nvSpPr>
            <p:cNvPr id="16611" name="Text Box 227"/>
            <p:cNvSpPr txBox="1">
              <a:spLocks noChangeArrowheads="1"/>
            </p:cNvSpPr>
            <p:nvPr/>
          </p:nvSpPr>
          <p:spPr bwMode="auto">
            <a:xfrm>
              <a:off x="3024" y="1344"/>
              <a:ext cx="3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</p:txBody>
        </p:sp>
      </p:grpSp>
      <p:sp>
        <p:nvSpPr>
          <p:cNvPr id="16615" name="Text Box 231"/>
          <p:cNvSpPr txBox="1">
            <a:spLocks noChangeArrowheads="1"/>
          </p:cNvSpPr>
          <p:nvPr/>
        </p:nvSpPr>
        <p:spPr bwMode="auto">
          <a:xfrm>
            <a:off x="2399882" y="201730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616" name="Text Box 232"/>
          <p:cNvSpPr txBox="1">
            <a:spLocks noChangeArrowheads="1"/>
          </p:cNvSpPr>
          <p:nvPr/>
        </p:nvSpPr>
        <p:spPr bwMode="auto">
          <a:xfrm>
            <a:off x="2247482" y="1483901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16617" name="Text Box 233"/>
          <p:cNvSpPr txBox="1">
            <a:spLocks noChangeArrowheads="1"/>
          </p:cNvSpPr>
          <p:nvPr/>
        </p:nvSpPr>
        <p:spPr bwMode="auto">
          <a:xfrm>
            <a:off x="4304882" y="148390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6618" name="Text Box 234"/>
          <p:cNvSpPr txBox="1">
            <a:spLocks noChangeArrowheads="1"/>
          </p:cNvSpPr>
          <p:nvPr/>
        </p:nvSpPr>
        <p:spPr bwMode="auto">
          <a:xfrm>
            <a:off x="4228682" y="2017301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6619" name="Line 235"/>
          <p:cNvSpPr>
            <a:spLocks noChangeShapeType="1"/>
          </p:cNvSpPr>
          <p:nvPr/>
        </p:nvSpPr>
        <p:spPr bwMode="auto">
          <a:xfrm>
            <a:off x="4314930" y="2083453"/>
            <a:ext cx="457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21" name="Text Box 237"/>
          <p:cNvSpPr txBox="1">
            <a:spLocks noChangeArrowheads="1"/>
          </p:cNvSpPr>
          <p:nvPr/>
        </p:nvSpPr>
        <p:spPr bwMode="auto">
          <a:xfrm>
            <a:off x="1038330" y="2769253"/>
            <a:ext cx="457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6622" name="Text Box 238"/>
          <p:cNvSpPr txBox="1">
            <a:spLocks noChangeArrowheads="1"/>
          </p:cNvSpPr>
          <p:nvPr/>
        </p:nvSpPr>
        <p:spPr bwMode="auto">
          <a:xfrm>
            <a:off x="3921230" y="3756540"/>
            <a:ext cx="510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6623" name="Group 239"/>
          <p:cNvGrpSpPr>
            <a:grpSpLocks/>
          </p:cNvGrpSpPr>
          <p:nvPr/>
        </p:nvGrpSpPr>
        <p:grpSpPr bwMode="auto">
          <a:xfrm>
            <a:off x="1266930" y="3455054"/>
            <a:ext cx="685800" cy="963613"/>
            <a:chOff x="1152" y="1248"/>
            <a:chExt cx="432" cy="607"/>
          </a:xfrm>
        </p:grpSpPr>
        <p:grpSp>
          <p:nvGrpSpPr>
            <p:cNvPr id="16624" name="Group 240"/>
            <p:cNvGrpSpPr>
              <a:grpSpLocks/>
            </p:cNvGrpSpPr>
            <p:nvPr/>
          </p:nvGrpSpPr>
          <p:grpSpPr bwMode="auto">
            <a:xfrm>
              <a:off x="1152" y="1248"/>
              <a:ext cx="232" cy="607"/>
              <a:chOff x="1152" y="1248"/>
              <a:chExt cx="232" cy="607"/>
            </a:xfrm>
          </p:grpSpPr>
          <p:sp>
            <p:nvSpPr>
              <p:cNvPr id="16625" name="Rectangle 241"/>
              <p:cNvSpPr>
                <a:spLocks noChangeArrowheads="1"/>
              </p:cNvSpPr>
              <p:nvPr/>
            </p:nvSpPr>
            <p:spPr bwMode="auto">
              <a:xfrm>
                <a:off x="1200" y="1584"/>
                <a:ext cx="12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</p:txBody>
          </p:sp>
          <p:grpSp>
            <p:nvGrpSpPr>
              <p:cNvPr id="16626" name="Group 242"/>
              <p:cNvGrpSpPr>
                <a:grpSpLocks/>
              </p:cNvGrpSpPr>
              <p:nvPr/>
            </p:nvGrpSpPr>
            <p:grpSpPr bwMode="auto">
              <a:xfrm>
                <a:off x="1152" y="1248"/>
                <a:ext cx="232" cy="337"/>
                <a:chOff x="1152" y="1248"/>
                <a:chExt cx="232" cy="337"/>
              </a:xfrm>
            </p:grpSpPr>
            <p:sp>
              <p:nvSpPr>
                <p:cNvPr id="16627" name="Line 243"/>
                <p:cNvSpPr>
                  <a:spLocks noChangeShapeType="1"/>
                </p:cNvSpPr>
                <p:nvPr/>
              </p:nvSpPr>
              <p:spPr bwMode="auto">
                <a:xfrm>
                  <a:off x="1152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628" name="Rectangle 244"/>
                <p:cNvSpPr>
                  <a:spLocks noChangeArrowheads="1"/>
                </p:cNvSpPr>
                <p:nvPr/>
              </p:nvSpPr>
              <p:spPr bwMode="auto">
                <a:xfrm>
                  <a:off x="1200" y="1248"/>
                  <a:ext cx="1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</p:grpSp>
        </p:grpSp>
        <p:sp>
          <p:nvSpPr>
            <p:cNvPr id="16629" name="Text Box 245"/>
            <p:cNvSpPr txBox="1">
              <a:spLocks noChangeArrowheads="1"/>
            </p:cNvSpPr>
            <p:nvPr/>
          </p:nvSpPr>
          <p:spPr bwMode="auto">
            <a:xfrm>
              <a:off x="1392" y="1344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</p:txBody>
        </p:sp>
      </p:grpSp>
      <p:grpSp>
        <p:nvGrpSpPr>
          <p:cNvPr id="16644" name="Group 260"/>
          <p:cNvGrpSpPr>
            <a:grpSpLocks/>
          </p:cNvGrpSpPr>
          <p:nvPr/>
        </p:nvGrpSpPr>
        <p:grpSpPr bwMode="auto">
          <a:xfrm>
            <a:off x="2333730" y="3455054"/>
            <a:ext cx="914400" cy="963613"/>
            <a:chOff x="2256" y="1248"/>
            <a:chExt cx="576" cy="607"/>
          </a:xfrm>
        </p:grpSpPr>
        <p:grpSp>
          <p:nvGrpSpPr>
            <p:cNvPr id="16645" name="Group 261"/>
            <p:cNvGrpSpPr>
              <a:grpSpLocks/>
            </p:cNvGrpSpPr>
            <p:nvPr/>
          </p:nvGrpSpPr>
          <p:grpSpPr bwMode="auto">
            <a:xfrm>
              <a:off x="2256" y="1248"/>
              <a:ext cx="252" cy="607"/>
              <a:chOff x="2208" y="1248"/>
              <a:chExt cx="252" cy="607"/>
            </a:xfrm>
          </p:grpSpPr>
          <p:sp>
            <p:nvSpPr>
              <p:cNvPr id="16646" name="Rectangle 262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25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</a:p>
            </p:txBody>
          </p:sp>
          <p:grpSp>
            <p:nvGrpSpPr>
              <p:cNvPr id="16647" name="Group 263"/>
              <p:cNvGrpSpPr>
                <a:grpSpLocks/>
              </p:cNvGrpSpPr>
              <p:nvPr/>
            </p:nvGrpSpPr>
            <p:grpSpPr bwMode="auto">
              <a:xfrm>
                <a:off x="2208" y="1248"/>
                <a:ext cx="232" cy="334"/>
                <a:chOff x="2208" y="1248"/>
                <a:chExt cx="232" cy="337"/>
              </a:xfrm>
            </p:grpSpPr>
            <p:sp>
              <p:nvSpPr>
                <p:cNvPr id="16648" name="Line 264"/>
                <p:cNvSpPr>
                  <a:spLocks noChangeShapeType="1"/>
                </p:cNvSpPr>
                <p:nvPr/>
              </p:nvSpPr>
              <p:spPr bwMode="auto">
                <a:xfrm>
                  <a:off x="2208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649" name="Rectangle 265"/>
                <p:cNvSpPr>
                  <a:spLocks noChangeArrowheads="1"/>
                </p:cNvSpPr>
                <p:nvPr/>
              </p:nvSpPr>
              <p:spPr bwMode="auto">
                <a:xfrm>
                  <a:off x="2208" y="1248"/>
                  <a:ext cx="213" cy="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-4</a:t>
                  </a:r>
                </a:p>
              </p:txBody>
            </p:sp>
          </p:grpSp>
        </p:grpSp>
        <p:sp>
          <p:nvSpPr>
            <p:cNvPr id="16650" name="Text Box 266"/>
            <p:cNvSpPr txBox="1">
              <a:spLocks noChangeArrowheads="1"/>
            </p:cNvSpPr>
            <p:nvPr/>
          </p:nvSpPr>
          <p:spPr bwMode="auto">
            <a:xfrm>
              <a:off x="2544" y="1344"/>
              <a:ext cx="2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</p:txBody>
        </p:sp>
      </p:grpSp>
      <p:grpSp>
        <p:nvGrpSpPr>
          <p:cNvPr id="16651" name="Group 267"/>
          <p:cNvGrpSpPr>
            <a:grpSpLocks/>
          </p:cNvGrpSpPr>
          <p:nvPr/>
        </p:nvGrpSpPr>
        <p:grpSpPr bwMode="auto">
          <a:xfrm>
            <a:off x="3400530" y="3531254"/>
            <a:ext cx="444500" cy="963613"/>
            <a:chOff x="3312" y="1248"/>
            <a:chExt cx="280" cy="607"/>
          </a:xfrm>
        </p:grpSpPr>
        <p:grpSp>
          <p:nvGrpSpPr>
            <p:cNvPr id="16652" name="Group 268"/>
            <p:cNvGrpSpPr>
              <a:grpSpLocks/>
            </p:cNvGrpSpPr>
            <p:nvPr/>
          </p:nvGrpSpPr>
          <p:grpSpPr bwMode="auto">
            <a:xfrm>
              <a:off x="3312" y="1248"/>
              <a:ext cx="280" cy="337"/>
              <a:chOff x="3312" y="1248"/>
              <a:chExt cx="280" cy="337"/>
            </a:xfrm>
          </p:grpSpPr>
          <p:sp>
            <p:nvSpPr>
              <p:cNvPr id="16653" name="Line 269"/>
              <p:cNvSpPr>
                <a:spLocks noChangeShapeType="1"/>
              </p:cNvSpPr>
              <p:nvPr/>
            </p:nvSpPr>
            <p:spPr bwMode="auto">
              <a:xfrm>
                <a:off x="3360" y="1584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54" name="Rectangle 270"/>
              <p:cNvSpPr>
                <a:spLocks noChangeArrowheads="1"/>
              </p:cNvSpPr>
              <p:nvPr/>
            </p:nvSpPr>
            <p:spPr bwMode="auto">
              <a:xfrm>
                <a:off x="3312" y="1248"/>
                <a:ext cx="25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</a:t>
                </a:r>
              </a:p>
            </p:txBody>
          </p:sp>
        </p:grpSp>
        <p:sp>
          <p:nvSpPr>
            <p:cNvPr id="16655" name="Rectangle 271"/>
            <p:cNvSpPr>
              <a:spLocks noChangeArrowheads="1"/>
            </p:cNvSpPr>
            <p:nvPr/>
          </p:nvSpPr>
          <p:spPr bwMode="auto">
            <a:xfrm>
              <a:off x="3312" y="1584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63</a:t>
              </a:r>
            </a:p>
          </p:txBody>
        </p:sp>
      </p:grpSp>
      <p:sp>
        <p:nvSpPr>
          <p:cNvPr id="16656" name="AutoShape 272"/>
          <p:cNvSpPr>
            <a:spLocks noChangeArrowheads="1"/>
          </p:cNvSpPr>
          <p:nvPr/>
        </p:nvSpPr>
        <p:spPr bwMode="auto">
          <a:xfrm>
            <a:off x="6658080" y="294200"/>
            <a:ext cx="5208256" cy="3313254"/>
          </a:xfrm>
          <a:prstGeom prst="cloudCallout">
            <a:avLst>
              <a:gd name="adj1" fmla="val -71872"/>
              <a:gd name="adj2" fmla="val 45842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="" val="235243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74" grpId="0"/>
      <p:bldP spid="16621" grpId="0"/>
      <p:bldP spid="16622" grpId="0"/>
      <p:bldP spid="166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493071" y="808580"/>
            <a:ext cx="36066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624634" y="1426055"/>
            <a:ext cx="46710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SGK/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629727" y="2043530"/>
            <a:ext cx="18254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8" name="Text Box 86"/>
          <p:cNvSpPr txBox="1">
            <a:spLocks noChangeArrowheads="1"/>
          </p:cNvSpPr>
          <p:nvPr/>
        </p:nvSpPr>
        <p:spPr bwMode="auto">
          <a:xfrm>
            <a:off x="2797175" y="50340"/>
            <a:ext cx="6858000" cy="5847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i="1" dirty="0">
                <a:solidFill>
                  <a:srgbClr val="99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nl-NL" sz="3200" b="1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</a:t>
            </a:r>
            <a:r>
              <a:rPr lang="nl-NL" sz="3200" b="1" i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nl-NL" sz="32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2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RÚT GỌN PHÂN SỐ</a:t>
            </a:r>
            <a:endParaRPr lang="en-US" sz="32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616664" y="2566750"/>
            <a:ext cx="106706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rút gọn một phân số đã cho đến tối giản, ta chia cả tử và mẫu của phân số đó cho ƯCLN của chúng</a:t>
            </a:r>
            <a:r>
              <a:rPr lang="vi-VN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603601" y="3880910"/>
            <a:ext cx="103390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2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63644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2362200" y="152400"/>
            <a:ext cx="4343400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CỦNG CỐ: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82321" y="838201"/>
            <a:ext cx="1145512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ở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562100" y="2209799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59422" name="Group 30"/>
          <p:cNvGrpSpPr>
            <a:grpSpLocks/>
          </p:cNvGrpSpPr>
          <p:nvPr/>
        </p:nvGrpSpPr>
        <p:grpSpPr bwMode="auto">
          <a:xfrm>
            <a:off x="6134100" y="1981200"/>
            <a:ext cx="685800" cy="963613"/>
            <a:chOff x="1152" y="2352"/>
            <a:chExt cx="432" cy="607"/>
          </a:xfrm>
        </p:grpSpPr>
        <p:grpSp>
          <p:nvGrpSpPr>
            <p:cNvPr id="59416" name="Group 24"/>
            <p:cNvGrpSpPr>
              <a:grpSpLocks/>
            </p:cNvGrpSpPr>
            <p:nvPr/>
          </p:nvGrpSpPr>
          <p:grpSpPr bwMode="auto">
            <a:xfrm>
              <a:off x="1152" y="2352"/>
              <a:ext cx="376" cy="607"/>
              <a:chOff x="1152" y="1248"/>
              <a:chExt cx="376" cy="607"/>
            </a:xfrm>
          </p:grpSpPr>
          <p:sp>
            <p:nvSpPr>
              <p:cNvPr id="59417" name="Rectangle 25"/>
              <p:cNvSpPr>
                <a:spLocks noChangeArrowheads="1"/>
              </p:cNvSpPr>
              <p:nvPr/>
            </p:nvSpPr>
            <p:spPr bwMode="auto">
              <a:xfrm>
                <a:off x="1200" y="1584"/>
                <a:ext cx="32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-40</a:t>
                </a:r>
              </a:p>
            </p:txBody>
          </p:sp>
          <p:grpSp>
            <p:nvGrpSpPr>
              <p:cNvPr id="59418" name="Group 26"/>
              <p:cNvGrpSpPr>
                <a:grpSpLocks/>
              </p:cNvGrpSpPr>
              <p:nvPr/>
            </p:nvGrpSpPr>
            <p:grpSpPr bwMode="auto">
              <a:xfrm>
                <a:off x="1152" y="1248"/>
                <a:ext cx="363" cy="337"/>
                <a:chOff x="1152" y="1248"/>
                <a:chExt cx="363" cy="337"/>
              </a:xfrm>
            </p:grpSpPr>
            <p:sp>
              <p:nvSpPr>
                <p:cNvPr id="59419" name="Line 27"/>
                <p:cNvSpPr>
                  <a:spLocks noChangeShapeType="1"/>
                </p:cNvSpPr>
                <p:nvPr/>
              </p:nvSpPr>
              <p:spPr bwMode="auto">
                <a:xfrm>
                  <a:off x="1152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420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1248"/>
                  <a:ext cx="315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24</a:t>
                  </a:r>
                </a:p>
              </p:txBody>
            </p:sp>
          </p:grpSp>
        </p:grpSp>
        <p:sp>
          <p:nvSpPr>
            <p:cNvPr id="59421" name="Line 29"/>
            <p:cNvSpPr>
              <a:spLocks noChangeShapeType="1"/>
            </p:cNvSpPr>
            <p:nvPr/>
          </p:nvSpPr>
          <p:spPr bwMode="auto">
            <a:xfrm>
              <a:off x="1152" y="2688"/>
              <a:ext cx="4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423" name="Group 31"/>
          <p:cNvGrpSpPr>
            <a:grpSpLocks/>
          </p:cNvGrpSpPr>
          <p:nvPr/>
        </p:nvGrpSpPr>
        <p:grpSpPr bwMode="auto">
          <a:xfrm>
            <a:off x="4229100" y="2057400"/>
            <a:ext cx="685800" cy="963613"/>
            <a:chOff x="1152" y="2352"/>
            <a:chExt cx="432" cy="607"/>
          </a:xfrm>
        </p:grpSpPr>
        <p:grpSp>
          <p:nvGrpSpPr>
            <p:cNvPr id="59424" name="Group 32"/>
            <p:cNvGrpSpPr>
              <a:grpSpLocks/>
            </p:cNvGrpSpPr>
            <p:nvPr/>
          </p:nvGrpSpPr>
          <p:grpSpPr bwMode="auto">
            <a:xfrm>
              <a:off x="1152" y="2352"/>
              <a:ext cx="300" cy="607"/>
              <a:chOff x="1152" y="1248"/>
              <a:chExt cx="300" cy="607"/>
            </a:xfrm>
          </p:grpSpPr>
          <p:sp>
            <p:nvSpPr>
              <p:cNvPr id="59425" name="Rectangle 33"/>
              <p:cNvSpPr>
                <a:spLocks noChangeArrowheads="1"/>
              </p:cNvSpPr>
              <p:nvPr/>
            </p:nvSpPr>
            <p:spPr bwMode="auto">
              <a:xfrm>
                <a:off x="1200" y="1584"/>
                <a:ext cx="25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75</a:t>
                </a:r>
              </a:p>
            </p:txBody>
          </p:sp>
          <p:grpSp>
            <p:nvGrpSpPr>
              <p:cNvPr id="59426" name="Group 34"/>
              <p:cNvGrpSpPr>
                <a:grpSpLocks/>
              </p:cNvGrpSpPr>
              <p:nvPr/>
            </p:nvGrpSpPr>
            <p:grpSpPr bwMode="auto">
              <a:xfrm>
                <a:off x="1152" y="1248"/>
                <a:ext cx="300" cy="337"/>
                <a:chOff x="1152" y="1248"/>
                <a:chExt cx="300" cy="337"/>
              </a:xfrm>
            </p:grpSpPr>
            <p:sp>
              <p:nvSpPr>
                <p:cNvPr id="59427" name="Line 35"/>
                <p:cNvSpPr>
                  <a:spLocks noChangeShapeType="1"/>
                </p:cNvSpPr>
                <p:nvPr/>
              </p:nvSpPr>
              <p:spPr bwMode="auto">
                <a:xfrm>
                  <a:off x="1152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428" name="Rectangle 36"/>
                <p:cNvSpPr>
                  <a:spLocks noChangeArrowheads="1"/>
                </p:cNvSpPr>
                <p:nvPr/>
              </p:nvSpPr>
              <p:spPr bwMode="auto">
                <a:xfrm>
                  <a:off x="1200" y="1248"/>
                  <a:ext cx="252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45</a:t>
                  </a:r>
                </a:p>
              </p:txBody>
            </p:sp>
          </p:grpSp>
        </p:grpSp>
        <p:sp>
          <p:nvSpPr>
            <p:cNvPr id="59429" name="Line 37"/>
            <p:cNvSpPr>
              <a:spLocks noChangeShapeType="1"/>
            </p:cNvSpPr>
            <p:nvPr/>
          </p:nvSpPr>
          <p:spPr bwMode="auto">
            <a:xfrm>
              <a:off x="1152" y="2688"/>
              <a:ext cx="4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3695700" y="2209799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5448300" y="2133599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grpSp>
        <p:nvGrpSpPr>
          <p:cNvPr id="59433" name="Group 41"/>
          <p:cNvGrpSpPr>
            <a:grpSpLocks/>
          </p:cNvGrpSpPr>
          <p:nvPr/>
        </p:nvGrpSpPr>
        <p:grpSpPr bwMode="auto">
          <a:xfrm>
            <a:off x="2247901" y="2057400"/>
            <a:ext cx="690563" cy="963613"/>
            <a:chOff x="1152" y="2352"/>
            <a:chExt cx="432" cy="607"/>
          </a:xfrm>
        </p:grpSpPr>
        <p:grpSp>
          <p:nvGrpSpPr>
            <p:cNvPr id="59434" name="Group 42"/>
            <p:cNvGrpSpPr>
              <a:grpSpLocks/>
            </p:cNvGrpSpPr>
            <p:nvPr/>
          </p:nvGrpSpPr>
          <p:grpSpPr bwMode="auto">
            <a:xfrm>
              <a:off x="1152" y="2352"/>
              <a:ext cx="374" cy="607"/>
              <a:chOff x="1152" y="1248"/>
              <a:chExt cx="374" cy="607"/>
            </a:xfrm>
          </p:grpSpPr>
          <p:sp>
            <p:nvSpPr>
              <p:cNvPr id="59435" name="Rectangle 43"/>
              <p:cNvSpPr>
                <a:spLocks noChangeArrowheads="1"/>
              </p:cNvSpPr>
              <p:nvPr/>
            </p:nvSpPr>
            <p:spPr bwMode="auto">
              <a:xfrm>
                <a:off x="1200" y="1584"/>
                <a:ext cx="313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24</a:t>
                </a:r>
              </a:p>
            </p:txBody>
          </p:sp>
          <p:grpSp>
            <p:nvGrpSpPr>
              <p:cNvPr id="59436" name="Group 44"/>
              <p:cNvGrpSpPr>
                <a:grpSpLocks/>
              </p:cNvGrpSpPr>
              <p:nvPr/>
            </p:nvGrpSpPr>
            <p:grpSpPr bwMode="auto">
              <a:xfrm>
                <a:off x="1152" y="1248"/>
                <a:ext cx="374" cy="337"/>
                <a:chOff x="1152" y="1248"/>
                <a:chExt cx="374" cy="337"/>
              </a:xfrm>
            </p:grpSpPr>
            <p:sp>
              <p:nvSpPr>
                <p:cNvPr id="59437" name="Line 45"/>
                <p:cNvSpPr>
                  <a:spLocks noChangeShapeType="1"/>
                </p:cNvSpPr>
                <p:nvPr/>
              </p:nvSpPr>
              <p:spPr bwMode="auto">
                <a:xfrm>
                  <a:off x="1152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438" name="Rectangle 46"/>
                <p:cNvSpPr>
                  <a:spLocks noChangeArrowheads="1"/>
                </p:cNvSpPr>
                <p:nvPr/>
              </p:nvSpPr>
              <p:spPr bwMode="auto">
                <a:xfrm>
                  <a:off x="1200" y="1248"/>
                  <a:ext cx="3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-18</a:t>
                  </a:r>
                </a:p>
              </p:txBody>
            </p:sp>
          </p:grpSp>
        </p:grpSp>
        <p:sp>
          <p:nvSpPr>
            <p:cNvPr id="59439" name="Line 47"/>
            <p:cNvSpPr>
              <a:spLocks noChangeShapeType="1"/>
            </p:cNvSpPr>
            <p:nvPr/>
          </p:nvSpPr>
          <p:spPr bwMode="auto">
            <a:xfrm>
              <a:off x="1152" y="2688"/>
              <a:ext cx="4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440" name="Text Box 48"/>
          <p:cNvSpPr txBox="1">
            <a:spLocks noChangeArrowheads="1"/>
          </p:cNvSpPr>
          <p:nvPr/>
        </p:nvSpPr>
        <p:spPr bwMode="auto">
          <a:xfrm>
            <a:off x="7353300" y="2209799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grpSp>
        <p:nvGrpSpPr>
          <p:cNvPr id="59441" name="Group 49"/>
          <p:cNvGrpSpPr>
            <a:grpSpLocks/>
          </p:cNvGrpSpPr>
          <p:nvPr/>
        </p:nvGrpSpPr>
        <p:grpSpPr bwMode="auto">
          <a:xfrm>
            <a:off x="7962901" y="1981200"/>
            <a:ext cx="690563" cy="963613"/>
            <a:chOff x="1152" y="2352"/>
            <a:chExt cx="432" cy="607"/>
          </a:xfrm>
        </p:grpSpPr>
        <p:grpSp>
          <p:nvGrpSpPr>
            <p:cNvPr id="59442" name="Group 50"/>
            <p:cNvGrpSpPr>
              <a:grpSpLocks/>
            </p:cNvGrpSpPr>
            <p:nvPr/>
          </p:nvGrpSpPr>
          <p:grpSpPr bwMode="auto">
            <a:xfrm>
              <a:off x="1152" y="2352"/>
              <a:ext cx="374" cy="607"/>
              <a:chOff x="1152" y="1248"/>
              <a:chExt cx="374" cy="607"/>
            </a:xfrm>
          </p:grpSpPr>
          <p:sp>
            <p:nvSpPr>
              <p:cNvPr id="59443" name="Rectangle 51"/>
              <p:cNvSpPr>
                <a:spLocks noChangeArrowheads="1"/>
              </p:cNvSpPr>
              <p:nvPr/>
            </p:nvSpPr>
            <p:spPr bwMode="auto">
              <a:xfrm>
                <a:off x="1200" y="1584"/>
                <a:ext cx="32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-20</a:t>
                </a:r>
              </a:p>
            </p:txBody>
          </p:sp>
          <p:grpSp>
            <p:nvGrpSpPr>
              <p:cNvPr id="59444" name="Group 52"/>
              <p:cNvGrpSpPr>
                <a:grpSpLocks/>
              </p:cNvGrpSpPr>
              <p:nvPr/>
            </p:nvGrpSpPr>
            <p:grpSpPr bwMode="auto">
              <a:xfrm>
                <a:off x="1152" y="1248"/>
                <a:ext cx="311" cy="337"/>
                <a:chOff x="1152" y="1248"/>
                <a:chExt cx="311" cy="337"/>
              </a:xfrm>
            </p:grpSpPr>
            <p:sp>
              <p:nvSpPr>
                <p:cNvPr id="59445" name="Line 53"/>
                <p:cNvSpPr>
                  <a:spLocks noChangeShapeType="1"/>
                </p:cNvSpPr>
                <p:nvPr/>
              </p:nvSpPr>
              <p:spPr bwMode="auto">
                <a:xfrm>
                  <a:off x="1152" y="1584"/>
                  <a:ext cx="232" cy="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446" name="Rectangle 54"/>
                <p:cNvSpPr>
                  <a:spLocks noChangeArrowheads="1"/>
                </p:cNvSpPr>
                <p:nvPr/>
              </p:nvSpPr>
              <p:spPr bwMode="auto">
                <a:xfrm>
                  <a:off x="1200" y="1248"/>
                  <a:ext cx="263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- 5</a:t>
                  </a:r>
                </a:p>
              </p:txBody>
            </p:sp>
          </p:grpSp>
        </p:grpSp>
        <p:sp>
          <p:nvSpPr>
            <p:cNvPr id="59447" name="Line 55"/>
            <p:cNvSpPr>
              <a:spLocks noChangeShapeType="1"/>
            </p:cNvSpPr>
            <p:nvPr/>
          </p:nvSpPr>
          <p:spPr bwMode="auto">
            <a:xfrm>
              <a:off x="1152" y="2688"/>
              <a:ext cx="4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59506" name="Group 11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524282658"/>
              </p:ext>
            </p:extLst>
          </p:nvPr>
        </p:nvGraphicFramePr>
        <p:xfrm>
          <a:off x="3086100" y="4352904"/>
          <a:ext cx="4343400" cy="685800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  <a:gridCol w="108585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9465" name="Group 73"/>
          <p:cNvGrpSpPr>
            <a:grpSpLocks/>
          </p:cNvGrpSpPr>
          <p:nvPr/>
        </p:nvGrpSpPr>
        <p:grpSpPr bwMode="auto">
          <a:xfrm>
            <a:off x="3467101" y="4962505"/>
            <a:ext cx="384175" cy="986700"/>
            <a:chOff x="2208" y="1248"/>
            <a:chExt cx="232" cy="596"/>
          </a:xfrm>
        </p:grpSpPr>
        <p:sp>
          <p:nvSpPr>
            <p:cNvPr id="59466" name="Rectangle 74"/>
            <p:cNvSpPr>
              <a:spLocks noChangeArrowheads="1"/>
            </p:cNvSpPr>
            <p:nvPr/>
          </p:nvSpPr>
          <p:spPr bwMode="auto">
            <a:xfrm>
              <a:off x="2208" y="1584"/>
              <a:ext cx="18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5</a:t>
              </a:r>
            </a:p>
          </p:txBody>
        </p:sp>
        <p:grpSp>
          <p:nvGrpSpPr>
            <p:cNvPr id="59467" name="Group 75"/>
            <p:cNvGrpSpPr>
              <a:grpSpLocks/>
            </p:cNvGrpSpPr>
            <p:nvPr/>
          </p:nvGrpSpPr>
          <p:grpSpPr bwMode="auto">
            <a:xfrm>
              <a:off x="2208" y="1248"/>
              <a:ext cx="232" cy="334"/>
              <a:chOff x="2208" y="1248"/>
              <a:chExt cx="232" cy="337"/>
            </a:xfrm>
          </p:grpSpPr>
          <p:sp>
            <p:nvSpPr>
              <p:cNvPr id="59468" name="Line 76"/>
              <p:cNvSpPr>
                <a:spLocks noChangeShapeType="1"/>
              </p:cNvSpPr>
              <p:nvPr/>
            </p:nvSpPr>
            <p:spPr bwMode="auto">
              <a:xfrm>
                <a:off x="2208" y="1584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69" name="Rectangle 77"/>
              <p:cNvSpPr>
                <a:spLocks noChangeArrowheads="1"/>
              </p:cNvSpPr>
              <p:nvPr/>
            </p:nvSpPr>
            <p:spPr bwMode="auto">
              <a:xfrm>
                <a:off x="2208" y="1248"/>
                <a:ext cx="213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-3</a:t>
                </a:r>
              </a:p>
            </p:txBody>
          </p:sp>
        </p:grpSp>
      </p:grpSp>
      <p:grpSp>
        <p:nvGrpSpPr>
          <p:cNvPr id="59471" name="Group 79"/>
          <p:cNvGrpSpPr>
            <a:grpSpLocks/>
          </p:cNvGrpSpPr>
          <p:nvPr/>
        </p:nvGrpSpPr>
        <p:grpSpPr bwMode="auto">
          <a:xfrm>
            <a:off x="4533901" y="4962505"/>
            <a:ext cx="384175" cy="986700"/>
            <a:chOff x="2208" y="1248"/>
            <a:chExt cx="232" cy="596"/>
          </a:xfrm>
        </p:grpSpPr>
        <p:sp>
          <p:nvSpPr>
            <p:cNvPr id="59472" name="Rectangle 80"/>
            <p:cNvSpPr>
              <a:spLocks noChangeArrowheads="1"/>
            </p:cNvSpPr>
            <p:nvPr/>
          </p:nvSpPr>
          <p:spPr bwMode="auto">
            <a:xfrm>
              <a:off x="2208" y="1584"/>
              <a:ext cx="18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5</a:t>
              </a:r>
            </a:p>
          </p:txBody>
        </p:sp>
        <p:grpSp>
          <p:nvGrpSpPr>
            <p:cNvPr id="59473" name="Group 81"/>
            <p:cNvGrpSpPr>
              <a:grpSpLocks/>
            </p:cNvGrpSpPr>
            <p:nvPr/>
          </p:nvGrpSpPr>
          <p:grpSpPr bwMode="auto">
            <a:xfrm>
              <a:off x="2208" y="1248"/>
              <a:ext cx="232" cy="334"/>
              <a:chOff x="2208" y="1248"/>
              <a:chExt cx="232" cy="337"/>
            </a:xfrm>
          </p:grpSpPr>
          <p:sp>
            <p:nvSpPr>
              <p:cNvPr id="59474" name="Line 82"/>
              <p:cNvSpPr>
                <a:spLocks noChangeShapeType="1"/>
              </p:cNvSpPr>
              <p:nvPr/>
            </p:nvSpPr>
            <p:spPr bwMode="auto">
              <a:xfrm>
                <a:off x="2208" y="1584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75" name="Rectangle 83"/>
              <p:cNvSpPr>
                <a:spLocks noChangeArrowheads="1"/>
              </p:cNvSpPr>
              <p:nvPr/>
            </p:nvSpPr>
            <p:spPr bwMode="auto">
              <a:xfrm>
                <a:off x="2208" y="1248"/>
                <a:ext cx="213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</a:p>
            </p:txBody>
          </p:sp>
        </p:grp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5676901" y="4962505"/>
            <a:ext cx="384175" cy="986700"/>
            <a:chOff x="2208" y="1248"/>
            <a:chExt cx="232" cy="596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2208" y="1584"/>
              <a:ext cx="18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</a:p>
          </p:txBody>
        </p:sp>
        <p:grpSp>
          <p:nvGrpSpPr>
            <p:cNvPr id="59478" name="Group 86"/>
            <p:cNvGrpSpPr>
              <a:grpSpLocks/>
            </p:cNvGrpSpPr>
            <p:nvPr/>
          </p:nvGrpSpPr>
          <p:grpSpPr bwMode="auto">
            <a:xfrm>
              <a:off x="2208" y="1248"/>
              <a:ext cx="232" cy="334"/>
              <a:chOff x="2208" y="1248"/>
              <a:chExt cx="232" cy="337"/>
            </a:xfrm>
          </p:grpSpPr>
          <p:sp>
            <p:nvSpPr>
              <p:cNvPr id="59479" name="Line 87"/>
              <p:cNvSpPr>
                <a:spLocks noChangeShapeType="1"/>
              </p:cNvSpPr>
              <p:nvPr/>
            </p:nvSpPr>
            <p:spPr bwMode="auto">
              <a:xfrm>
                <a:off x="2208" y="1584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80" name="Rectangle 88"/>
              <p:cNvSpPr>
                <a:spLocks noChangeArrowheads="1"/>
              </p:cNvSpPr>
              <p:nvPr/>
            </p:nvSpPr>
            <p:spPr bwMode="auto">
              <a:xfrm>
                <a:off x="2208" y="1248"/>
                <a:ext cx="213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-3</a:t>
                </a:r>
              </a:p>
            </p:txBody>
          </p:sp>
        </p:grpSp>
      </p:grpSp>
      <p:grpSp>
        <p:nvGrpSpPr>
          <p:cNvPr id="59481" name="Group 89"/>
          <p:cNvGrpSpPr>
            <a:grpSpLocks/>
          </p:cNvGrpSpPr>
          <p:nvPr/>
        </p:nvGrpSpPr>
        <p:grpSpPr bwMode="auto">
          <a:xfrm>
            <a:off x="6667501" y="4962505"/>
            <a:ext cx="384175" cy="986700"/>
            <a:chOff x="2208" y="1248"/>
            <a:chExt cx="232" cy="596"/>
          </a:xfrm>
        </p:grpSpPr>
        <p:sp>
          <p:nvSpPr>
            <p:cNvPr id="59482" name="Rectangle 90"/>
            <p:cNvSpPr>
              <a:spLocks noChangeArrowheads="1"/>
            </p:cNvSpPr>
            <p:nvPr/>
          </p:nvSpPr>
          <p:spPr bwMode="auto">
            <a:xfrm>
              <a:off x="2208" y="1584"/>
              <a:ext cx="18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</a:p>
          </p:txBody>
        </p:sp>
        <p:grpSp>
          <p:nvGrpSpPr>
            <p:cNvPr id="59483" name="Group 91"/>
            <p:cNvGrpSpPr>
              <a:grpSpLocks/>
            </p:cNvGrpSpPr>
            <p:nvPr/>
          </p:nvGrpSpPr>
          <p:grpSpPr bwMode="auto">
            <a:xfrm>
              <a:off x="2208" y="1248"/>
              <a:ext cx="232" cy="334"/>
              <a:chOff x="2208" y="1248"/>
              <a:chExt cx="232" cy="337"/>
            </a:xfrm>
          </p:grpSpPr>
          <p:sp>
            <p:nvSpPr>
              <p:cNvPr id="59484" name="Line 92"/>
              <p:cNvSpPr>
                <a:spLocks noChangeShapeType="1"/>
              </p:cNvSpPr>
              <p:nvPr/>
            </p:nvSpPr>
            <p:spPr bwMode="auto">
              <a:xfrm>
                <a:off x="2208" y="1584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85" name="Rectangle 93"/>
              <p:cNvSpPr>
                <a:spLocks noChangeArrowheads="1"/>
              </p:cNvSpPr>
              <p:nvPr/>
            </p:nvSpPr>
            <p:spPr bwMode="auto">
              <a:xfrm>
                <a:off x="2208" y="1248"/>
                <a:ext cx="213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</a:p>
            </p:txBody>
          </p:sp>
        </p:grpSp>
      </p:grpSp>
      <p:sp>
        <p:nvSpPr>
          <p:cNvPr id="59488" name="Text Box 96"/>
          <p:cNvSpPr txBox="1">
            <a:spLocks noChangeArrowheads="1"/>
          </p:cNvSpPr>
          <p:nvPr/>
        </p:nvSpPr>
        <p:spPr bwMode="auto">
          <a:xfrm>
            <a:off x="1562100" y="3286105"/>
            <a:ext cx="7696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đường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sp>
        <p:nvSpPr>
          <p:cNvPr id="59497" name="Text Box 105"/>
          <p:cNvSpPr txBox="1">
            <a:spLocks noChangeArrowheads="1"/>
          </p:cNvSpPr>
          <p:nvPr/>
        </p:nvSpPr>
        <p:spPr bwMode="auto">
          <a:xfrm>
            <a:off x="3314700" y="4429104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9498" name="Text Box 106"/>
          <p:cNvSpPr txBox="1">
            <a:spLocks noChangeArrowheads="1"/>
          </p:cNvSpPr>
          <p:nvPr/>
        </p:nvSpPr>
        <p:spPr bwMode="auto">
          <a:xfrm>
            <a:off x="4229100" y="4429104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9499" name="Text Box 107"/>
          <p:cNvSpPr txBox="1">
            <a:spLocks noChangeArrowheads="1"/>
          </p:cNvSpPr>
          <p:nvPr/>
        </p:nvSpPr>
        <p:spPr bwMode="auto">
          <a:xfrm>
            <a:off x="5295900" y="4429104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9500" name="Text Box 108"/>
          <p:cNvSpPr txBox="1">
            <a:spLocks noChangeArrowheads="1"/>
          </p:cNvSpPr>
          <p:nvPr/>
        </p:nvSpPr>
        <p:spPr bwMode="auto">
          <a:xfrm>
            <a:off x="6286500" y="4429104"/>
            <a:ext cx="106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xmlns="" val="419470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88" grpId="0"/>
      <p:bldP spid="59497" grpId="0"/>
      <p:bldP spid="59498" grpId="0"/>
      <p:bldP spid="59499" grpId="0"/>
      <p:bldP spid="595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1838325" y="265113"/>
            <a:ext cx="4038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5683" y="1639394"/>
            <a:ext cx="98436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:15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15, 25 </a:t>
            </a: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sbt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/10.                    </a:t>
            </a: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17d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 :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4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2438400" y="1066801"/>
            <a:ext cx="76962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BUỔI HỌC ĐẾN ĐÂY KẾT THÚC </a:t>
            </a:r>
          </a:p>
        </p:txBody>
      </p:sp>
      <p:sp>
        <p:nvSpPr>
          <p:cNvPr id="70662" name="WordArt 6"/>
          <p:cNvSpPr>
            <a:spLocks noChangeArrowheads="1" noChangeShapeType="1" noTextEdit="1"/>
          </p:cNvSpPr>
          <p:nvPr/>
        </p:nvSpPr>
        <p:spPr bwMode="auto">
          <a:xfrm>
            <a:off x="2671187" y="2255856"/>
            <a:ext cx="67056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CHÚC CÁC EM HỌC TỐT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26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91000" y="228600"/>
            <a:ext cx="3886200" cy="584775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CC3300"/>
                </a:solidFill>
              </a:rPr>
              <a:t>KHỞI ĐỘNG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981200" y="1219200"/>
            <a:ext cx="685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8458200" y="3962400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.4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5791200" y="3962400"/>
            <a:ext cx="99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</a:t>
            </a: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5867400" y="1828800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</a:t>
            </a:r>
          </a:p>
        </p:txBody>
      </p:sp>
      <p:sp>
        <p:nvSpPr>
          <p:cNvPr id="4211" name="Text Box 115"/>
          <p:cNvSpPr txBox="1">
            <a:spLocks noChangeArrowheads="1"/>
          </p:cNvSpPr>
          <p:nvPr/>
        </p:nvSpPr>
        <p:spPr bwMode="auto">
          <a:xfrm>
            <a:off x="4114800" y="2514600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4212" name="Text Box 116"/>
          <p:cNvSpPr txBox="1">
            <a:spLocks noChangeArrowheads="1"/>
          </p:cNvSpPr>
          <p:nvPr/>
        </p:nvSpPr>
        <p:spPr bwMode="auto">
          <a:xfrm>
            <a:off x="4114800" y="3276600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8991600" y="2514600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</a:p>
        </p:txBody>
      </p:sp>
      <p:sp>
        <p:nvSpPr>
          <p:cNvPr id="4222" name="Text Box 126"/>
          <p:cNvSpPr txBox="1">
            <a:spLocks noChangeArrowheads="1"/>
          </p:cNvSpPr>
          <p:nvPr/>
        </p:nvSpPr>
        <p:spPr bwMode="auto">
          <a:xfrm>
            <a:off x="8991600" y="3276600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6705600" y="3276600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230" name="Rectangle 134"/>
          <p:cNvSpPr>
            <a:spLocks noChangeArrowheads="1"/>
          </p:cNvSpPr>
          <p:nvPr/>
        </p:nvSpPr>
        <p:spPr bwMode="auto">
          <a:xfrm>
            <a:off x="6705600" y="25908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235" name="AutoShape 139"/>
          <p:cNvSpPr>
            <a:spLocks noChangeAspect="1" noChangeArrowheads="1" noTextEdit="1"/>
          </p:cNvSpPr>
          <p:nvPr/>
        </p:nvSpPr>
        <p:spPr bwMode="auto">
          <a:xfrm>
            <a:off x="2514601" y="2895600"/>
            <a:ext cx="881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53" name="Group 157"/>
          <p:cNvGrpSpPr>
            <a:grpSpLocks/>
          </p:cNvGrpSpPr>
          <p:nvPr/>
        </p:nvGrpSpPr>
        <p:grpSpPr bwMode="auto">
          <a:xfrm>
            <a:off x="2667000" y="1905000"/>
            <a:ext cx="2209800" cy="2565401"/>
            <a:chOff x="240" y="1776"/>
            <a:chExt cx="1392" cy="1616"/>
          </a:xfrm>
        </p:grpSpPr>
        <p:sp>
          <p:nvSpPr>
            <p:cNvPr id="4194" name="Text Box 98"/>
            <p:cNvSpPr txBox="1">
              <a:spLocks noChangeArrowheads="1"/>
            </p:cNvSpPr>
            <p:nvPr/>
          </p:nvSpPr>
          <p:spPr bwMode="auto">
            <a:xfrm>
              <a:off x="240" y="2400"/>
              <a:ext cx="3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pSp>
          <p:nvGrpSpPr>
            <p:cNvPr id="4245" name="Group 149"/>
            <p:cNvGrpSpPr>
              <a:grpSpLocks/>
            </p:cNvGrpSpPr>
            <p:nvPr/>
          </p:nvGrpSpPr>
          <p:grpSpPr bwMode="auto">
            <a:xfrm>
              <a:off x="576" y="1776"/>
              <a:ext cx="1056" cy="1616"/>
              <a:chOff x="576" y="1804"/>
              <a:chExt cx="1056" cy="1616"/>
            </a:xfrm>
          </p:grpSpPr>
          <p:sp>
            <p:nvSpPr>
              <p:cNvPr id="4239" name="Rectangle 143"/>
              <p:cNvSpPr>
                <a:spLocks noChangeArrowheads="1"/>
              </p:cNvSpPr>
              <p:nvPr/>
            </p:nvSpPr>
            <p:spPr bwMode="auto">
              <a:xfrm>
                <a:off x="960" y="2448"/>
                <a:ext cx="150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244" name="Group 148"/>
              <p:cNvGrpSpPr>
                <a:grpSpLocks/>
              </p:cNvGrpSpPr>
              <p:nvPr/>
            </p:nvGrpSpPr>
            <p:grpSpPr bwMode="auto">
              <a:xfrm>
                <a:off x="576" y="1804"/>
                <a:ext cx="1056" cy="1616"/>
                <a:chOff x="576" y="1824"/>
                <a:chExt cx="1056" cy="1616"/>
              </a:xfrm>
            </p:grpSpPr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auto">
                <a:xfrm>
                  <a:off x="1152" y="264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4243" name="Group 147"/>
                <p:cNvGrpSpPr>
                  <a:grpSpLocks/>
                </p:cNvGrpSpPr>
                <p:nvPr/>
              </p:nvGrpSpPr>
              <p:grpSpPr bwMode="auto">
                <a:xfrm>
                  <a:off x="576" y="1824"/>
                  <a:ext cx="1008" cy="1616"/>
                  <a:chOff x="576" y="1824"/>
                  <a:chExt cx="1008" cy="1616"/>
                </a:xfrm>
              </p:grpSpPr>
              <p:sp>
                <p:nvSpPr>
                  <p:cNvPr id="4200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2" y="2688"/>
                    <a:ext cx="432" cy="368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201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2" y="2208"/>
                    <a:ext cx="432" cy="368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151" name="AutoShape 55"/>
                  <p:cNvSpPr>
                    <a:spLocks noChangeArrowheads="1"/>
                  </p:cNvSpPr>
                  <p:nvPr/>
                </p:nvSpPr>
                <p:spPr bwMode="auto">
                  <a:xfrm rot="337239">
                    <a:off x="624" y="3024"/>
                    <a:ext cx="620" cy="144"/>
                  </a:xfrm>
                  <a:prstGeom prst="curvedUpArrow">
                    <a:avLst>
                      <a:gd name="adj1" fmla="val 5103"/>
                      <a:gd name="adj2" fmla="val 88663"/>
                      <a:gd name="adj3" fmla="val 22917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152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" y="3072"/>
                    <a:ext cx="480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32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 2</a:t>
                    </a:r>
                  </a:p>
                </p:txBody>
              </p:sp>
              <p:sp>
                <p:nvSpPr>
                  <p:cNvPr id="4144" name="AutoShape 48"/>
                  <p:cNvSpPr>
                    <a:spLocks noChangeArrowheads="1"/>
                  </p:cNvSpPr>
                  <p:nvPr/>
                </p:nvSpPr>
                <p:spPr bwMode="auto">
                  <a:xfrm rot="-333179">
                    <a:off x="672" y="2112"/>
                    <a:ext cx="576" cy="144"/>
                  </a:xfrm>
                  <a:prstGeom prst="curvedDownArrow">
                    <a:avLst>
                      <a:gd name="adj1" fmla="val 14111"/>
                      <a:gd name="adj2" fmla="val 94111"/>
                      <a:gd name="adj3" fmla="val 33333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149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824"/>
                    <a:ext cx="432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32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 2</a:t>
                    </a:r>
                  </a:p>
                </p:txBody>
              </p:sp>
              <p:sp>
                <p:nvSpPr>
                  <p:cNvPr id="4237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656"/>
                    <a:ext cx="32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4241" name="Group 145"/>
                  <p:cNvGrpSpPr>
                    <a:grpSpLocks/>
                  </p:cNvGrpSpPr>
                  <p:nvPr/>
                </p:nvGrpSpPr>
                <p:grpSpPr bwMode="auto">
                  <a:xfrm>
                    <a:off x="576" y="2272"/>
                    <a:ext cx="258" cy="742"/>
                    <a:chOff x="624" y="2256"/>
                    <a:chExt cx="258" cy="742"/>
                  </a:xfrm>
                </p:grpSpPr>
                <p:sp>
                  <p:nvSpPr>
                    <p:cNvPr id="4238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256"/>
                      <a:ext cx="258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32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3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240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688"/>
                      <a:ext cx="258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32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3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4258" name="Group 162"/>
          <p:cNvGrpSpPr>
            <a:grpSpLocks/>
          </p:cNvGrpSpPr>
          <p:nvPr/>
        </p:nvGrpSpPr>
        <p:grpSpPr bwMode="auto">
          <a:xfrm>
            <a:off x="7391400" y="1905001"/>
            <a:ext cx="2286000" cy="2717801"/>
            <a:chOff x="1872" y="1872"/>
            <a:chExt cx="1440" cy="1712"/>
          </a:xfrm>
        </p:grpSpPr>
        <p:sp>
          <p:nvSpPr>
            <p:cNvPr id="4169" name="AutoShape 73"/>
            <p:cNvSpPr>
              <a:spLocks noChangeArrowheads="1"/>
            </p:cNvSpPr>
            <p:nvPr/>
          </p:nvSpPr>
          <p:spPr bwMode="auto">
            <a:xfrm>
              <a:off x="2400" y="2160"/>
              <a:ext cx="576" cy="144"/>
            </a:xfrm>
            <a:prstGeom prst="curvedDownArrow">
              <a:avLst>
                <a:gd name="adj1" fmla="val 14111"/>
                <a:gd name="adj2" fmla="val 94111"/>
                <a:gd name="adj3" fmla="val 33333"/>
              </a:avLst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257" name="Group 161"/>
            <p:cNvGrpSpPr>
              <a:grpSpLocks/>
            </p:cNvGrpSpPr>
            <p:nvPr/>
          </p:nvGrpSpPr>
          <p:grpSpPr bwMode="auto">
            <a:xfrm>
              <a:off x="1872" y="1872"/>
              <a:ext cx="1440" cy="1712"/>
              <a:chOff x="1872" y="1824"/>
              <a:chExt cx="1440" cy="1712"/>
            </a:xfrm>
          </p:grpSpPr>
          <p:grpSp>
            <p:nvGrpSpPr>
              <p:cNvPr id="4256" name="Group 160"/>
              <p:cNvGrpSpPr>
                <a:grpSpLocks/>
              </p:cNvGrpSpPr>
              <p:nvPr/>
            </p:nvGrpSpPr>
            <p:grpSpPr bwMode="auto">
              <a:xfrm>
                <a:off x="2448" y="1824"/>
                <a:ext cx="864" cy="1712"/>
                <a:chOff x="2448" y="1824"/>
                <a:chExt cx="864" cy="1712"/>
              </a:xfrm>
            </p:grpSpPr>
            <p:sp>
              <p:nvSpPr>
                <p:cNvPr id="4164" name="AutoShape 68"/>
                <p:cNvSpPr>
                  <a:spLocks noChangeArrowheads="1"/>
                </p:cNvSpPr>
                <p:nvPr/>
              </p:nvSpPr>
              <p:spPr bwMode="auto">
                <a:xfrm>
                  <a:off x="2448" y="3024"/>
                  <a:ext cx="528" cy="96"/>
                </a:xfrm>
                <a:prstGeom prst="curvedUpArrow">
                  <a:avLst>
                    <a:gd name="adj1" fmla="val 6519"/>
                    <a:gd name="adj2" fmla="val 113259"/>
                    <a:gd name="adj3" fmla="val 22917"/>
                  </a:avLst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7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448" y="1824"/>
                  <a:ext cx="432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.4</a:t>
                  </a:r>
                </a:p>
              </p:txBody>
            </p:sp>
            <p:grpSp>
              <p:nvGrpSpPr>
                <p:cNvPr id="4255" name="Group 159"/>
                <p:cNvGrpSpPr>
                  <a:grpSpLocks/>
                </p:cNvGrpSpPr>
                <p:nvPr/>
              </p:nvGrpSpPr>
              <p:grpSpPr bwMode="auto">
                <a:xfrm>
                  <a:off x="2832" y="2208"/>
                  <a:ext cx="480" cy="848"/>
                  <a:chOff x="2832" y="2208"/>
                  <a:chExt cx="480" cy="848"/>
                </a:xfrm>
              </p:grpSpPr>
              <p:sp>
                <p:nvSpPr>
                  <p:cNvPr id="4182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640"/>
                    <a:ext cx="48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202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08"/>
                    <a:ext cx="432" cy="368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203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688"/>
                    <a:ext cx="432" cy="368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4207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2496" y="3168"/>
                  <a:ext cx="432" cy="368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254" name="Group 158"/>
              <p:cNvGrpSpPr>
                <a:grpSpLocks/>
              </p:cNvGrpSpPr>
              <p:nvPr/>
            </p:nvGrpSpPr>
            <p:grpSpPr bwMode="auto">
              <a:xfrm>
                <a:off x="1872" y="2304"/>
                <a:ext cx="879" cy="711"/>
                <a:chOff x="1872" y="2304"/>
                <a:chExt cx="879" cy="711"/>
              </a:xfrm>
            </p:grpSpPr>
            <p:sp>
              <p:nvSpPr>
                <p:cNvPr id="415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872" y="2448"/>
                  <a:ext cx="432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c)</a:t>
                  </a:r>
                </a:p>
              </p:txBody>
            </p:sp>
            <p:grpSp>
              <p:nvGrpSpPr>
                <p:cNvPr id="4252" name="Group 156"/>
                <p:cNvGrpSpPr>
                  <a:grpSpLocks/>
                </p:cNvGrpSpPr>
                <p:nvPr/>
              </p:nvGrpSpPr>
              <p:grpSpPr bwMode="auto">
                <a:xfrm>
                  <a:off x="2275" y="2304"/>
                  <a:ext cx="476" cy="711"/>
                  <a:chOff x="2275" y="2304"/>
                  <a:chExt cx="476" cy="711"/>
                </a:xfrm>
              </p:grpSpPr>
              <p:sp>
                <p:nvSpPr>
                  <p:cNvPr id="4246" name="AutoShape 150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2275" y="2304"/>
                    <a:ext cx="476" cy="7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248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320" y="2666"/>
                    <a:ext cx="165" cy="1"/>
                  </a:xfrm>
                  <a:prstGeom prst="line">
                    <a:avLst/>
                  </a:prstGeom>
                  <a:noFill/>
                  <a:ln w="17463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249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2339" y="2321"/>
                    <a:ext cx="129" cy="3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250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558" y="2492"/>
                    <a:ext cx="147" cy="3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</a:t>
                    </a:r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251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2705"/>
                    <a:ext cx="129" cy="3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endParaRPr lang="en-US" sz="32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  <p:sp>
        <p:nvSpPr>
          <p:cNvPr id="4217" name="Text Box 121"/>
          <p:cNvSpPr txBox="1">
            <a:spLocks noChangeArrowheads="1"/>
          </p:cNvSpPr>
          <p:nvPr/>
        </p:nvSpPr>
        <p:spPr bwMode="auto">
          <a:xfrm>
            <a:off x="6705600" y="2590800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4272" name="Group 176"/>
          <p:cNvGrpSpPr>
            <a:grpSpLocks/>
          </p:cNvGrpSpPr>
          <p:nvPr/>
        </p:nvGrpSpPr>
        <p:grpSpPr bwMode="auto">
          <a:xfrm>
            <a:off x="5029200" y="1905001"/>
            <a:ext cx="2286000" cy="2717801"/>
            <a:chOff x="3696" y="1824"/>
            <a:chExt cx="1344" cy="1712"/>
          </a:xfrm>
        </p:grpSpPr>
        <p:sp>
          <p:nvSpPr>
            <p:cNvPr id="4205" name="Text Box 109"/>
            <p:cNvSpPr txBox="1">
              <a:spLocks noChangeArrowheads="1"/>
            </p:cNvSpPr>
            <p:nvPr/>
          </p:nvSpPr>
          <p:spPr bwMode="auto">
            <a:xfrm>
              <a:off x="4191" y="1824"/>
              <a:ext cx="496" cy="36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06" name="Text Box 110"/>
            <p:cNvSpPr txBox="1">
              <a:spLocks noChangeArrowheads="1"/>
            </p:cNvSpPr>
            <p:nvPr/>
          </p:nvSpPr>
          <p:spPr bwMode="auto">
            <a:xfrm>
              <a:off x="4138" y="3168"/>
              <a:ext cx="494" cy="36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28" name="Text Box 132"/>
            <p:cNvSpPr txBox="1">
              <a:spLocks noChangeArrowheads="1"/>
            </p:cNvSpPr>
            <p:nvPr/>
          </p:nvSpPr>
          <p:spPr bwMode="auto">
            <a:xfrm>
              <a:off x="4559" y="2688"/>
              <a:ext cx="385" cy="36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271" name="Group 175"/>
            <p:cNvGrpSpPr>
              <a:grpSpLocks/>
            </p:cNvGrpSpPr>
            <p:nvPr/>
          </p:nvGrpSpPr>
          <p:grpSpPr bwMode="auto">
            <a:xfrm>
              <a:off x="3696" y="2160"/>
              <a:ext cx="1344" cy="960"/>
              <a:chOff x="3600" y="2160"/>
              <a:chExt cx="1344" cy="960"/>
            </a:xfrm>
          </p:grpSpPr>
          <p:sp>
            <p:nvSpPr>
              <p:cNvPr id="4262" name="Rectangle 166"/>
              <p:cNvSpPr>
                <a:spLocks noChangeArrowheads="1"/>
              </p:cNvSpPr>
              <p:nvPr/>
            </p:nvSpPr>
            <p:spPr bwMode="auto">
              <a:xfrm>
                <a:off x="3979" y="2304"/>
                <a:ext cx="24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28</a:t>
                </a:r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270" name="Group 174"/>
              <p:cNvGrpSpPr>
                <a:grpSpLocks/>
              </p:cNvGrpSpPr>
              <p:nvPr/>
            </p:nvGrpSpPr>
            <p:grpSpPr bwMode="auto">
              <a:xfrm>
                <a:off x="3600" y="2160"/>
                <a:ext cx="1344" cy="960"/>
                <a:chOff x="3605" y="2160"/>
                <a:chExt cx="1344" cy="960"/>
              </a:xfrm>
            </p:grpSpPr>
            <p:sp>
              <p:nvSpPr>
                <p:cNvPr id="4166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605" y="2448"/>
                  <a:ext cx="322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b)</a:t>
                  </a:r>
                </a:p>
              </p:txBody>
            </p:sp>
            <p:sp>
              <p:nvSpPr>
                <p:cNvPr id="4179" name="AutoShape 83"/>
                <p:cNvSpPr>
                  <a:spLocks noChangeArrowheads="1"/>
                </p:cNvSpPr>
                <p:nvPr/>
              </p:nvSpPr>
              <p:spPr bwMode="auto">
                <a:xfrm>
                  <a:off x="4151" y="2160"/>
                  <a:ext cx="551" cy="144"/>
                </a:xfrm>
                <a:prstGeom prst="curvedDownArrow">
                  <a:avLst>
                    <a:gd name="adj1" fmla="val 13499"/>
                    <a:gd name="adj2" fmla="val 90026"/>
                    <a:gd name="adj3" fmla="val 33333"/>
                  </a:avLst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32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83" name="AutoShape 87"/>
                <p:cNvSpPr>
                  <a:spLocks noChangeArrowheads="1"/>
                </p:cNvSpPr>
                <p:nvPr/>
              </p:nvSpPr>
              <p:spPr bwMode="auto">
                <a:xfrm>
                  <a:off x="4128" y="3024"/>
                  <a:ext cx="506" cy="96"/>
                </a:xfrm>
                <a:prstGeom prst="curvedUpArrow">
                  <a:avLst>
                    <a:gd name="adj1" fmla="val 6247"/>
                    <a:gd name="adj2" fmla="val 108540"/>
                    <a:gd name="adj3" fmla="val 22917"/>
                  </a:avLst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04" name="Line 108"/>
                <p:cNvSpPr>
                  <a:spLocks noChangeShapeType="1"/>
                </p:cNvSpPr>
                <p:nvPr/>
              </p:nvSpPr>
              <p:spPr bwMode="auto">
                <a:xfrm>
                  <a:off x="4444" y="2640"/>
                  <a:ext cx="505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61" name="Line 165"/>
                <p:cNvSpPr>
                  <a:spLocks noChangeShapeType="1"/>
                </p:cNvSpPr>
                <p:nvPr/>
              </p:nvSpPr>
              <p:spPr bwMode="auto">
                <a:xfrm>
                  <a:off x="3941" y="2640"/>
                  <a:ext cx="255" cy="1"/>
                </a:xfrm>
                <a:prstGeom prst="line">
                  <a:avLst/>
                </a:prstGeom>
                <a:noFill/>
                <a:ln w="1587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63" name="Rectangle 167"/>
                <p:cNvSpPr>
                  <a:spLocks noChangeArrowheads="1"/>
                </p:cNvSpPr>
                <p:nvPr/>
              </p:nvSpPr>
              <p:spPr bwMode="auto">
                <a:xfrm>
                  <a:off x="4253" y="2484"/>
                  <a:ext cx="140" cy="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3200" b="1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</a:t>
                  </a:r>
                  <a:endPara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64" name="Rectangle 168"/>
              <p:cNvSpPr>
                <a:spLocks noChangeArrowheads="1"/>
              </p:cNvSpPr>
              <p:nvPr/>
            </p:nvSpPr>
            <p:spPr bwMode="auto">
              <a:xfrm>
                <a:off x="3979" y="2640"/>
                <a:ext cx="24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</a:t>
                </a:r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311" name="Group 215"/>
          <p:cNvGrpSpPr>
            <a:grpSpLocks/>
          </p:cNvGrpSpPr>
          <p:nvPr/>
        </p:nvGrpSpPr>
        <p:grpSpPr bwMode="auto">
          <a:xfrm>
            <a:off x="7848600" y="2362200"/>
            <a:ext cx="977900" cy="1066800"/>
            <a:chOff x="3792" y="2400"/>
            <a:chExt cx="616" cy="672"/>
          </a:xfrm>
        </p:grpSpPr>
        <p:sp>
          <p:nvSpPr>
            <p:cNvPr id="4259" name="AutoShape 163"/>
            <p:cNvSpPr>
              <a:spLocks noChangeAspect="1" noChangeArrowheads="1" noTextEdit="1"/>
            </p:cNvSpPr>
            <p:nvPr/>
          </p:nvSpPr>
          <p:spPr bwMode="auto">
            <a:xfrm>
              <a:off x="3840" y="2400"/>
              <a:ext cx="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10" name="Text Box 214"/>
            <p:cNvSpPr txBox="1">
              <a:spLocks noChangeArrowheads="1"/>
            </p:cNvSpPr>
            <p:nvPr/>
          </p:nvSpPr>
          <p:spPr bwMode="auto">
            <a:xfrm>
              <a:off x="3792" y="2592"/>
              <a:ext cx="19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5629079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3" grpId="0"/>
      <p:bldP spid="4178" grpId="0"/>
      <p:bldP spid="4181" grpId="0"/>
      <p:bldP spid="4211" grpId="0" build="allAtOnce"/>
      <p:bldP spid="4221" grpId="0"/>
      <p:bldP spid="4222" grpId="0" build="allAtOnce"/>
      <p:bldP spid="4230" grpId="0"/>
      <p:bldP spid="4230" grpId="1"/>
      <p:bldP spid="42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561" y="146050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TRƯỜNG THCS CỔ BI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6659" y="1152434"/>
            <a:ext cx="89787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smtClean="0">
                <a:solidFill>
                  <a:srgbClr val="FFFF00"/>
                </a:solidFill>
              </a:rPr>
              <a:t>TIẾT 67: RÚT GỌN PHÂN SỐ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802" y="4413793"/>
            <a:ext cx="5852051" cy="920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GV: </a:t>
            </a:r>
            <a:r>
              <a:rPr lang="en-US" sz="4000" b="1" dirty="0" err="1" smtClean="0">
                <a:solidFill>
                  <a:srgbClr val="FF0000"/>
                </a:solidFill>
              </a:rPr>
              <a:t>Nguyễn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Thị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Hồng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Thúy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8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5290" y="795940"/>
            <a:ext cx="5581289" cy="58477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KIẾN THỨC CẦN NHỚ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03110" y="2421540"/>
            <a:ext cx="710565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/>
              <a:t>1. </a:t>
            </a:r>
            <a:r>
              <a:rPr lang="en-US" sz="3200" b="1" dirty="0" err="1" smtClean="0"/>
              <a:t>Cách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rút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gọn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phân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403110" y="3812190"/>
            <a:ext cx="710565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/>
              <a:t>2. </a:t>
            </a:r>
            <a:r>
              <a:rPr lang="en-US" sz="3200" b="1" dirty="0" err="1" smtClean="0"/>
              <a:t>Thế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nào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phân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tối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giản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9839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6" name="Text Box 86"/>
          <p:cNvSpPr txBox="1">
            <a:spLocks noChangeArrowheads="1"/>
          </p:cNvSpPr>
          <p:nvPr/>
        </p:nvSpPr>
        <p:spPr bwMode="auto">
          <a:xfrm>
            <a:off x="2797175" y="50340"/>
            <a:ext cx="6858000" cy="5847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i="1" dirty="0">
                <a:solidFill>
                  <a:srgbClr val="99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nl-NL" sz="3200" b="1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</a:t>
            </a:r>
            <a:r>
              <a:rPr lang="nl-NL" sz="3200" b="1" i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nl-NL" sz="32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2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RÚT GỌN PHÂN SỐ</a:t>
            </a:r>
            <a:endParaRPr lang="en-US" sz="32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07" name="Text Box 87"/>
          <p:cNvSpPr txBox="1">
            <a:spLocks noChangeArrowheads="1"/>
          </p:cNvSpPr>
          <p:nvPr/>
        </p:nvSpPr>
        <p:spPr bwMode="auto">
          <a:xfrm>
            <a:off x="673030" y="731756"/>
            <a:ext cx="571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Cách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số</a:t>
            </a:r>
            <a:endParaRPr lang="en-US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977830" y="1341356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48" name="Text Box 128"/>
          <p:cNvSpPr txBox="1">
            <a:spLocks noChangeArrowheads="1"/>
          </p:cNvSpPr>
          <p:nvPr/>
        </p:nvSpPr>
        <p:spPr bwMode="auto">
          <a:xfrm>
            <a:off x="3993482" y="25146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249" name="Text Box 129"/>
          <p:cNvSpPr txBox="1">
            <a:spLocks noChangeArrowheads="1"/>
          </p:cNvSpPr>
          <p:nvPr/>
        </p:nvSpPr>
        <p:spPr bwMode="auto">
          <a:xfrm>
            <a:off x="3917282" y="3276600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5287" name="Group 167"/>
          <p:cNvGrpSpPr>
            <a:grpSpLocks/>
          </p:cNvGrpSpPr>
          <p:nvPr/>
        </p:nvGrpSpPr>
        <p:grpSpPr bwMode="auto">
          <a:xfrm>
            <a:off x="1676400" y="1905000"/>
            <a:ext cx="1905000" cy="2505076"/>
            <a:chOff x="2496" y="816"/>
            <a:chExt cx="1200" cy="1578"/>
          </a:xfrm>
        </p:grpSpPr>
        <p:sp>
          <p:nvSpPr>
            <p:cNvPr id="5246" name="Text Box 126"/>
            <p:cNvSpPr txBox="1">
              <a:spLocks noChangeArrowheads="1"/>
            </p:cNvSpPr>
            <p:nvPr/>
          </p:nvSpPr>
          <p:spPr bwMode="auto">
            <a:xfrm>
              <a:off x="3120" y="1200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</p:txBody>
        </p:sp>
        <p:sp>
          <p:nvSpPr>
            <p:cNvPr id="5247" name="Text Box 127"/>
            <p:cNvSpPr txBox="1">
              <a:spLocks noChangeArrowheads="1"/>
            </p:cNvSpPr>
            <p:nvPr/>
          </p:nvSpPr>
          <p:spPr bwMode="auto">
            <a:xfrm>
              <a:off x="3072" y="1632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</a:t>
              </a:r>
            </a:p>
          </p:txBody>
        </p:sp>
        <p:grpSp>
          <p:nvGrpSpPr>
            <p:cNvPr id="5252" name="Group 132"/>
            <p:cNvGrpSpPr>
              <a:grpSpLocks/>
            </p:cNvGrpSpPr>
            <p:nvPr/>
          </p:nvGrpSpPr>
          <p:grpSpPr bwMode="auto">
            <a:xfrm>
              <a:off x="2496" y="816"/>
              <a:ext cx="1056" cy="1578"/>
              <a:chOff x="576" y="1804"/>
              <a:chExt cx="1056" cy="1578"/>
            </a:xfrm>
          </p:grpSpPr>
          <p:sp>
            <p:nvSpPr>
              <p:cNvPr id="5253" name="Rectangle 133"/>
              <p:cNvSpPr>
                <a:spLocks noChangeArrowheads="1"/>
              </p:cNvSpPr>
              <p:nvPr/>
            </p:nvSpPr>
            <p:spPr bwMode="auto">
              <a:xfrm>
                <a:off x="960" y="2448"/>
                <a:ext cx="13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254" name="Group 134"/>
              <p:cNvGrpSpPr>
                <a:grpSpLocks/>
              </p:cNvGrpSpPr>
              <p:nvPr/>
            </p:nvGrpSpPr>
            <p:grpSpPr bwMode="auto">
              <a:xfrm>
                <a:off x="576" y="1804"/>
                <a:ext cx="1056" cy="1578"/>
                <a:chOff x="576" y="1824"/>
                <a:chExt cx="1056" cy="1578"/>
              </a:xfrm>
            </p:grpSpPr>
            <p:sp>
              <p:nvSpPr>
                <p:cNvPr id="5255" name="Line 135"/>
                <p:cNvSpPr>
                  <a:spLocks noChangeShapeType="1"/>
                </p:cNvSpPr>
                <p:nvPr/>
              </p:nvSpPr>
              <p:spPr bwMode="auto">
                <a:xfrm>
                  <a:off x="1152" y="264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256" name="Group 136"/>
                <p:cNvGrpSpPr>
                  <a:grpSpLocks/>
                </p:cNvGrpSpPr>
                <p:nvPr/>
              </p:nvGrpSpPr>
              <p:grpSpPr bwMode="auto">
                <a:xfrm>
                  <a:off x="576" y="1824"/>
                  <a:ext cx="1008" cy="1578"/>
                  <a:chOff x="576" y="1824"/>
                  <a:chExt cx="1008" cy="1578"/>
                </a:xfrm>
              </p:grpSpPr>
              <p:sp>
                <p:nvSpPr>
                  <p:cNvPr id="5257" name="Text Box 1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2" y="2688"/>
                    <a:ext cx="432" cy="330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58" name="Text Box 1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2" y="2208"/>
                    <a:ext cx="432" cy="330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59" name="AutoShape 139"/>
                  <p:cNvSpPr>
                    <a:spLocks noChangeArrowheads="1"/>
                  </p:cNvSpPr>
                  <p:nvPr/>
                </p:nvSpPr>
                <p:spPr bwMode="auto">
                  <a:xfrm rot="337239">
                    <a:off x="624" y="3024"/>
                    <a:ext cx="620" cy="144"/>
                  </a:xfrm>
                  <a:prstGeom prst="curvedUpArrow">
                    <a:avLst>
                      <a:gd name="adj1" fmla="val 5103"/>
                      <a:gd name="adj2" fmla="val 88663"/>
                      <a:gd name="adj3" fmla="val 22917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60" name="Text Box 1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" y="3072"/>
                    <a:ext cx="480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: 2</a:t>
                    </a:r>
                  </a:p>
                </p:txBody>
              </p:sp>
              <p:sp>
                <p:nvSpPr>
                  <p:cNvPr id="5261" name="AutoShape 141"/>
                  <p:cNvSpPr>
                    <a:spLocks noChangeArrowheads="1"/>
                  </p:cNvSpPr>
                  <p:nvPr/>
                </p:nvSpPr>
                <p:spPr bwMode="auto">
                  <a:xfrm rot="-333179">
                    <a:off x="672" y="2112"/>
                    <a:ext cx="576" cy="144"/>
                  </a:xfrm>
                  <a:prstGeom prst="curvedDownArrow">
                    <a:avLst>
                      <a:gd name="adj1" fmla="val 14111"/>
                      <a:gd name="adj2" fmla="val 94111"/>
                      <a:gd name="adj3" fmla="val 33333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62" name="Text Box 1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824"/>
                    <a:ext cx="432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: 2</a:t>
                    </a:r>
                  </a:p>
                </p:txBody>
              </p:sp>
              <p:sp>
                <p:nvSpPr>
                  <p:cNvPr id="5263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656"/>
                    <a:ext cx="32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5264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576" y="2272"/>
                    <a:ext cx="252" cy="703"/>
                    <a:chOff x="624" y="2256"/>
                    <a:chExt cx="252" cy="703"/>
                  </a:xfrm>
                </p:grpSpPr>
                <p:sp>
                  <p:nvSpPr>
                    <p:cNvPr id="5265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256"/>
                      <a:ext cx="252" cy="2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8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2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266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688"/>
                      <a:ext cx="252" cy="2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8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2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5272" name="Text Box 152"/>
          <p:cNvSpPr txBox="1">
            <a:spLocks noChangeArrowheads="1"/>
          </p:cNvSpPr>
          <p:nvPr/>
        </p:nvSpPr>
        <p:spPr bwMode="auto">
          <a:xfrm>
            <a:off x="3370263" y="1779228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pSp>
        <p:nvGrpSpPr>
          <p:cNvPr id="5273" name="Group 153"/>
          <p:cNvGrpSpPr>
            <a:grpSpLocks/>
          </p:cNvGrpSpPr>
          <p:nvPr/>
        </p:nvGrpSpPr>
        <p:grpSpPr bwMode="auto">
          <a:xfrm>
            <a:off x="3778250" y="2524919"/>
            <a:ext cx="762000" cy="1285876"/>
            <a:chOff x="2832" y="2208"/>
            <a:chExt cx="480" cy="810"/>
          </a:xfrm>
        </p:grpSpPr>
        <p:sp>
          <p:nvSpPr>
            <p:cNvPr id="5274" name="Line 154"/>
            <p:cNvSpPr>
              <a:spLocks noChangeShapeType="1"/>
            </p:cNvSpPr>
            <p:nvPr/>
          </p:nvSpPr>
          <p:spPr bwMode="auto">
            <a:xfrm>
              <a:off x="2832" y="2640"/>
              <a:ext cx="4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5" name="Text Box 155"/>
            <p:cNvSpPr txBox="1">
              <a:spLocks noChangeArrowheads="1"/>
            </p:cNvSpPr>
            <p:nvPr/>
          </p:nvSpPr>
          <p:spPr bwMode="auto">
            <a:xfrm>
              <a:off x="2880" y="2208"/>
              <a:ext cx="432" cy="3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6" name="Text Box 156"/>
            <p:cNvSpPr txBox="1">
              <a:spLocks noChangeArrowheads="1"/>
            </p:cNvSpPr>
            <p:nvPr/>
          </p:nvSpPr>
          <p:spPr bwMode="auto">
            <a:xfrm>
              <a:off x="2880" y="2688"/>
              <a:ext cx="432" cy="3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3276600" y="381000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268" name="AutoShape 148"/>
          <p:cNvSpPr>
            <a:spLocks noChangeArrowheads="1"/>
          </p:cNvSpPr>
          <p:nvPr/>
        </p:nvSpPr>
        <p:spPr bwMode="auto">
          <a:xfrm>
            <a:off x="3276600" y="2286000"/>
            <a:ext cx="914400" cy="228600"/>
          </a:xfrm>
          <a:prstGeom prst="curvedDownArrow">
            <a:avLst>
              <a:gd name="adj1" fmla="val 14111"/>
              <a:gd name="adj2" fmla="val 94111"/>
              <a:gd name="adj3" fmla="val 33333"/>
            </a:avLst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84" name="Rectangle 164"/>
          <p:cNvSpPr>
            <a:spLocks noChangeArrowheads="1"/>
          </p:cNvSpPr>
          <p:nvPr/>
        </p:nvSpPr>
        <p:spPr bwMode="auto">
          <a:xfrm>
            <a:off x="3429000" y="2895600"/>
            <a:ext cx="2099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" name="Text Box 205"/>
          <p:cNvSpPr txBox="1">
            <a:spLocks noChangeArrowheads="1"/>
          </p:cNvSpPr>
          <p:nvPr/>
        </p:nvSpPr>
        <p:spPr bwMode="auto">
          <a:xfrm>
            <a:off x="4572000" y="2819400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48" name="Group 228"/>
          <p:cNvGrpSpPr>
            <a:grpSpLocks/>
          </p:cNvGrpSpPr>
          <p:nvPr/>
        </p:nvGrpSpPr>
        <p:grpSpPr bwMode="auto">
          <a:xfrm>
            <a:off x="6172200" y="1828800"/>
            <a:ext cx="762000" cy="2623450"/>
            <a:chOff x="4656" y="864"/>
            <a:chExt cx="480" cy="1679"/>
          </a:xfrm>
        </p:grpSpPr>
        <p:sp>
          <p:nvSpPr>
            <p:cNvPr id="5337" name="Text Box 217"/>
            <p:cNvSpPr txBox="1">
              <a:spLocks noChangeArrowheads="1"/>
            </p:cNvSpPr>
            <p:nvPr/>
          </p:nvSpPr>
          <p:spPr bwMode="auto">
            <a:xfrm>
              <a:off x="4656" y="2208"/>
              <a:ext cx="48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</p:txBody>
        </p:sp>
        <p:sp>
          <p:nvSpPr>
            <p:cNvPr id="5339" name="Text Box 219"/>
            <p:cNvSpPr txBox="1">
              <a:spLocks noChangeArrowheads="1"/>
            </p:cNvSpPr>
            <p:nvPr/>
          </p:nvSpPr>
          <p:spPr bwMode="auto">
            <a:xfrm>
              <a:off x="4656" y="864"/>
              <a:ext cx="432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</p:txBody>
        </p:sp>
      </p:grpSp>
      <p:grpSp>
        <p:nvGrpSpPr>
          <p:cNvPr id="5349" name="Group 229"/>
          <p:cNvGrpSpPr>
            <a:grpSpLocks/>
          </p:cNvGrpSpPr>
          <p:nvPr/>
        </p:nvGrpSpPr>
        <p:grpSpPr bwMode="auto">
          <a:xfrm>
            <a:off x="5676900" y="1870076"/>
            <a:ext cx="1752600" cy="2581241"/>
            <a:chOff x="4368" y="912"/>
            <a:chExt cx="1104" cy="1625"/>
          </a:xfrm>
        </p:grpSpPr>
        <p:sp>
          <p:nvSpPr>
            <p:cNvPr id="5330" name="Rectangle 210"/>
            <p:cNvSpPr>
              <a:spLocks noChangeArrowheads="1"/>
            </p:cNvSpPr>
            <p:nvPr/>
          </p:nvSpPr>
          <p:spPr bwMode="auto">
            <a:xfrm>
              <a:off x="4704" y="1604"/>
              <a:ext cx="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2" name="Line 212"/>
            <p:cNvSpPr>
              <a:spLocks noChangeShapeType="1"/>
            </p:cNvSpPr>
            <p:nvPr/>
          </p:nvSpPr>
          <p:spPr bwMode="auto">
            <a:xfrm>
              <a:off x="4896" y="1776"/>
              <a:ext cx="4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347" name="Group 227"/>
            <p:cNvGrpSpPr>
              <a:grpSpLocks/>
            </p:cNvGrpSpPr>
            <p:nvPr/>
          </p:nvGrpSpPr>
          <p:grpSpPr bwMode="auto">
            <a:xfrm>
              <a:off x="4368" y="912"/>
              <a:ext cx="1104" cy="1625"/>
              <a:chOff x="4320" y="912"/>
              <a:chExt cx="1104" cy="1625"/>
            </a:xfrm>
          </p:grpSpPr>
          <p:sp>
            <p:nvSpPr>
              <p:cNvPr id="5327" name="Text Box 207"/>
              <p:cNvSpPr txBox="1">
                <a:spLocks noChangeArrowheads="1"/>
              </p:cNvSpPr>
              <p:nvPr/>
            </p:nvSpPr>
            <p:spPr bwMode="auto">
              <a:xfrm>
                <a:off x="4992" y="1344"/>
                <a:ext cx="336" cy="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328" name="Text Box 208"/>
              <p:cNvSpPr txBox="1">
                <a:spLocks noChangeArrowheads="1"/>
              </p:cNvSpPr>
              <p:nvPr/>
            </p:nvSpPr>
            <p:spPr bwMode="auto">
              <a:xfrm>
                <a:off x="4992" y="1824"/>
                <a:ext cx="432" cy="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334" name="Text Box 214"/>
              <p:cNvSpPr txBox="1">
                <a:spLocks noChangeArrowheads="1"/>
              </p:cNvSpPr>
              <p:nvPr/>
            </p:nvSpPr>
            <p:spPr bwMode="auto">
              <a:xfrm>
                <a:off x="4896" y="1824"/>
                <a:ext cx="432" cy="32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5" name="Text Box 215"/>
              <p:cNvSpPr txBox="1">
                <a:spLocks noChangeArrowheads="1"/>
              </p:cNvSpPr>
              <p:nvPr/>
            </p:nvSpPr>
            <p:spPr bwMode="auto">
              <a:xfrm>
                <a:off x="4896" y="1344"/>
                <a:ext cx="432" cy="32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6" name="AutoShape 216"/>
              <p:cNvSpPr>
                <a:spLocks noChangeArrowheads="1"/>
              </p:cNvSpPr>
              <p:nvPr/>
            </p:nvSpPr>
            <p:spPr bwMode="auto">
              <a:xfrm rot="337239">
                <a:off x="4416" y="2160"/>
                <a:ext cx="620" cy="144"/>
              </a:xfrm>
              <a:prstGeom prst="curvedUpArrow">
                <a:avLst>
                  <a:gd name="adj1" fmla="val 5103"/>
                  <a:gd name="adj2" fmla="val 88663"/>
                  <a:gd name="adj3" fmla="val 22917"/>
                </a:avLst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8" name="AutoShape 218"/>
              <p:cNvSpPr>
                <a:spLocks noChangeArrowheads="1"/>
              </p:cNvSpPr>
              <p:nvPr/>
            </p:nvSpPr>
            <p:spPr bwMode="auto">
              <a:xfrm rot="-333179">
                <a:off x="4464" y="1248"/>
                <a:ext cx="576" cy="144"/>
              </a:xfrm>
              <a:prstGeom prst="curvedDownArrow">
                <a:avLst>
                  <a:gd name="adj1" fmla="val 14111"/>
                  <a:gd name="adj2" fmla="val 94111"/>
                  <a:gd name="adj3" fmla="val 33333"/>
                </a:avLst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344" name="Group 224"/>
              <p:cNvGrpSpPr>
                <a:grpSpLocks/>
              </p:cNvGrpSpPr>
              <p:nvPr/>
            </p:nvGrpSpPr>
            <p:grpSpPr bwMode="auto">
              <a:xfrm>
                <a:off x="4320" y="1392"/>
                <a:ext cx="320" cy="703"/>
                <a:chOff x="3840" y="672"/>
                <a:chExt cx="320" cy="703"/>
              </a:xfrm>
            </p:grpSpPr>
            <p:sp>
              <p:nvSpPr>
                <p:cNvPr id="5340" name="Line 220"/>
                <p:cNvSpPr>
                  <a:spLocks noChangeShapeType="1"/>
                </p:cNvSpPr>
                <p:nvPr/>
              </p:nvSpPr>
              <p:spPr bwMode="auto">
                <a:xfrm>
                  <a:off x="3840" y="1056"/>
                  <a:ext cx="320" cy="1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341" name="Group 221"/>
                <p:cNvGrpSpPr>
                  <a:grpSpLocks/>
                </p:cNvGrpSpPr>
                <p:nvPr/>
              </p:nvGrpSpPr>
              <p:grpSpPr bwMode="auto">
                <a:xfrm>
                  <a:off x="3840" y="672"/>
                  <a:ext cx="252" cy="703"/>
                  <a:chOff x="624" y="2256"/>
                  <a:chExt cx="252" cy="703"/>
                </a:xfrm>
              </p:grpSpPr>
              <p:sp>
                <p:nvSpPr>
                  <p:cNvPr id="5342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256"/>
                    <a:ext cx="252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28</a:t>
                    </a:r>
                    <a:endParaRPr lang="en-US" sz="2800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43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688"/>
                    <a:ext cx="252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42</a:t>
                    </a:r>
                    <a:endParaRPr lang="en-US" sz="2800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5345" name="Text Box 225"/>
              <p:cNvSpPr txBox="1">
                <a:spLocks noChangeArrowheads="1"/>
              </p:cNvSpPr>
              <p:nvPr/>
            </p:nvSpPr>
            <p:spPr bwMode="auto">
              <a:xfrm>
                <a:off x="4512" y="912"/>
                <a:ext cx="480" cy="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  <p:sp>
            <p:nvSpPr>
              <p:cNvPr id="5346" name="Text Box 226"/>
              <p:cNvSpPr txBox="1">
                <a:spLocks noChangeArrowheads="1"/>
              </p:cNvSpPr>
              <p:nvPr/>
            </p:nvSpPr>
            <p:spPr bwMode="auto">
              <a:xfrm>
                <a:off x="4512" y="2208"/>
                <a:ext cx="384" cy="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p:grpSp>
      </p:grpSp>
      <p:grpSp>
        <p:nvGrpSpPr>
          <p:cNvPr id="5370" name="Group 250"/>
          <p:cNvGrpSpPr>
            <a:grpSpLocks/>
          </p:cNvGrpSpPr>
          <p:nvPr/>
        </p:nvGrpSpPr>
        <p:grpSpPr bwMode="auto">
          <a:xfrm>
            <a:off x="7391401" y="1295401"/>
            <a:ext cx="931863" cy="1066800"/>
            <a:chOff x="2400" y="1968"/>
            <a:chExt cx="585" cy="672"/>
          </a:xfrm>
        </p:grpSpPr>
        <p:sp>
          <p:nvSpPr>
            <p:cNvPr id="5371" name="AutoShape 251"/>
            <p:cNvSpPr>
              <a:spLocks noChangeAspect="1" noChangeArrowheads="1" noTextEdit="1"/>
            </p:cNvSpPr>
            <p:nvPr/>
          </p:nvSpPr>
          <p:spPr bwMode="auto">
            <a:xfrm>
              <a:off x="2400" y="1968"/>
              <a:ext cx="58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2" name="Line 252"/>
            <p:cNvSpPr>
              <a:spLocks noChangeShapeType="1"/>
            </p:cNvSpPr>
            <p:nvPr/>
          </p:nvSpPr>
          <p:spPr bwMode="auto">
            <a:xfrm>
              <a:off x="2443" y="2315"/>
              <a:ext cx="287" cy="1"/>
            </a:xfrm>
            <a:prstGeom prst="line">
              <a:avLst/>
            </a:prstGeom>
            <a:noFill/>
            <a:ln w="174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3" name="Rectangle 253"/>
            <p:cNvSpPr>
              <a:spLocks noChangeArrowheads="1"/>
            </p:cNvSpPr>
            <p:nvPr/>
          </p:nvSpPr>
          <p:spPr bwMode="auto">
            <a:xfrm>
              <a:off x="2461" y="1984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4" name="Rectangle 254"/>
            <p:cNvSpPr>
              <a:spLocks noChangeArrowheads="1"/>
            </p:cNvSpPr>
            <p:nvPr/>
          </p:nvSpPr>
          <p:spPr bwMode="auto">
            <a:xfrm>
              <a:off x="2798" y="2148"/>
              <a:ext cx="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5" name="Rectangle 255"/>
            <p:cNvSpPr>
              <a:spLocks noChangeArrowheads="1"/>
            </p:cNvSpPr>
            <p:nvPr/>
          </p:nvSpPr>
          <p:spPr bwMode="auto">
            <a:xfrm>
              <a:off x="2459" y="2351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76" name="Group 256"/>
          <p:cNvGrpSpPr>
            <a:grpSpLocks/>
          </p:cNvGrpSpPr>
          <p:nvPr/>
        </p:nvGrpSpPr>
        <p:grpSpPr bwMode="auto">
          <a:xfrm>
            <a:off x="8305800" y="1295402"/>
            <a:ext cx="1524000" cy="1016001"/>
            <a:chOff x="2976" y="1968"/>
            <a:chExt cx="912" cy="640"/>
          </a:xfrm>
        </p:grpSpPr>
        <p:sp>
          <p:nvSpPr>
            <p:cNvPr id="5377" name="AutoShape 257"/>
            <p:cNvSpPr>
              <a:spLocks noChangeAspect="1" noChangeArrowheads="1" noTextEdit="1"/>
            </p:cNvSpPr>
            <p:nvPr/>
          </p:nvSpPr>
          <p:spPr bwMode="auto">
            <a:xfrm>
              <a:off x="2976" y="1968"/>
              <a:ext cx="91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8" name="Line 258"/>
            <p:cNvSpPr>
              <a:spLocks noChangeShapeType="1"/>
            </p:cNvSpPr>
            <p:nvPr/>
          </p:nvSpPr>
          <p:spPr bwMode="auto">
            <a:xfrm>
              <a:off x="3022" y="2298"/>
              <a:ext cx="592" cy="1"/>
            </a:xfrm>
            <a:prstGeom prst="line">
              <a:avLst/>
            </a:prstGeom>
            <a:noFill/>
            <a:ln w="174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9" name="Rectangle 259"/>
            <p:cNvSpPr>
              <a:spLocks noChangeArrowheads="1"/>
            </p:cNvSpPr>
            <p:nvPr/>
          </p:nvSpPr>
          <p:spPr bwMode="auto">
            <a:xfrm>
              <a:off x="3041" y="1983"/>
              <a:ext cx="55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 : 1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0" name="Rectangle 260"/>
            <p:cNvSpPr>
              <a:spLocks noChangeArrowheads="1"/>
            </p:cNvSpPr>
            <p:nvPr/>
          </p:nvSpPr>
          <p:spPr bwMode="auto">
            <a:xfrm>
              <a:off x="3687" y="2139"/>
              <a:ext cx="14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1" name="Rectangle 261"/>
            <p:cNvSpPr>
              <a:spLocks noChangeArrowheads="1"/>
            </p:cNvSpPr>
            <p:nvPr/>
          </p:nvSpPr>
          <p:spPr bwMode="auto">
            <a:xfrm>
              <a:off x="3038" y="2333"/>
              <a:ext cx="55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 : 1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82" name="Group 262"/>
          <p:cNvGrpSpPr>
            <a:grpSpLocks/>
          </p:cNvGrpSpPr>
          <p:nvPr/>
        </p:nvGrpSpPr>
        <p:grpSpPr bwMode="auto">
          <a:xfrm>
            <a:off x="9753600" y="1295403"/>
            <a:ext cx="660400" cy="995363"/>
            <a:chOff x="3888" y="1968"/>
            <a:chExt cx="416" cy="627"/>
          </a:xfrm>
        </p:grpSpPr>
        <p:sp>
          <p:nvSpPr>
            <p:cNvPr id="5383" name="AutoShape 263"/>
            <p:cNvSpPr>
              <a:spLocks noChangeAspect="1" noChangeArrowheads="1" noTextEdit="1"/>
            </p:cNvSpPr>
            <p:nvPr/>
          </p:nvSpPr>
          <p:spPr bwMode="auto">
            <a:xfrm>
              <a:off x="3888" y="1968"/>
              <a:ext cx="416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4" name="Line 264"/>
            <p:cNvSpPr>
              <a:spLocks noChangeShapeType="1"/>
            </p:cNvSpPr>
            <p:nvPr/>
          </p:nvSpPr>
          <p:spPr bwMode="auto">
            <a:xfrm>
              <a:off x="3934" y="2290"/>
              <a:ext cx="306" cy="1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5" name="Rectangle 265"/>
            <p:cNvSpPr>
              <a:spLocks noChangeArrowheads="1"/>
            </p:cNvSpPr>
            <p:nvPr/>
          </p:nvSpPr>
          <p:spPr bwMode="auto">
            <a:xfrm>
              <a:off x="3953" y="1983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6" name="Rectangle 266"/>
            <p:cNvSpPr>
              <a:spLocks noChangeArrowheads="1"/>
            </p:cNvSpPr>
            <p:nvPr/>
          </p:nvSpPr>
          <p:spPr bwMode="auto">
            <a:xfrm>
              <a:off x="3951" y="2324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87" name="Group 267"/>
          <p:cNvGrpSpPr>
            <a:grpSpLocks/>
          </p:cNvGrpSpPr>
          <p:nvPr/>
        </p:nvGrpSpPr>
        <p:grpSpPr bwMode="auto">
          <a:xfrm>
            <a:off x="7315200" y="2590803"/>
            <a:ext cx="1066800" cy="982663"/>
            <a:chOff x="2352" y="2688"/>
            <a:chExt cx="672" cy="619"/>
          </a:xfrm>
        </p:grpSpPr>
        <p:sp>
          <p:nvSpPr>
            <p:cNvPr id="5388" name="AutoShape 268"/>
            <p:cNvSpPr>
              <a:spLocks noChangeAspect="1" noChangeArrowheads="1" noTextEdit="1"/>
            </p:cNvSpPr>
            <p:nvPr/>
          </p:nvSpPr>
          <p:spPr bwMode="auto">
            <a:xfrm>
              <a:off x="2352" y="2688"/>
              <a:ext cx="672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9" name="Line 269"/>
            <p:cNvSpPr>
              <a:spLocks noChangeShapeType="1"/>
            </p:cNvSpPr>
            <p:nvPr/>
          </p:nvSpPr>
          <p:spPr bwMode="auto">
            <a:xfrm>
              <a:off x="2402" y="3003"/>
              <a:ext cx="330" cy="1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0" name="Rectangle 270"/>
            <p:cNvSpPr>
              <a:spLocks noChangeArrowheads="1"/>
            </p:cNvSpPr>
            <p:nvPr/>
          </p:nvSpPr>
          <p:spPr bwMode="auto">
            <a:xfrm>
              <a:off x="2423" y="2703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1" name="Rectangle 271"/>
            <p:cNvSpPr>
              <a:spLocks noChangeArrowheads="1"/>
            </p:cNvSpPr>
            <p:nvPr/>
          </p:nvSpPr>
          <p:spPr bwMode="auto">
            <a:xfrm>
              <a:off x="2811" y="2852"/>
              <a:ext cx="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2" name="Rectangle 272"/>
            <p:cNvSpPr>
              <a:spLocks noChangeArrowheads="1"/>
            </p:cNvSpPr>
            <p:nvPr/>
          </p:nvSpPr>
          <p:spPr bwMode="auto">
            <a:xfrm>
              <a:off x="2420" y="3036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93" name="Group 273"/>
          <p:cNvGrpSpPr>
            <a:grpSpLocks/>
          </p:cNvGrpSpPr>
          <p:nvPr/>
        </p:nvGrpSpPr>
        <p:grpSpPr bwMode="auto">
          <a:xfrm>
            <a:off x="8229600" y="2590800"/>
            <a:ext cx="1600200" cy="1066800"/>
            <a:chOff x="2928" y="2688"/>
            <a:chExt cx="1008" cy="672"/>
          </a:xfrm>
        </p:grpSpPr>
        <p:sp>
          <p:nvSpPr>
            <p:cNvPr id="5394" name="AutoShape 274"/>
            <p:cNvSpPr>
              <a:spLocks noChangeAspect="1" noChangeArrowheads="1" noTextEdit="1"/>
            </p:cNvSpPr>
            <p:nvPr/>
          </p:nvSpPr>
          <p:spPr bwMode="auto">
            <a:xfrm>
              <a:off x="2928" y="2688"/>
              <a:ext cx="100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5" name="Line 275"/>
            <p:cNvSpPr>
              <a:spLocks noChangeShapeType="1"/>
            </p:cNvSpPr>
            <p:nvPr/>
          </p:nvSpPr>
          <p:spPr bwMode="auto">
            <a:xfrm>
              <a:off x="2966" y="3014"/>
              <a:ext cx="733" cy="1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6" name="Rectangle 276"/>
            <p:cNvSpPr>
              <a:spLocks noChangeArrowheads="1"/>
            </p:cNvSpPr>
            <p:nvPr/>
          </p:nvSpPr>
          <p:spPr bwMode="auto">
            <a:xfrm>
              <a:off x="2981" y="2703"/>
              <a:ext cx="80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 : (-1)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7" name="Rectangle 277"/>
            <p:cNvSpPr>
              <a:spLocks noChangeArrowheads="1"/>
            </p:cNvSpPr>
            <p:nvPr/>
          </p:nvSpPr>
          <p:spPr bwMode="auto">
            <a:xfrm>
              <a:off x="3760" y="2857"/>
              <a:ext cx="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8" name="Rectangle 278"/>
            <p:cNvSpPr>
              <a:spLocks noChangeArrowheads="1"/>
            </p:cNvSpPr>
            <p:nvPr/>
          </p:nvSpPr>
          <p:spPr bwMode="auto">
            <a:xfrm>
              <a:off x="2980" y="3048"/>
              <a:ext cx="80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 : (-1)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99" name="Group 279"/>
          <p:cNvGrpSpPr>
            <a:grpSpLocks/>
          </p:cNvGrpSpPr>
          <p:nvPr/>
        </p:nvGrpSpPr>
        <p:grpSpPr bwMode="auto">
          <a:xfrm>
            <a:off x="9829800" y="2590802"/>
            <a:ext cx="838200" cy="995363"/>
            <a:chOff x="3936" y="2688"/>
            <a:chExt cx="528" cy="627"/>
          </a:xfrm>
        </p:grpSpPr>
        <p:sp>
          <p:nvSpPr>
            <p:cNvPr id="5400" name="AutoShape 280"/>
            <p:cNvSpPr>
              <a:spLocks noChangeAspect="1" noChangeArrowheads="1" noTextEdit="1"/>
            </p:cNvSpPr>
            <p:nvPr/>
          </p:nvSpPr>
          <p:spPr bwMode="auto">
            <a:xfrm>
              <a:off x="3936" y="2688"/>
              <a:ext cx="52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01" name="Line 281"/>
            <p:cNvSpPr>
              <a:spLocks noChangeShapeType="1"/>
            </p:cNvSpPr>
            <p:nvPr/>
          </p:nvSpPr>
          <p:spPr bwMode="auto">
            <a:xfrm>
              <a:off x="3986" y="3010"/>
              <a:ext cx="428" cy="1"/>
            </a:xfrm>
            <a:prstGeom prst="line">
              <a:avLst/>
            </a:prstGeom>
            <a:noFill/>
            <a:ln w="2063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02" name="Rectangle 282"/>
            <p:cNvSpPr>
              <a:spLocks noChangeArrowheads="1"/>
            </p:cNvSpPr>
            <p:nvPr/>
          </p:nvSpPr>
          <p:spPr bwMode="auto">
            <a:xfrm>
              <a:off x="4003" y="2703"/>
              <a:ext cx="32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-28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03" name="Rectangle 283"/>
            <p:cNvSpPr>
              <a:spLocks noChangeArrowheads="1"/>
            </p:cNvSpPr>
            <p:nvPr/>
          </p:nvSpPr>
          <p:spPr bwMode="auto">
            <a:xfrm>
              <a:off x="4003" y="3044"/>
              <a:ext cx="32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-42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04" name="Line 284"/>
          <p:cNvSpPr>
            <a:spLocks noChangeShapeType="1"/>
          </p:cNvSpPr>
          <p:nvPr/>
        </p:nvSpPr>
        <p:spPr bwMode="auto">
          <a:xfrm>
            <a:off x="7315200" y="762000"/>
            <a:ext cx="0" cy="6096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06" name="AutoShape 286"/>
          <p:cNvSpPr>
            <a:spLocks noChangeArrowheads="1"/>
          </p:cNvSpPr>
          <p:nvPr/>
        </p:nvSpPr>
        <p:spPr bwMode="auto">
          <a:xfrm>
            <a:off x="7543800" y="4267200"/>
            <a:ext cx="2895600" cy="2209800"/>
          </a:xfrm>
          <a:prstGeom prst="wedgeRoundRectCallout">
            <a:avLst>
              <a:gd name="adj1" fmla="val -76810"/>
              <a:gd name="adj2" fmla="val -6609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5409" name="Rectangle 289"/>
          <p:cNvSpPr>
            <a:spLocks noChangeArrowheads="1"/>
          </p:cNvSpPr>
          <p:nvPr/>
        </p:nvSpPr>
        <p:spPr bwMode="auto">
          <a:xfrm>
            <a:off x="3533885" y="1828800"/>
            <a:ext cx="3850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08" name="Text Box 288"/>
          <p:cNvSpPr txBox="1">
            <a:spLocks noChangeArrowheads="1"/>
          </p:cNvSpPr>
          <p:nvPr/>
        </p:nvSpPr>
        <p:spPr bwMode="auto">
          <a:xfrm>
            <a:off x="3448051" y="3856037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271" name="AutoShape 151"/>
          <p:cNvSpPr>
            <a:spLocks noChangeArrowheads="1"/>
          </p:cNvSpPr>
          <p:nvPr/>
        </p:nvSpPr>
        <p:spPr bwMode="auto">
          <a:xfrm>
            <a:off x="3276600" y="3810000"/>
            <a:ext cx="838200" cy="152400"/>
          </a:xfrm>
          <a:prstGeom prst="curvedUpArrow">
            <a:avLst>
              <a:gd name="adj1" fmla="val 6519"/>
              <a:gd name="adj2" fmla="val 113259"/>
              <a:gd name="adj3" fmla="val 22917"/>
            </a:avLst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076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7" grpId="0"/>
      <p:bldP spid="5209" grpId="0"/>
      <p:bldP spid="5248" grpId="0"/>
      <p:bldP spid="5249" grpId="0"/>
      <p:bldP spid="5272" grpId="0"/>
      <p:bldP spid="5245" grpId="0"/>
      <p:bldP spid="5268" grpId="0" animBg="1"/>
      <p:bldP spid="5284" grpId="0"/>
      <p:bldP spid="5325" grpId="0"/>
      <p:bldP spid="5404" grpId="0" animBg="1"/>
      <p:bldP spid="5406" grpId="0" animBg="1"/>
      <p:bldP spid="5409" grpId="0"/>
      <p:bldP spid="5408" grpId="0"/>
      <p:bldP spid="52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6" name="Text Box 86"/>
          <p:cNvSpPr txBox="1">
            <a:spLocks noChangeArrowheads="1"/>
          </p:cNvSpPr>
          <p:nvPr/>
        </p:nvSpPr>
        <p:spPr bwMode="auto">
          <a:xfrm>
            <a:off x="2797175" y="50340"/>
            <a:ext cx="6858000" cy="5847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i="1" dirty="0">
                <a:solidFill>
                  <a:srgbClr val="99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nl-NL" sz="3200" b="1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</a:t>
            </a:r>
            <a:r>
              <a:rPr lang="nl-NL" sz="3200" b="1" i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nl-NL" sz="32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2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RÚT GỌN PHÂN </a:t>
            </a:r>
            <a:r>
              <a:rPr lang="nl-NL" sz="32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32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07" name="Text Box 87"/>
          <p:cNvSpPr txBox="1">
            <a:spLocks noChangeArrowheads="1"/>
          </p:cNvSpPr>
          <p:nvPr/>
        </p:nvSpPr>
        <p:spPr bwMode="auto">
          <a:xfrm>
            <a:off x="673030" y="731756"/>
            <a:ext cx="571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Cách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số</a:t>
            </a:r>
            <a:endParaRPr lang="en-US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977830" y="1341356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48" name="Text Box 128"/>
          <p:cNvSpPr txBox="1">
            <a:spLocks noChangeArrowheads="1"/>
          </p:cNvSpPr>
          <p:nvPr/>
        </p:nvSpPr>
        <p:spPr bwMode="auto">
          <a:xfrm>
            <a:off x="3993482" y="25146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249" name="Text Box 129"/>
          <p:cNvSpPr txBox="1">
            <a:spLocks noChangeArrowheads="1"/>
          </p:cNvSpPr>
          <p:nvPr/>
        </p:nvSpPr>
        <p:spPr bwMode="auto">
          <a:xfrm>
            <a:off x="3917282" y="3276600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5287" name="Group 167"/>
          <p:cNvGrpSpPr>
            <a:grpSpLocks/>
          </p:cNvGrpSpPr>
          <p:nvPr/>
        </p:nvGrpSpPr>
        <p:grpSpPr bwMode="auto">
          <a:xfrm>
            <a:off x="1676400" y="1905000"/>
            <a:ext cx="1905000" cy="2505076"/>
            <a:chOff x="2496" y="816"/>
            <a:chExt cx="1200" cy="1578"/>
          </a:xfrm>
        </p:grpSpPr>
        <p:sp>
          <p:nvSpPr>
            <p:cNvPr id="5246" name="Text Box 126"/>
            <p:cNvSpPr txBox="1">
              <a:spLocks noChangeArrowheads="1"/>
            </p:cNvSpPr>
            <p:nvPr/>
          </p:nvSpPr>
          <p:spPr bwMode="auto">
            <a:xfrm>
              <a:off x="3120" y="1200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</p:txBody>
        </p:sp>
        <p:sp>
          <p:nvSpPr>
            <p:cNvPr id="5247" name="Text Box 127"/>
            <p:cNvSpPr txBox="1">
              <a:spLocks noChangeArrowheads="1"/>
            </p:cNvSpPr>
            <p:nvPr/>
          </p:nvSpPr>
          <p:spPr bwMode="auto">
            <a:xfrm>
              <a:off x="3072" y="1632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</a:t>
              </a:r>
            </a:p>
          </p:txBody>
        </p:sp>
        <p:grpSp>
          <p:nvGrpSpPr>
            <p:cNvPr id="5252" name="Group 132"/>
            <p:cNvGrpSpPr>
              <a:grpSpLocks/>
            </p:cNvGrpSpPr>
            <p:nvPr/>
          </p:nvGrpSpPr>
          <p:grpSpPr bwMode="auto">
            <a:xfrm>
              <a:off x="2496" y="816"/>
              <a:ext cx="1056" cy="1578"/>
              <a:chOff x="576" y="1804"/>
              <a:chExt cx="1056" cy="1578"/>
            </a:xfrm>
          </p:grpSpPr>
          <p:sp>
            <p:nvSpPr>
              <p:cNvPr id="5253" name="Rectangle 133"/>
              <p:cNvSpPr>
                <a:spLocks noChangeArrowheads="1"/>
              </p:cNvSpPr>
              <p:nvPr/>
            </p:nvSpPr>
            <p:spPr bwMode="auto">
              <a:xfrm>
                <a:off x="960" y="2448"/>
                <a:ext cx="13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254" name="Group 134"/>
              <p:cNvGrpSpPr>
                <a:grpSpLocks/>
              </p:cNvGrpSpPr>
              <p:nvPr/>
            </p:nvGrpSpPr>
            <p:grpSpPr bwMode="auto">
              <a:xfrm>
                <a:off x="576" y="1804"/>
                <a:ext cx="1056" cy="1578"/>
                <a:chOff x="576" y="1824"/>
                <a:chExt cx="1056" cy="1578"/>
              </a:xfrm>
            </p:grpSpPr>
            <p:sp>
              <p:nvSpPr>
                <p:cNvPr id="5255" name="Line 135"/>
                <p:cNvSpPr>
                  <a:spLocks noChangeShapeType="1"/>
                </p:cNvSpPr>
                <p:nvPr/>
              </p:nvSpPr>
              <p:spPr bwMode="auto">
                <a:xfrm>
                  <a:off x="1152" y="264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256" name="Group 136"/>
                <p:cNvGrpSpPr>
                  <a:grpSpLocks/>
                </p:cNvGrpSpPr>
                <p:nvPr/>
              </p:nvGrpSpPr>
              <p:grpSpPr bwMode="auto">
                <a:xfrm>
                  <a:off x="576" y="1824"/>
                  <a:ext cx="1008" cy="1578"/>
                  <a:chOff x="576" y="1824"/>
                  <a:chExt cx="1008" cy="1578"/>
                </a:xfrm>
              </p:grpSpPr>
              <p:sp>
                <p:nvSpPr>
                  <p:cNvPr id="5257" name="Text Box 1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2" y="2688"/>
                    <a:ext cx="432" cy="330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58" name="Text Box 1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2" y="2208"/>
                    <a:ext cx="432" cy="330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59" name="AutoShape 139"/>
                  <p:cNvSpPr>
                    <a:spLocks noChangeArrowheads="1"/>
                  </p:cNvSpPr>
                  <p:nvPr/>
                </p:nvSpPr>
                <p:spPr bwMode="auto">
                  <a:xfrm rot="337239">
                    <a:off x="624" y="3024"/>
                    <a:ext cx="620" cy="144"/>
                  </a:xfrm>
                  <a:prstGeom prst="curvedUpArrow">
                    <a:avLst>
                      <a:gd name="adj1" fmla="val 5103"/>
                      <a:gd name="adj2" fmla="val 88663"/>
                      <a:gd name="adj3" fmla="val 22917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60" name="Text Box 1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" y="3072"/>
                    <a:ext cx="480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: 2</a:t>
                    </a:r>
                  </a:p>
                </p:txBody>
              </p:sp>
              <p:sp>
                <p:nvSpPr>
                  <p:cNvPr id="5261" name="AutoShape 141"/>
                  <p:cNvSpPr>
                    <a:spLocks noChangeArrowheads="1"/>
                  </p:cNvSpPr>
                  <p:nvPr/>
                </p:nvSpPr>
                <p:spPr bwMode="auto">
                  <a:xfrm rot="-333179">
                    <a:off x="672" y="2112"/>
                    <a:ext cx="576" cy="144"/>
                  </a:xfrm>
                  <a:prstGeom prst="curvedDownArrow">
                    <a:avLst>
                      <a:gd name="adj1" fmla="val 14111"/>
                      <a:gd name="adj2" fmla="val 94111"/>
                      <a:gd name="adj3" fmla="val 33333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62" name="Text Box 1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824"/>
                    <a:ext cx="432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: 2</a:t>
                    </a:r>
                  </a:p>
                </p:txBody>
              </p:sp>
              <p:sp>
                <p:nvSpPr>
                  <p:cNvPr id="5263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656"/>
                    <a:ext cx="32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 b="1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5264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576" y="2272"/>
                    <a:ext cx="252" cy="703"/>
                    <a:chOff x="624" y="2256"/>
                    <a:chExt cx="252" cy="703"/>
                  </a:xfrm>
                </p:grpSpPr>
                <p:sp>
                  <p:nvSpPr>
                    <p:cNvPr id="5265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256"/>
                      <a:ext cx="252" cy="2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8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2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266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688"/>
                      <a:ext cx="252" cy="2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8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2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5272" name="Text Box 152"/>
          <p:cNvSpPr txBox="1">
            <a:spLocks noChangeArrowheads="1"/>
          </p:cNvSpPr>
          <p:nvPr/>
        </p:nvSpPr>
        <p:spPr bwMode="auto">
          <a:xfrm>
            <a:off x="3370263" y="1779228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pSp>
        <p:nvGrpSpPr>
          <p:cNvPr id="5273" name="Group 153"/>
          <p:cNvGrpSpPr>
            <a:grpSpLocks/>
          </p:cNvGrpSpPr>
          <p:nvPr/>
        </p:nvGrpSpPr>
        <p:grpSpPr bwMode="auto">
          <a:xfrm>
            <a:off x="3778250" y="2524919"/>
            <a:ext cx="762000" cy="1285876"/>
            <a:chOff x="2832" y="2208"/>
            <a:chExt cx="480" cy="810"/>
          </a:xfrm>
        </p:grpSpPr>
        <p:sp>
          <p:nvSpPr>
            <p:cNvPr id="5274" name="Line 154"/>
            <p:cNvSpPr>
              <a:spLocks noChangeShapeType="1"/>
            </p:cNvSpPr>
            <p:nvPr/>
          </p:nvSpPr>
          <p:spPr bwMode="auto">
            <a:xfrm>
              <a:off x="2832" y="2640"/>
              <a:ext cx="4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5" name="Text Box 155"/>
            <p:cNvSpPr txBox="1">
              <a:spLocks noChangeArrowheads="1"/>
            </p:cNvSpPr>
            <p:nvPr/>
          </p:nvSpPr>
          <p:spPr bwMode="auto">
            <a:xfrm>
              <a:off x="2880" y="2208"/>
              <a:ext cx="432" cy="3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6" name="Text Box 156"/>
            <p:cNvSpPr txBox="1">
              <a:spLocks noChangeArrowheads="1"/>
            </p:cNvSpPr>
            <p:nvPr/>
          </p:nvSpPr>
          <p:spPr bwMode="auto">
            <a:xfrm>
              <a:off x="2880" y="2688"/>
              <a:ext cx="432" cy="3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3276600" y="381000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268" name="AutoShape 148"/>
          <p:cNvSpPr>
            <a:spLocks noChangeArrowheads="1"/>
          </p:cNvSpPr>
          <p:nvPr/>
        </p:nvSpPr>
        <p:spPr bwMode="auto">
          <a:xfrm>
            <a:off x="3276600" y="2286000"/>
            <a:ext cx="914400" cy="228600"/>
          </a:xfrm>
          <a:prstGeom prst="curvedDownArrow">
            <a:avLst>
              <a:gd name="adj1" fmla="val 14111"/>
              <a:gd name="adj2" fmla="val 94111"/>
              <a:gd name="adj3" fmla="val 33333"/>
            </a:avLst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84" name="Rectangle 164"/>
          <p:cNvSpPr>
            <a:spLocks noChangeArrowheads="1"/>
          </p:cNvSpPr>
          <p:nvPr/>
        </p:nvSpPr>
        <p:spPr bwMode="auto">
          <a:xfrm>
            <a:off x="3429000" y="2895600"/>
            <a:ext cx="2099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" name="Text Box 205"/>
          <p:cNvSpPr txBox="1">
            <a:spLocks noChangeArrowheads="1"/>
          </p:cNvSpPr>
          <p:nvPr/>
        </p:nvSpPr>
        <p:spPr bwMode="auto">
          <a:xfrm>
            <a:off x="4572000" y="2819400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48" name="Group 228"/>
          <p:cNvGrpSpPr>
            <a:grpSpLocks/>
          </p:cNvGrpSpPr>
          <p:nvPr/>
        </p:nvGrpSpPr>
        <p:grpSpPr bwMode="auto">
          <a:xfrm>
            <a:off x="6172200" y="1828800"/>
            <a:ext cx="762000" cy="2623450"/>
            <a:chOff x="4656" y="864"/>
            <a:chExt cx="480" cy="1679"/>
          </a:xfrm>
        </p:grpSpPr>
        <p:sp>
          <p:nvSpPr>
            <p:cNvPr id="5337" name="Text Box 217"/>
            <p:cNvSpPr txBox="1">
              <a:spLocks noChangeArrowheads="1"/>
            </p:cNvSpPr>
            <p:nvPr/>
          </p:nvSpPr>
          <p:spPr bwMode="auto">
            <a:xfrm>
              <a:off x="4656" y="2208"/>
              <a:ext cx="48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</p:txBody>
        </p:sp>
        <p:sp>
          <p:nvSpPr>
            <p:cNvPr id="5339" name="Text Box 219"/>
            <p:cNvSpPr txBox="1">
              <a:spLocks noChangeArrowheads="1"/>
            </p:cNvSpPr>
            <p:nvPr/>
          </p:nvSpPr>
          <p:spPr bwMode="auto">
            <a:xfrm>
              <a:off x="4656" y="864"/>
              <a:ext cx="432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</p:txBody>
        </p:sp>
      </p:grpSp>
      <p:grpSp>
        <p:nvGrpSpPr>
          <p:cNvPr id="5349" name="Group 229"/>
          <p:cNvGrpSpPr>
            <a:grpSpLocks/>
          </p:cNvGrpSpPr>
          <p:nvPr/>
        </p:nvGrpSpPr>
        <p:grpSpPr bwMode="auto">
          <a:xfrm>
            <a:off x="5676900" y="1870076"/>
            <a:ext cx="1752600" cy="2581241"/>
            <a:chOff x="4368" y="912"/>
            <a:chExt cx="1104" cy="1625"/>
          </a:xfrm>
        </p:grpSpPr>
        <p:sp>
          <p:nvSpPr>
            <p:cNvPr id="5330" name="Rectangle 210"/>
            <p:cNvSpPr>
              <a:spLocks noChangeArrowheads="1"/>
            </p:cNvSpPr>
            <p:nvPr/>
          </p:nvSpPr>
          <p:spPr bwMode="auto">
            <a:xfrm>
              <a:off x="4704" y="1604"/>
              <a:ext cx="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2" name="Line 212"/>
            <p:cNvSpPr>
              <a:spLocks noChangeShapeType="1"/>
            </p:cNvSpPr>
            <p:nvPr/>
          </p:nvSpPr>
          <p:spPr bwMode="auto">
            <a:xfrm>
              <a:off x="4896" y="1776"/>
              <a:ext cx="4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347" name="Group 227"/>
            <p:cNvGrpSpPr>
              <a:grpSpLocks/>
            </p:cNvGrpSpPr>
            <p:nvPr/>
          </p:nvGrpSpPr>
          <p:grpSpPr bwMode="auto">
            <a:xfrm>
              <a:off x="4368" y="912"/>
              <a:ext cx="1104" cy="1625"/>
              <a:chOff x="4320" y="912"/>
              <a:chExt cx="1104" cy="1625"/>
            </a:xfrm>
          </p:grpSpPr>
          <p:sp>
            <p:nvSpPr>
              <p:cNvPr id="5327" name="Text Box 207"/>
              <p:cNvSpPr txBox="1">
                <a:spLocks noChangeArrowheads="1"/>
              </p:cNvSpPr>
              <p:nvPr/>
            </p:nvSpPr>
            <p:spPr bwMode="auto">
              <a:xfrm>
                <a:off x="4992" y="1344"/>
                <a:ext cx="336" cy="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328" name="Text Box 208"/>
              <p:cNvSpPr txBox="1">
                <a:spLocks noChangeArrowheads="1"/>
              </p:cNvSpPr>
              <p:nvPr/>
            </p:nvSpPr>
            <p:spPr bwMode="auto">
              <a:xfrm>
                <a:off x="4992" y="1824"/>
                <a:ext cx="432" cy="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334" name="Text Box 214"/>
              <p:cNvSpPr txBox="1">
                <a:spLocks noChangeArrowheads="1"/>
              </p:cNvSpPr>
              <p:nvPr/>
            </p:nvSpPr>
            <p:spPr bwMode="auto">
              <a:xfrm>
                <a:off x="4896" y="1824"/>
                <a:ext cx="432" cy="32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5" name="Text Box 215"/>
              <p:cNvSpPr txBox="1">
                <a:spLocks noChangeArrowheads="1"/>
              </p:cNvSpPr>
              <p:nvPr/>
            </p:nvSpPr>
            <p:spPr bwMode="auto">
              <a:xfrm>
                <a:off x="4896" y="1344"/>
                <a:ext cx="432" cy="32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6" name="AutoShape 216"/>
              <p:cNvSpPr>
                <a:spLocks noChangeArrowheads="1"/>
              </p:cNvSpPr>
              <p:nvPr/>
            </p:nvSpPr>
            <p:spPr bwMode="auto">
              <a:xfrm rot="337239">
                <a:off x="4416" y="2160"/>
                <a:ext cx="620" cy="144"/>
              </a:xfrm>
              <a:prstGeom prst="curvedUpArrow">
                <a:avLst>
                  <a:gd name="adj1" fmla="val 5103"/>
                  <a:gd name="adj2" fmla="val 88663"/>
                  <a:gd name="adj3" fmla="val 22917"/>
                </a:avLst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8" name="AutoShape 218"/>
              <p:cNvSpPr>
                <a:spLocks noChangeArrowheads="1"/>
              </p:cNvSpPr>
              <p:nvPr/>
            </p:nvSpPr>
            <p:spPr bwMode="auto">
              <a:xfrm rot="-333179">
                <a:off x="4464" y="1248"/>
                <a:ext cx="576" cy="144"/>
              </a:xfrm>
              <a:prstGeom prst="curvedDownArrow">
                <a:avLst>
                  <a:gd name="adj1" fmla="val 14111"/>
                  <a:gd name="adj2" fmla="val 94111"/>
                  <a:gd name="adj3" fmla="val 33333"/>
                </a:avLst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344" name="Group 224"/>
              <p:cNvGrpSpPr>
                <a:grpSpLocks/>
              </p:cNvGrpSpPr>
              <p:nvPr/>
            </p:nvGrpSpPr>
            <p:grpSpPr bwMode="auto">
              <a:xfrm>
                <a:off x="4320" y="1392"/>
                <a:ext cx="320" cy="703"/>
                <a:chOff x="3840" y="672"/>
                <a:chExt cx="320" cy="703"/>
              </a:xfrm>
            </p:grpSpPr>
            <p:sp>
              <p:nvSpPr>
                <p:cNvPr id="5340" name="Line 220"/>
                <p:cNvSpPr>
                  <a:spLocks noChangeShapeType="1"/>
                </p:cNvSpPr>
                <p:nvPr/>
              </p:nvSpPr>
              <p:spPr bwMode="auto">
                <a:xfrm>
                  <a:off x="3840" y="1056"/>
                  <a:ext cx="320" cy="1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341" name="Group 221"/>
                <p:cNvGrpSpPr>
                  <a:grpSpLocks/>
                </p:cNvGrpSpPr>
                <p:nvPr/>
              </p:nvGrpSpPr>
              <p:grpSpPr bwMode="auto">
                <a:xfrm>
                  <a:off x="3840" y="672"/>
                  <a:ext cx="252" cy="703"/>
                  <a:chOff x="624" y="2256"/>
                  <a:chExt cx="252" cy="703"/>
                </a:xfrm>
              </p:grpSpPr>
              <p:sp>
                <p:nvSpPr>
                  <p:cNvPr id="5342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256"/>
                    <a:ext cx="252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28</a:t>
                    </a:r>
                    <a:endParaRPr lang="en-US" sz="2800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43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688"/>
                    <a:ext cx="252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42</a:t>
                    </a:r>
                    <a:endParaRPr lang="en-US" sz="2800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5345" name="Text Box 225"/>
              <p:cNvSpPr txBox="1">
                <a:spLocks noChangeArrowheads="1"/>
              </p:cNvSpPr>
              <p:nvPr/>
            </p:nvSpPr>
            <p:spPr bwMode="auto">
              <a:xfrm>
                <a:off x="4512" y="912"/>
                <a:ext cx="480" cy="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  <p:sp>
            <p:nvSpPr>
              <p:cNvPr id="5346" name="Text Box 226"/>
              <p:cNvSpPr txBox="1">
                <a:spLocks noChangeArrowheads="1"/>
              </p:cNvSpPr>
              <p:nvPr/>
            </p:nvSpPr>
            <p:spPr bwMode="auto">
              <a:xfrm>
                <a:off x="4512" y="2208"/>
                <a:ext cx="384" cy="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p:grpSp>
      </p:grpSp>
      <p:grpSp>
        <p:nvGrpSpPr>
          <p:cNvPr id="5370" name="Group 250"/>
          <p:cNvGrpSpPr>
            <a:grpSpLocks/>
          </p:cNvGrpSpPr>
          <p:nvPr/>
        </p:nvGrpSpPr>
        <p:grpSpPr bwMode="auto">
          <a:xfrm>
            <a:off x="7391401" y="1295401"/>
            <a:ext cx="931863" cy="1066800"/>
            <a:chOff x="2400" y="1968"/>
            <a:chExt cx="585" cy="672"/>
          </a:xfrm>
        </p:grpSpPr>
        <p:sp>
          <p:nvSpPr>
            <p:cNvPr id="5371" name="AutoShape 251"/>
            <p:cNvSpPr>
              <a:spLocks noChangeAspect="1" noChangeArrowheads="1" noTextEdit="1"/>
            </p:cNvSpPr>
            <p:nvPr/>
          </p:nvSpPr>
          <p:spPr bwMode="auto">
            <a:xfrm>
              <a:off x="2400" y="1968"/>
              <a:ext cx="58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2" name="Line 252"/>
            <p:cNvSpPr>
              <a:spLocks noChangeShapeType="1"/>
            </p:cNvSpPr>
            <p:nvPr/>
          </p:nvSpPr>
          <p:spPr bwMode="auto">
            <a:xfrm>
              <a:off x="2443" y="2315"/>
              <a:ext cx="287" cy="1"/>
            </a:xfrm>
            <a:prstGeom prst="line">
              <a:avLst/>
            </a:prstGeom>
            <a:noFill/>
            <a:ln w="174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3" name="Rectangle 253"/>
            <p:cNvSpPr>
              <a:spLocks noChangeArrowheads="1"/>
            </p:cNvSpPr>
            <p:nvPr/>
          </p:nvSpPr>
          <p:spPr bwMode="auto">
            <a:xfrm>
              <a:off x="2461" y="1984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4" name="Rectangle 254"/>
            <p:cNvSpPr>
              <a:spLocks noChangeArrowheads="1"/>
            </p:cNvSpPr>
            <p:nvPr/>
          </p:nvSpPr>
          <p:spPr bwMode="auto">
            <a:xfrm>
              <a:off x="2798" y="2148"/>
              <a:ext cx="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5" name="Rectangle 255"/>
            <p:cNvSpPr>
              <a:spLocks noChangeArrowheads="1"/>
            </p:cNvSpPr>
            <p:nvPr/>
          </p:nvSpPr>
          <p:spPr bwMode="auto">
            <a:xfrm>
              <a:off x="2459" y="2351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76" name="Group 256"/>
          <p:cNvGrpSpPr>
            <a:grpSpLocks/>
          </p:cNvGrpSpPr>
          <p:nvPr/>
        </p:nvGrpSpPr>
        <p:grpSpPr bwMode="auto">
          <a:xfrm>
            <a:off x="8305800" y="1295402"/>
            <a:ext cx="1524000" cy="1016001"/>
            <a:chOff x="2976" y="1968"/>
            <a:chExt cx="912" cy="640"/>
          </a:xfrm>
        </p:grpSpPr>
        <p:sp>
          <p:nvSpPr>
            <p:cNvPr id="5377" name="AutoShape 257"/>
            <p:cNvSpPr>
              <a:spLocks noChangeAspect="1" noChangeArrowheads="1" noTextEdit="1"/>
            </p:cNvSpPr>
            <p:nvPr/>
          </p:nvSpPr>
          <p:spPr bwMode="auto">
            <a:xfrm>
              <a:off x="2976" y="1968"/>
              <a:ext cx="91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8" name="Line 258"/>
            <p:cNvSpPr>
              <a:spLocks noChangeShapeType="1"/>
            </p:cNvSpPr>
            <p:nvPr/>
          </p:nvSpPr>
          <p:spPr bwMode="auto">
            <a:xfrm>
              <a:off x="3022" y="2298"/>
              <a:ext cx="592" cy="1"/>
            </a:xfrm>
            <a:prstGeom prst="line">
              <a:avLst/>
            </a:prstGeom>
            <a:noFill/>
            <a:ln w="174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9" name="Rectangle 259"/>
            <p:cNvSpPr>
              <a:spLocks noChangeArrowheads="1"/>
            </p:cNvSpPr>
            <p:nvPr/>
          </p:nvSpPr>
          <p:spPr bwMode="auto">
            <a:xfrm>
              <a:off x="3041" y="1983"/>
              <a:ext cx="55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 : 1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0" name="Rectangle 260"/>
            <p:cNvSpPr>
              <a:spLocks noChangeArrowheads="1"/>
            </p:cNvSpPr>
            <p:nvPr/>
          </p:nvSpPr>
          <p:spPr bwMode="auto">
            <a:xfrm>
              <a:off x="3687" y="2139"/>
              <a:ext cx="14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1" name="Rectangle 261"/>
            <p:cNvSpPr>
              <a:spLocks noChangeArrowheads="1"/>
            </p:cNvSpPr>
            <p:nvPr/>
          </p:nvSpPr>
          <p:spPr bwMode="auto">
            <a:xfrm>
              <a:off x="3038" y="2333"/>
              <a:ext cx="55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 : 1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82" name="Group 262"/>
          <p:cNvGrpSpPr>
            <a:grpSpLocks/>
          </p:cNvGrpSpPr>
          <p:nvPr/>
        </p:nvGrpSpPr>
        <p:grpSpPr bwMode="auto">
          <a:xfrm>
            <a:off x="9753600" y="1295403"/>
            <a:ext cx="660400" cy="995363"/>
            <a:chOff x="3888" y="1968"/>
            <a:chExt cx="416" cy="627"/>
          </a:xfrm>
        </p:grpSpPr>
        <p:sp>
          <p:nvSpPr>
            <p:cNvPr id="5383" name="AutoShape 263"/>
            <p:cNvSpPr>
              <a:spLocks noChangeAspect="1" noChangeArrowheads="1" noTextEdit="1"/>
            </p:cNvSpPr>
            <p:nvPr/>
          </p:nvSpPr>
          <p:spPr bwMode="auto">
            <a:xfrm>
              <a:off x="3888" y="1968"/>
              <a:ext cx="416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4" name="Line 264"/>
            <p:cNvSpPr>
              <a:spLocks noChangeShapeType="1"/>
            </p:cNvSpPr>
            <p:nvPr/>
          </p:nvSpPr>
          <p:spPr bwMode="auto">
            <a:xfrm>
              <a:off x="3934" y="2290"/>
              <a:ext cx="306" cy="1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5" name="Rectangle 265"/>
            <p:cNvSpPr>
              <a:spLocks noChangeArrowheads="1"/>
            </p:cNvSpPr>
            <p:nvPr/>
          </p:nvSpPr>
          <p:spPr bwMode="auto">
            <a:xfrm>
              <a:off x="3953" y="1983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6" name="Rectangle 266"/>
            <p:cNvSpPr>
              <a:spLocks noChangeArrowheads="1"/>
            </p:cNvSpPr>
            <p:nvPr/>
          </p:nvSpPr>
          <p:spPr bwMode="auto">
            <a:xfrm>
              <a:off x="3951" y="2324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87" name="Group 267"/>
          <p:cNvGrpSpPr>
            <a:grpSpLocks/>
          </p:cNvGrpSpPr>
          <p:nvPr/>
        </p:nvGrpSpPr>
        <p:grpSpPr bwMode="auto">
          <a:xfrm>
            <a:off x="7315200" y="2590803"/>
            <a:ext cx="1066800" cy="982663"/>
            <a:chOff x="2352" y="2688"/>
            <a:chExt cx="672" cy="619"/>
          </a:xfrm>
        </p:grpSpPr>
        <p:sp>
          <p:nvSpPr>
            <p:cNvPr id="5388" name="AutoShape 268"/>
            <p:cNvSpPr>
              <a:spLocks noChangeAspect="1" noChangeArrowheads="1" noTextEdit="1"/>
            </p:cNvSpPr>
            <p:nvPr/>
          </p:nvSpPr>
          <p:spPr bwMode="auto">
            <a:xfrm>
              <a:off x="2352" y="2688"/>
              <a:ext cx="672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89" name="Line 269"/>
            <p:cNvSpPr>
              <a:spLocks noChangeShapeType="1"/>
            </p:cNvSpPr>
            <p:nvPr/>
          </p:nvSpPr>
          <p:spPr bwMode="auto">
            <a:xfrm>
              <a:off x="2402" y="3003"/>
              <a:ext cx="330" cy="1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0" name="Rectangle 270"/>
            <p:cNvSpPr>
              <a:spLocks noChangeArrowheads="1"/>
            </p:cNvSpPr>
            <p:nvPr/>
          </p:nvSpPr>
          <p:spPr bwMode="auto">
            <a:xfrm>
              <a:off x="2423" y="2703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1" name="Rectangle 271"/>
            <p:cNvSpPr>
              <a:spLocks noChangeArrowheads="1"/>
            </p:cNvSpPr>
            <p:nvPr/>
          </p:nvSpPr>
          <p:spPr bwMode="auto">
            <a:xfrm>
              <a:off x="2811" y="2852"/>
              <a:ext cx="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2" name="Rectangle 272"/>
            <p:cNvSpPr>
              <a:spLocks noChangeArrowheads="1"/>
            </p:cNvSpPr>
            <p:nvPr/>
          </p:nvSpPr>
          <p:spPr bwMode="auto">
            <a:xfrm>
              <a:off x="2420" y="3036"/>
              <a:ext cx="25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93" name="Group 273"/>
          <p:cNvGrpSpPr>
            <a:grpSpLocks/>
          </p:cNvGrpSpPr>
          <p:nvPr/>
        </p:nvGrpSpPr>
        <p:grpSpPr bwMode="auto">
          <a:xfrm>
            <a:off x="8229600" y="2590800"/>
            <a:ext cx="1600200" cy="1066800"/>
            <a:chOff x="2928" y="2688"/>
            <a:chExt cx="1008" cy="672"/>
          </a:xfrm>
        </p:grpSpPr>
        <p:sp>
          <p:nvSpPr>
            <p:cNvPr id="5394" name="AutoShape 274"/>
            <p:cNvSpPr>
              <a:spLocks noChangeAspect="1" noChangeArrowheads="1" noTextEdit="1"/>
            </p:cNvSpPr>
            <p:nvPr/>
          </p:nvSpPr>
          <p:spPr bwMode="auto">
            <a:xfrm>
              <a:off x="2928" y="2688"/>
              <a:ext cx="100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5" name="Line 275"/>
            <p:cNvSpPr>
              <a:spLocks noChangeShapeType="1"/>
            </p:cNvSpPr>
            <p:nvPr/>
          </p:nvSpPr>
          <p:spPr bwMode="auto">
            <a:xfrm>
              <a:off x="2966" y="3014"/>
              <a:ext cx="733" cy="1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6" name="Rectangle 276"/>
            <p:cNvSpPr>
              <a:spLocks noChangeArrowheads="1"/>
            </p:cNvSpPr>
            <p:nvPr/>
          </p:nvSpPr>
          <p:spPr bwMode="auto">
            <a:xfrm>
              <a:off x="2981" y="2703"/>
              <a:ext cx="80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 : (-1)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7" name="Rectangle 277"/>
            <p:cNvSpPr>
              <a:spLocks noChangeArrowheads="1"/>
            </p:cNvSpPr>
            <p:nvPr/>
          </p:nvSpPr>
          <p:spPr bwMode="auto">
            <a:xfrm>
              <a:off x="3760" y="2857"/>
              <a:ext cx="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98" name="Rectangle 278"/>
            <p:cNvSpPr>
              <a:spLocks noChangeArrowheads="1"/>
            </p:cNvSpPr>
            <p:nvPr/>
          </p:nvSpPr>
          <p:spPr bwMode="auto">
            <a:xfrm>
              <a:off x="2980" y="3048"/>
              <a:ext cx="80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 : (-1)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99" name="Group 279"/>
          <p:cNvGrpSpPr>
            <a:grpSpLocks/>
          </p:cNvGrpSpPr>
          <p:nvPr/>
        </p:nvGrpSpPr>
        <p:grpSpPr bwMode="auto">
          <a:xfrm>
            <a:off x="9829800" y="2590802"/>
            <a:ext cx="838200" cy="995363"/>
            <a:chOff x="3936" y="2688"/>
            <a:chExt cx="528" cy="627"/>
          </a:xfrm>
        </p:grpSpPr>
        <p:sp>
          <p:nvSpPr>
            <p:cNvPr id="5400" name="AutoShape 280"/>
            <p:cNvSpPr>
              <a:spLocks noChangeAspect="1" noChangeArrowheads="1" noTextEdit="1"/>
            </p:cNvSpPr>
            <p:nvPr/>
          </p:nvSpPr>
          <p:spPr bwMode="auto">
            <a:xfrm>
              <a:off x="3936" y="2688"/>
              <a:ext cx="52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01" name="Line 281"/>
            <p:cNvSpPr>
              <a:spLocks noChangeShapeType="1"/>
            </p:cNvSpPr>
            <p:nvPr/>
          </p:nvSpPr>
          <p:spPr bwMode="auto">
            <a:xfrm>
              <a:off x="3986" y="3010"/>
              <a:ext cx="428" cy="1"/>
            </a:xfrm>
            <a:prstGeom prst="line">
              <a:avLst/>
            </a:prstGeom>
            <a:noFill/>
            <a:ln w="2063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02" name="Rectangle 282"/>
            <p:cNvSpPr>
              <a:spLocks noChangeArrowheads="1"/>
            </p:cNvSpPr>
            <p:nvPr/>
          </p:nvSpPr>
          <p:spPr bwMode="auto">
            <a:xfrm>
              <a:off x="4003" y="2703"/>
              <a:ext cx="32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-28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03" name="Rectangle 283"/>
            <p:cNvSpPr>
              <a:spLocks noChangeArrowheads="1"/>
            </p:cNvSpPr>
            <p:nvPr/>
          </p:nvSpPr>
          <p:spPr bwMode="auto">
            <a:xfrm>
              <a:off x="4003" y="3044"/>
              <a:ext cx="32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-42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04" name="Line 284"/>
          <p:cNvSpPr>
            <a:spLocks noChangeShapeType="1"/>
          </p:cNvSpPr>
          <p:nvPr/>
        </p:nvSpPr>
        <p:spPr bwMode="auto">
          <a:xfrm>
            <a:off x="7315200" y="762000"/>
            <a:ext cx="0" cy="6096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07" name="Text Box 287"/>
          <p:cNvSpPr txBox="1">
            <a:spLocks noChangeArrowheads="1"/>
          </p:cNvSpPr>
          <p:nvPr/>
        </p:nvSpPr>
        <p:spPr bwMode="auto">
          <a:xfrm>
            <a:off x="1171569" y="4600460"/>
            <a:ext cx="6035681" cy="1815882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chia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09" name="Rectangle 289"/>
          <p:cNvSpPr>
            <a:spLocks noChangeArrowheads="1"/>
          </p:cNvSpPr>
          <p:nvPr/>
        </p:nvSpPr>
        <p:spPr bwMode="auto">
          <a:xfrm>
            <a:off x="3533885" y="1828800"/>
            <a:ext cx="3850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408" name="Text Box 288"/>
          <p:cNvSpPr txBox="1">
            <a:spLocks noChangeArrowheads="1"/>
          </p:cNvSpPr>
          <p:nvPr/>
        </p:nvSpPr>
        <p:spPr bwMode="auto">
          <a:xfrm>
            <a:off x="3448051" y="3856037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271" name="AutoShape 151"/>
          <p:cNvSpPr>
            <a:spLocks noChangeArrowheads="1"/>
          </p:cNvSpPr>
          <p:nvPr/>
        </p:nvSpPr>
        <p:spPr bwMode="auto">
          <a:xfrm>
            <a:off x="3276600" y="3810000"/>
            <a:ext cx="838200" cy="152400"/>
          </a:xfrm>
          <a:prstGeom prst="curvedUpArrow">
            <a:avLst>
              <a:gd name="adj1" fmla="val 6519"/>
              <a:gd name="adj2" fmla="val 113259"/>
              <a:gd name="adj3" fmla="val 22917"/>
            </a:avLst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30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09575" y="844202"/>
            <a:ext cx="571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Cách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số</a:t>
            </a:r>
            <a:r>
              <a:rPr 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714375" y="1453802"/>
            <a:ext cx="381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/12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714374" y="3929390"/>
            <a:ext cx="5104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283" name="Group 11"/>
          <p:cNvGrpSpPr>
            <a:grpSpLocks/>
          </p:cNvGrpSpPr>
          <p:nvPr/>
        </p:nvGrpSpPr>
        <p:grpSpPr bwMode="auto">
          <a:xfrm>
            <a:off x="5605124" y="3707203"/>
            <a:ext cx="1219200" cy="992670"/>
            <a:chOff x="3360" y="1056"/>
            <a:chExt cx="576" cy="508"/>
          </a:xfrm>
        </p:grpSpPr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3360" y="1056"/>
              <a:ext cx="576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- 5</a:t>
              </a: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504" y="1296"/>
              <a:ext cx="432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10</a:t>
              </a:r>
            </a:p>
          </p:txBody>
        </p:sp>
        <p:sp>
          <p:nvSpPr>
            <p:cNvPr id="54286" name="Line 14"/>
            <p:cNvSpPr>
              <a:spLocks noChangeShapeType="1"/>
            </p:cNvSpPr>
            <p:nvPr/>
          </p:nvSpPr>
          <p:spPr bwMode="auto">
            <a:xfrm>
              <a:off x="3504" y="1344"/>
              <a:ext cx="3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499501" y="4836150"/>
            <a:ext cx="152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4289" name="Group 17"/>
          <p:cNvGrpSpPr>
            <a:grpSpLocks/>
          </p:cNvGrpSpPr>
          <p:nvPr/>
        </p:nvGrpSpPr>
        <p:grpSpPr bwMode="auto">
          <a:xfrm>
            <a:off x="2946983" y="4591705"/>
            <a:ext cx="1676400" cy="1141413"/>
            <a:chOff x="1584" y="3264"/>
            <a:chExt cx="1056" cy="719"/>
          </a:xfrm>
        </p:grpSpPr>
        <p:sp>
          <p:nvSpPr>
            <p:cNvPr id="54290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584" y="3264"/>
              <a:ext cx="1056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2112" y="3456"/>
              <a:ext cx="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4292" name="Group 20"/>
            <p:cNvGrpSpPr>
              <a:grpSpLocks/>
            </p:cNvGrpSpPr>
            <p:nvPr/>
          </p:nvGrpSpPr>
          <p:grpSpPr bwMode="auto">
            <a:xfrm>
              <a:off x="1632" y="3281"/>
              <a:ext cx="506" cy="590"/>
              <a:chOff x="1632" y="3281"/>
              <a:chExt cx="506" cy="590"/>
            </a:xfrm>
          </p:grpSpPr>
          <p:grpSp>
            <p:nvGrpSpPr>
              <p:cNvPr id="54293" name="Group 21"/>
              <p:cNvGrpSpPr>
                <a:grpSpLocks/>
              </p:cNvGrpSpPr>
              <p:nvPr/>
            </p:nvGrpSpPr>
            <p:grpSpPr bwMode="auto">
              <a:xfrm>
                <a:off x="1632" y="3281"/>
                <a:ext cx="432" cy="319"/>
                <a:chOff x="1632" y="3281"/>
                <a:chExt cx="432" cy="319"/>
              </a:xfrm>
            </p:grpSpPr>
            <p:sp>
              <p:nvSpPr>
                <p:cNvPr id="54294" name="Line 22"/>
                <p:cNvSpPr>
                  <a:spLocks noChangeShapeType="1"/>
                </p:cNvSpPr>
                <p:nvPr/>
              </p:nvSpPr>
              <p:spPr bwMode="auto">
                <a:xfrm>
                  <a:off x="1632" y="3600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4295" name="Rectangle 23"/>
                <p:cNvSpPr>
                  <a:spLocks noChangeArrowheads="1"/>
                </p:cNvSpPr>
                <p:nvPr/>
              </p:nvSpPr>
              <p:spPr bwMode="auto">
                <a:xfrm>
                  <a:off x="1675" y="3281"/>
                  <a:ext cx="345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-5</a:t>
                  </a:r>
                  <a:endParaRPr lang="en-US" sz="28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1728" y="3600"/>
                <a:ext cx="41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5406021" y="4866404"/>
            <a:ext cx="2099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300" name="Group 28"/>
          <p:cNvGrpSpPr>
            <a:grpSpLocks/>
          </p:cNvGrpSpPr>
          <p:nvPr/>
        </p:nvGrpSpPr>
        <p:grpSpPr bwMode="auto">
          <a:xfrm>
            <a:off x="4110621" y="4637803"/>
            <a:ext cx="1447800" cy="508000"/>
            <a:chOff x="2640" y="3280"/>
            <a:chExt cx="654" cy="320"/>
          </a:xfrm>
        </p:grpSpPr>
        <p:sp>
          <p:nvSpPr>
            <p:cNvPr id="54301" name="Line 29"/>
            <p:cNvSpPr>
              <a:spLocks noChangeShapeType="1"/>
            </p:cNvSpPr>
            <p:nvPr/>
          </p:nvSpPr>
          <p:spPr bwMode="auto">
            <a:xfrm flipV="1">
              <a:off x="2640" y="3600"/>
              <a:ext cx="528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2646" y="3280"/>
              <a:ext cx="64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- 5 : 5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4186821" y="5171204"/>
            <a:ext cx="1162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: 5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304" name="Group 32"/>
          <p:cNvGrpSpPr>
            <a:grpSpLocks/>
          </p:cNvGrpSpPr>
          <p:nvPr/>
        </p:nvGrpSpPr>
        <p:grpSpPr bwMode="auto">
          <a:xfrm>
            <a:off x="5634621" y="4637804"/>
            <a:ext cx="685800" cy="972559"/>
            <a:chOff x="2544" y="1920"/>
            <a:chExt cx="279" cy="589"/>
          </a:xfrm>
        </p:grpSpPr>
        <p:sp>
          <p:nvSpPr>
            <p:cNvPr id="54305" name="AutoShape 33"/>
            <p:cNvSpPr>
              <a:spLocks noChangeAspect="1" noChangeArrowheads="1" noTextEdit="1"/>
            </p:cNvSpPr>
            <p:nvPr/>
          </p:nvSpPr>
          <p:spPr bwMode="auto">
            <a:xfrm>
              <a:off x="2544" y="1920"/>
              <a:ext cx="27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306" name="Line 34"/>
            <p:cNvSpPr>
              <a:spLocks noChangeShapeType="1"/>
            </p:cNvSpPr>
            <p:nvPr/>
          </p:nvSpPr>
          <p:spPr bwMode="auto">
            <a:xfrm>
              <a:off x="2581" y="2217"/>
              <a:ext cx="205" cy="1"/>
            </a:xfrm>
            <a:prstGeom prst="line">
              <a:avLst/>
            </a:pr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2593" y="1935"/>
              <a:ext cx="187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2629" y="2248"/>
              <a:ext cx="83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714374" y="1987202"/>
            <a:ext cx="3810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/13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1580482" y="2693312"/>
            <a:ext cx="9844768" cy="954107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rút gọn một phân số, ta chia cả tử và mẫu của phân số cho một ước chung ( khác 1 và -1) của chúng.</a:t>
            </a:r>
          </a:p>
        </p:txBody>
      </p:sp>
      <p:sp>
        <p:nvSpPr>
          <p:cNvPr id="36" name="Text Box 86"/>
          <p:cNvSpPr txBox="1">
            <a:spLocks noChangeArrowheads="1"/>
          </p:cNvSpPr>
          <p:nvPr/>
        </p:nvSpPr>
        <p:spPr bwMode="auto">
          <a:xfrm>
            <a:off x="2562225" y="90302"/>
            <a:ext cx="6858000" cy="5847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i="1" dirty="0">
                <a:solidFill>
                  <a:srgbClr val="99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nl-NL" sz="3200" b="1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</a:t>
            </a:r>
            <a:r>
              <a:rPr lang="nl-NL" sz="3200" b="1" i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nl-NL" sz="32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2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RÚT GỌN PHÂN SỐ</a:t>
            </a:r>
            <a:endParaRPr lang="en-US" sz="32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03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1" grpId="0"/>
      <p:bldP spid="54288" grpId="0"/>
      <p:bldP spid="54298" grpId="0"/>
      <p:bldP spid="543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752600" y="457200"/>
            <a:ext cx="838200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1.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2590800" y="457200"/>
            <a:ext cx="5186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pSp>
        <p:nvGrpSpPr>
          <p:cNvPr id="55359" name="Group 63"/>
          <p:cNvGrpSpPr>
            <a:grpSpLocks/>
          </p:cNvGrpSpPr>
          <p:nvPr/>
        </p:nvGrpSpPr>
        <p:grpSpPr bwMode="auto">
          <a:xfrm>
            <a:off x="1524001" y="1674813"/>
            <a:ext cx="1255713" cy="944563"/>
            <a:chOff x="2064" y="1151"/>
            <a:chExt cx="791" cy="595"/>
          </a:xfrm>
        </p:grpSpPr>
        <p:sp>
          <p:nvSpPr>
            <p:cNvPr id="55329" name="Text Box 33"/>
            <p:cNvSpPr txBox="1">
              <a:spLocks noChangeArrowheads="1"/>
            </p:cNvSpPr>
            <p:nvPr/>
          </p:nvSpPr>
          <p:spPr bwMode="auto">
            <a:xfrm>
              <a:off x="2064" y="1200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b)</a:t>
              </a:r>
            </a:p>
          </p:txBody>
        </p:sp>
        <p:grpSp>
          <p:nvGrpSpPr>
            <p:cNvPr id="55337" name="Group 41"/>
            <p:cNvGrpSpPr>
              <a:grpSpLocks/>
            </p:cNvGrpSpPr>
            <p:nvPr/>
          </p:nvGrpSpPr>
          <p:grpSpPr bwMode="auto">
            <a:xfrm>
              <a:off x="2400" y="1151"/>
              <a:ext cx="455" cy="595"/>
              <a:chOff x="2400" y="1968"/>
              <a:chExt cx="455" cy="704"/>
            </a:xfrm>
          </p:grpSpPr>
          <p:sp>
            <p:nvSpPr>
              <p:cNvPr id="55332" name="AutoShape 36"/>
              <p:cNvSpPr>
                <a:spLocks noChangeAspect="1" noChangeArrowheads="1" noTextEdit="1"/>
              </p:cNvSpPr>
              <p:nvPr/>
            </p:nvSpPr>
            <p:spPr bwMode="auto">
              <a:xfrm>
                <a:off x="2400" y="1968"/>
                <a:ext cx="455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34" name="Line 38"/>
              <p:cNvSpPr>
                <a:spLocks noChangeShapeType="1"/>
              </p:cNvSpPr>
              <p:nvPr/>
            </p:nvSpPr>
            <p:spPr bwMode="auto">
              <a:xfrm>
                <a:off x="2443" y="2315"/>
                <a:ext cx="369" cy="1"/>
              </a:xfrm>
              <a:prstGeom prst="line">
                <a:avLst/>
              </a:prstGeom>
              <a:noFill/>
              <a:ln w="1746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35" name="Rectangle 39"/>
              <p:cNvSpPr>
                <a:spLocks noChangeArrowheads="1"/>
              </p:cNvSpPr>
              <p:nvPr/>
            </p:nvSpPr>
            <p:spPr bwMode="auto">
              <a:xfrm>
                <a:off x="2493" y="1985"/>
                <a:ext cx="257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36" name="Rectangle 40"/>
              <p:cNvSpPr>
                <a:spLocks noChangeArrowheads="1"/>
              </p:cNvSpPr>
              <p:nvPr/>
            </p:nvSpPr>
            <p:spPr bwMode="auto">
              <a:xfrm>
                <a:off x="2457" y="2351"/>
                <a:ext cx="345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-33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5357" name="Group 61"/>
          <p:cNvGrpSpPr>
            <a:grpSpLocks/>
          </p:cNvGrpSpPr>
          <p:nvPr/>
        </p:nvGrpSpPr>
        <p:grpSpPr bwMode="auto">
          <a:xfrm>
            <a:off x="1524000" y="2895601"/>
            <a:ext cx="1371600" cy="995363"/>
            <a:chOff x="384" y="1968"/>
            <a:chExt cx="864" cy="627"/>
          </a:xfrm>
        </p:grpSpPr>
        <p:sp>
          <p:nvSpPr>
            <p:cNvPr id="55338" name="Text Box 42"/>
            <p:cNvSpPr txBox="1">
              <a:spLocks noChangeArrowheads="1"/>
            </p:cNvSpPr>
            <p:nvPr/>
          </p:nvSpPr>
          <p:spPr bwMode="auto">
            <a:xfrm>
              <a:off x="384" y="2064"/>
              <a:ext cx="3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c)</a:t>
              </a:r>
            </a:p>
          </p:txBody>
        </p:sp>
        <p:grpSp>
          <p:nvGrpSpPr>
            <p:cNvPr id="55346" name="Group 50"/>
            <p:cNvGrpSpPr>
              <a:grpSpLocks/>
            </p:cNvGrpSpPr>
            <p:nvPr/>
          </p:nvGrpSpPr>
          <p:grpSpPr bwMode="auto">
            <a:xfrm>
              <a:off x="816" y="1968"/>
              <a:ext cx="432" cy="627"/>
              <a:chOff x="2352" y="2688"/>
              <a:chExt cx="362" cy="627"/>
            </a:xfrm>
          </p:grpSpPr>
          <p:sp>
            <p:nvSpPr>
              <p:cNvPr id="55341" name="AutoShape 45"/>
              <p:cNvSpPr>
                <a:spLocks noChangeAspect="1" noChangeArrowheads="1" noTextEdit="1"/>
              </p:cNvSpPr>
              <p:nvPr/>
            </p:nvSpPr>
            <p:spPr bwMode="auto">
              <a:xfrm>
                <a:off x="2352" y="2688"/>
                <a:ext cx="36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43" name="Line 47"/>
              <p:cNvSpPr>
                <a:spLocks noChangeShapeType="1"/>
              </p:cNvSpPr>
              <p:nvPr/>
            </p:nvSpPr>
            <p:spPr bwMode="auto">
              <a:xfrm>
                <a:off x="2392" y="3010"/>
                <a:ext cx="267" cy="1"/>
              </a:xfrm>
              <a:prstGeom prst="line">
                <a:avLst/>
              </a:prstGeom>
              <a:noFill/>
              <a:ln w="158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44" name="Rectangle 48"/>
              <p:cNvSpPr>
                <a:spLocks noChangeArrowheads="1"/>
              </p:cNvSpPr>
              <p:nvPr/>
            </p:nvSpPr>
            <p:spPr bwMode="auto">
              <a:xfrm>
                <a:off x="2401" y="2703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45" name="Rectangle 49"/>
              <p:cNvSpPr>
                <a:spLocks noChangeArrowheads="1"/>
              </p:cNvSpPr>
              <p:nvPr/>
            </p:nvSpPr>
            <p:spPr bwMode="auto">
              <a:xfrm>
                <a:off x="2405" y="3044"/>
                <a:ext cx="21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57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5360" name="Group 64"/>
          <p:cNvGrpSpPr>
            <a:grpSpLocks/>
          </p:cNvGrpSpPr>
          <p:nvPr/>
        </p:nvGrpSpPr>
        <p:grpSpPr bwMode="auto">
          <a:xfrm>
            <a:off x="1524001" y="4114801"/>
            <a:ext cx="1184275" cy="995363"/>
            <a:chOff x="2160" y="1920"/>
            <a:chExt cx="746" cy="627"/>
          </a:xfrm>
        </p:grpSpPr>
        <p:sp>
          <p:nvSpPr>
            <p:cNvPr id="55347" name="Text Box 51"/>
            <p:cNvSpPr txBox="1">
              <a:spLocks noChangeArrowheads="1"/>
            </p:cNvSpPr>
            <p:nvPr/>
          </p:nvSpPr>
          <p:spPr bwMode="auto">
            <a:xfrm>
              <a:off x="2160" y="2016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d)</a:t>
              </a:r>
            </a:p>
          </p:txBody>
        </p:sp>
        <p:grpSp>
          <p:nvGrpSpPr>
            <p:cNvPr id="55355" name="Group 59"/>
            <p:cNvGrpSpPr>
              <a:grpSpLocks/>
            </p:cNvGrpSpPr>
            <p:nvPr/>
          </p:nvGrpSpPr>
          <p:grpSpPr bwMode="auto">
            <a:xfrm>
              <a:off x="2496" y="1920"/>
              <a:ext cx="410" cy="627"/>
              <a:chOff x="3238" y="2544"/>
              <a:chExt cx="410" cy="627"/>
            </a:xfrm>
          </p:grpSpPr>
          <p:sp>
            <p:nvSpPr>
              <p:cNvPr id="55350" name="AutoShape 54"/>
              <p:cNvSpPr>
                <a:spLocks noChangeAspect="1" noChangeArrowheads="1" noTextEdit="1"/>
              </p:cNvSpPr>
              <p:nvPr/>
            </p:nvSpPr>
            <p:spPr bwMode="auto">
              <a:xfrm>
                <a:off x="3238" y="2544"/>
                <a:ext cx="410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52" name="Line 56"/>
              <p:cNvSpPr>
                <a:spLocks noChangeShapeType="1"/>
              </p:cNvSpPr>
              <p:nvPr/>
            </p:nvSpPr>
            <p:spPr bwMode="auto">
              <a:xfrm>
                <a:off x="3277" y="2866"/>
                <a:ext cx="332" cy="1"/>
              </a:xfrm>
              <a:prstGeom prst="line">
                <a:avLst/>
              </a:prstGeom>
              <a:noFill/>
              <a:ln w="158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53" name="Rectangle 57"/>
              <p:cNvSpPr>
                <a:spLocks noChangeArrowheads="1"/>
              </p:cNvSpPr>
              <p:nvPr/>
            </p:nvSpPr>
            <p:spPr bwMode="auto">
              <a:xfrm>
                <a:off x="3289" y="2559"/>
                <a:ext cx="32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-36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54" name="Rectangle 58"/>
              <p:cNvSpPr>
                <a:spLocks noChangeArrowheads="1"/>
              </p:cNvSpPr>
              <p:nvPr/>
            </p:nvSpPr>
            <p:spPr bwMode="auto">
              <a:xfrm>
                <a:off x="3289" y="2900"/>
                <a:ext cx="32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-12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5388" name="Text Box 92"/>
          <p:cNvSpPr txBox="1">
            <a:spLocks noChangeArrowheads="1"/>
          </p:cNvSpPr>
          <p:nvPr/>
        </p:nvSpPr>
        <p:spPr bwMode="auto">
          <a:xfrm>
            <a:off x="6248400" y="28956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390" name="Group 94"/>
          <p:cNvGrpSpPr>
            <a:grpSpLocks/>
          </p:cNvGrpSpPr>
          <p:nvPr/>
        </p:nvGrpSpPr>
        <p:grpSpPr bwMode="auto">
          <a:xfrm>
            <a:off x="2743200" y="1600201"/>
            <a:ext cx="3733800" cy="1057276"/>
            <a:chOff x="1152" y="1680"/>
            <a:chExt cx="2352" cy="666"/>
          </a:xfrm>
        </p:grpSpPr>
        <p:grpSp>
          <p:nvGrpSpPr>
            <p:cNvPr id="55386" name="Group 90"/>
            <p:cNvGrpSpPr>
              <a:grpSpLocks/>
            </p:cNvGrpSpPr>
            <p:nvPr/>
          </p:nvGrpSpPr>
          <p:grpSpPr bwMode="auto">
            <a:xfrm>
              <a:off x="1152" y="1680"/>
              <a:ext cx="1824" cy="666"/>
              <a:chOff x="1200" y="1776"/>
              <a:chExt cx="1824" cy="666"/>
            </a:xfrm>
          </p:grpSpPr>
          <p:grpSp>
            <p:nvGrpSpPr>
              <p:cNvPr id="55381" name="Group 85"/>
              <p:cNvGrpSpPr>
                <a:grpSpLocks/>
              </p:cNvGrpSpPr>
              <p:nvPr/>
            </p:nvGrpSpPr>
            <p:grpSpPr bwMode="auto">
              <a:xfrm>
                <a:off x="1200" y="1776"/>
                <a:ext cx="768" cy="474"/>
                <a:chOff x="1200" y="1776"/>
                <a:chExt cx="768" cy="474"/>
              </a:xfrm>
            </p:grpSpPr>
            <p:sp>
              <p:nvSpPr>
                <p:cNvPr id="5537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200" y="1920"/>
                  <a:ext cx="432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</a:t>
                  </a:r>
                </a:p>
              </p:txBody>
            </p:sp>
            <p:sp>
              <p:nvSpPr>
                <p:cNvPr id="55379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1392" y="1776"/>
                  <a:ext cx="576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-18</a:t>
                  </a:r>
                </a:p>
              </p:txBody>
            </p:sp>
            <p:sp>
              <p:nvSpPr>
                <p:cNvPr id="55380" name="Line 84"/>
                <p:cNvSpPr>
                  <a:spLocks noChangeShapeType="1"/>
                </p:cNvSpPr>
                <p:nvPr/>
              </p:nvSpPr>
              <p:spPr bwMode="auto">
                <a:xfrm>
                  <a:off x="1440" y="2112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5382" name="Text Box 86"/>
              <p:cNvSpPr txBox="1">
                <a:spLocks noChangeArrowheads="1"/>
              </p:cNvSpPr>
              <p:nvPr/>
            </p:nvSpPr>
            <p:spPr bwMode="auto">
              <a:xfrm>
                <a:off x="1440" y="2112"/>
                <a:ext cx="52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33</a:t>
                </a:r>
              </a:p>
            </p:txBody>
          </p:sp>
          <p:sp>
            <p:nvSpPr>
              <p:cNvPr id="55383" name="Text Box 87"/>
              <p:cNvSpPr txBox="1">
                <a:spLocks noChangeArrowheads="1"/>
              </p:cNvSpPr>
              <p:nvPr/>
            </p:nvSpPr>
            <p:spPr bwMode="auto">
              <a:xfrm>
                <a:off x="1920" y="1920"/>
                <a:ext cx="52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55384" name="Text Box 88"/>
              <p:cNvSpPr txBox="1">
                <a:spLocks noChangeArrowheads="1"/>
              </p:cNvSpPr>
              <p:nvPr/>
            </p:nvSpPr>
            <p:spPr bwMode="auto">
              <a:xfrm>
                <a:off x="2208" y="1776"/>
                <a:ext cx="8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-18 : 3</a:t>
                </a:r>
              </a:p>
            </p:txBody>
          </p:sp>
          <p:sp>
            <p:nvSpPr>
              <p:cNvPr id="55385" name="Line 89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387" name="Text Box 91"/>
            <p:cNvSpPr txBox="1">
              <a:spLocks noChangeArrowheads="1"/>
            </p:cNvSpPr>
            <p:nvPr/>
          </p:nvSpPr>
          <p:spPr bwMode="auto">
            <a:xfrm>
              <a:off x="2208" y="2016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33 : 3</a:t>
              </a:r>
            </a:p>
          </p:txBody>
        </p:sp>
        <p:sp>
          <p:nvSpPr>
            <p:cNvPr id="55389" name="Text Box 93"/>
            <p:cNvSpPr txBox="1">
              <a:spLocks noChangeArrowheads="1"/>
            </p:cNvSpPr>
            <p:nvPr/>
          </p:nvSpPr>
          <p:spPr bwMode="auto">
            <a:xfrm>
              <a:off x="2928" y="1824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5395" name="Group 99"/>
          <p:cNvGrpSpPr>
            <a:grpSpLocks/>
          </p:cNvGrpSpPr>
          <p:nvPr/>
        </p:nvGrpSpPr>
        <p:grpSpPr bwMode="auto">
          <a:xfrm>
            <a:off x="5943600" y="1600201"/>
            <a:ext cx="685800" cy="1057276"/>
            <a:chOff x="3168" y="1680"/>
            <a:chExt cx="432" cy="666"/>
          </a:xfrm>
        </p:grpSpPr>
        <p:grpSp>
          <p:nvGrpSpPr>
            <p:cNvPr id="55393" name="Group 97"/>
            <p:cNvGrpSpPr>
              <a:grpSpLocks/>
            </p:cNvGrpSpPr>
            <p:nvPr/>
          </p:nvGrpSpPr>
          <p:grpSpPr bwMode="auto">
            <a:xfrm>
              <a:off x="3168" y="1680"/>
              <a:ext cx="432" cy="336"/>
              <a:chOff x="3168" y="1680"/>
              <a:chExt cx="432" cy="336"/>
            </a:xfrm>
          </p:grpSpPr>
          <p:sp>
            <p:nvSpPr>
              <p:cNvPr id="55391" name="Text Box 95"/>
              <p:cNvSpPr txBox="1">
                <a:spLocks noChangeArrowheads="1"/>
              </p:cNvSpPr>
              <p:nvPr/>
            </p:nvSpPr>
            <p:spPr bwMode="auto">
              <a:xfrm>
                <a:off x="3216" y="1680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-6</a:t>
                </a:r>
              </a:p>
            </p:txBody>
          </p:sp>
          <p:sp>
            <p:nvSpPr>
              <p:cNvPr id="55392" name="Line 96"/>
              <p:cNvSpPr>
                <a:spLocks noChangeShapeType="1"/>
              </p:cNvSpPr>
              <p:nvPr/>
            </p:nvSpPr>
            <p:spPr bwMode="auto">
              <a:xfrm>
                <a:off x="3168" y="201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394" name="Text Box 98"/>
            <p:cNvSpPr txBox="1">
              <a:spLocks noChangeArrowheads="1"/>
            </p:cNvSpPr>
            <p:nvPr/>
          </p:nvSpPr>
          <p:spPr bwMode="auto">
            <a:xfrm>
              <a:off x="3168" y="2016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</a:p>
          </p:txBody>
        </p:sp>
      </p:grpSp>
      <p:grpSp>
        <p:nvGrpSpPr>
          <p:cNvPr id="55402" name="Group 106"/>
          <p:cNvGrpSpPr>
            <a:grpSpLocks/>
          </p:cNvGrpSpPr>
          <p:nvPr/>
        </p:nvGrpSpPr>
        <p:grpSpPr bwMode="auto">
          <a:xfrm>
            <a:off x="2819400" y="2819402"/>
            <a:ext cx="2286000" cy="1057276"/>
            <a:chOff x="1104" y="2448"/>
            <a:chExt cx="1440" cy="666"/>
          </a:xfrm>
        </p:grpSpPr>
        <p:grpSp>
          <p:nvGrpSpPr>
            <p:cNvPr id="55399" name="Group 103"/>
            <p:cNvGrpSpPr>
              <a:grpSpLocks/>
            </p:cNvGrpSpPr>
            <p:nvPr/>
          </p:nvGrpSpPr>
          <p:grpSpPr bwMode="auto">
            <a:xfrm>
              <a:off x="1104" y="2448"/>
              <a:ext cx="1056" cy="474"/>
              <a:chOff x="1104" y="2448"/>
              <a:chExt cx="1056" cy="474"/>
            </a:xfrm>
          </p:grpSpPr>
          <p:sp>
            <p:nvSpPr>
              <p:cNvPr id="55396" name="Text Box 100"/>
              <p:cNvSpPr txBox="1">
                <a:spLocks noChangeArrowheads="1"/>
              </p:cNvSpPr>
              <p:nvPr/>
            </p:nvSpPr>
            <p:spPr bwMode="auto">
              <a:xfrm>
                <a:off x="1104" y="2592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55397" name="Text Box 101"/>
              <p:cNvSpPr txBox="1">
                <a:spLocks noChangeArrowheads="1"/>
              </p:cNvSpPr>
              <p:nvPr/>
            </p:nvSpPr>
            <p:spPr bwMode="auto">
              <a:xfrm>
                <a:off x="1344" y="2448"/>
                <a:ext cx="8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 :19</a:t>
                </a:r>
              </a:p>
            </p:txBody>
          </p:sp>
          <p:sp>
            <p:nvSpPr>
              <p:cNvPr id="55398" name="Line 102"/>
              <p:cNvSpPr>
                <a:spLocks noChangeShapeType="1"/>
              </p:cNvSpPr>
              <p:nvPr/>
            </p:nvSpPr>
            <p:spPr bwMode="auto">
              <a:xfrm>
                <a:off x="1344" y="278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400" name="Text Box 104"/>
            <p:cNvSpPr txBox="1">
              <a:spLocks noChangeArrowheads="1"/>
            </p:cNvSpPr>
            <p:nvPr/>
          </p:nvSpPr>
          <p:spPr bwMode="auto">
            <a:xfrm>
              <a:off x="1344" y="2784"/>
              <a:ext cx="9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57 :19</a:t>
              </a:r>
            </a:p>
          </p:txBody>
        </p:sp>
        <p:sp>
          <p:nvSpPr>
            <p:cNvPr id="55401" name="Text Box 105"/>
            <p:cNvSpPr txBox="1">
              <a:spLocks noChangeArrowheads="1"/>
            </p:cNvSpPr>
            <p:nvPr/>
          </p:nvSpPr>
          <p:spPr bwMode="auto">
            <a:xfrm>
              <a:off x="2112" y="2592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5411" name="Group 115"/>
          <p:cNvGrpSpPr>
            <a:grpSpLocks/>
          </p:cNvGrpSpPr>
          <p:nvPr/>
        </p:nvGrpSpPr>
        <p:grpSpPr bwMode="auto">
          <a:xfrm>
            <a:off x="4800600" y="2819402"/>
            <a:ext cx="685800" cy="981076"/>
            <a:chOff x="2352" y="2448"/>
            <a:chExt cx="432" cy="618"/>
          </a:xfrm>
        </p:grpSpPr>
        <p:grpSp>
          <p:nvGrpSpPr>
            <p:cNvPr id="55410" name="Group 114"/>
            <p:cNvGrpSpPr>
              <a:grpSpLocks/>
            </p:cNvGrpSpPr>
            <p:nvPr/>
          </p:nvGrpSpPr>
          <p:grpSpPr bwMode="auto">
            <a:xfrm>
              <a:off x="2352" y="2448"/>
              <a:ext cx="432" cy="336"/>
              <a:chOff x="2352" y="2448"/>
              <a:chExt cx="432" cy="336"/>
            </a:xfrm>
          </p:grpSpPr>
          <p:sp>
            <p:nvSpPr>
              <p:cNvPr id="55403" name="Text Box 107"/>
              <p:cNvSpPr txBox="1">
                <a:spLocks noChangeArrowheads="1"/>
              </p:cNvSpPr>
              <p:nvPr/>
            </p:nvSpPr>
            <p:spPr bwMode="auto">
              <a:xfrm>
                <a:off x="2400" y="2448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5404" name="Line 108"/>
              <p:cNvSpPr>
                <a:spLocks noChangeShapeType="1"/>
              </p:cNvSpPr>
              <p:nvPr/>
            </p:nvSpPr>
            <p:spPr bwMode="auto">
              <a:xfrm>
                <a:off x="2352" y="278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405" name="Text Box 109"/>
            <p:cNvSpPr txBox="1">
              <a:spLocks noChangeArrowheads="1"/>
            </p:cNvSpPr>
            <p:nvPr/>
          </p:nvSpPr>
          <p:spPr bwMode="auto">
            <a:xfrm>
              <a:off x="2352" y="2736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55408" name="Text Box 112"/>
          <p:cNvSpPr txBox="1">
            <a:spLocks noChangeArrowheads="1"/>
          </p:cNvSpPr>
          <p:nvPr/>
        </p:nvSpPr>
        <p:spPr bwMode="auto">
          <a:xfrm>
            <a:off x="3429000" y="54864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430" name="Group 134"/>
          <p:cNvGrpSpPr>
            <a:grpSpLocks/>
          </p:cNvGrpSpPr>
          <p:nvPr/>
        </p:nvGrpSpPr>
        <p:grpSpPr bwMode="auto">
          <a:xfrm>
            <a:off x="2590800" y="4114803"/>
            <a:ext cx="4114800" cy="1057276"/>
            <a:chOff x="1056" y="3264"/>
            <a:chExt cx="2592" cy="666"/>
          </a:xfrm>
        </p:grpSpPr>
        <p:grpSp>
          <p:nvGrpSpPr>
            <p:cNvPr id="55428" name="Group 132"/>
            <p:cNvGrpSpPr>
              <a:grpSpLocks/>
            </p:cNvGrpSpPr>
            <p:nvPr/>
          </p:nvGrpSpPr>
          <p:grpSpPr bwMode="auto">
            <a:xfrm>
              <a:off x="1056" y="3264"/>
              <a:ext cx="2160" cy="666"/>
              <a:chOff x="1056" y="3264"/>
              <a:chExt cx="2160" cy="666"/>
            </a:xfrm>
          </p:grpSpPr>
          <p:grpSp>
            <p:nvGrpSpPr>
              <p:cNvPr id="55427" name="Group 131"/>
              <p:cNvGrpSpPr>
                <a:grpSpLocks/>
              </p:cNvGrpSpPr>
              <p:nvPr/>
            </p:nvGrpSpPr>
            <p:grpSpPr bwMode="auto">
              <a:xfrm>
                <a:off x="1056" y="3264"/>
                <a:ext cx="2160" cy="666"/>
                <a:chOff x="1056" y="3264"/>
                <a:chExt cx="2160" cy="666"/>
              </a:xfrm>
            </p:grpSpPr>
            <p:grpSp>
              <p:nvGrpSpPr>
                <p:cNvPr id="55424" name="Group 128"/>
                <p:cNvGrpSpPr>
                  <a:grpSpLocks/>
                </p:cNvGrpSpPr>
                <p:nvPr/>
              </p:nvGrpSpPr>
              <p:grpSpPr bwMode="auto">
                <a:xfrm>
                  <a:off x="1056" y="3264"/>
                  <a:ext cx="2064" cy="666"/>
                  <a:chOff x="1056" y="3264"/>
                  <a:chExt cx="2064" cy="666"/>
                </a:xfrm>
              </p:grpSpPr>
              <p:grpSp>
                <p:nvGrpSpPr>
                  <p:cNvPr id="55414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1056" y="3264"/>
                    <a:ext cx="720" cy="474"/>
                    <a:chOff x="1056" y="3264"/>
                    <a:chExt cx="816" cy="474"/>
                  </a:xfrm>
                </p:grpSpPr>
                <p:sp>
                  <p:nvSpPr>
                    <p:cNvPr id="55409" name="Text Box 1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6" y="3408"/>
                      <a:ext cx="432" cy="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p:txBody>
                </p:sp>
                <p:sp>
                  <p:nvSpPr>
                    <p:cNvPr id="55412" name="Text Box 1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45" y="3264"/>
                      <a:ext cx="527" cy="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p:txBody>
                </p:sp>
                <p:sp>
                  <p:nvSpPr>
                    <p:cNvPr id="55413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00"/>
                      <a:ext cx="4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2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55423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1296" y="3264"/>
                    <a:ext cx="1824" cy="666"/>
                    <a:chOff x="1296" y="3264"/>
                    <a:chExt cx="1824" cy="666"/>
                  </a:xfrm>
                </p:grpSpPr>
                <p:grpSp>
                  <p:nvGrpSpPr>
                    <p:cNvPr id="55419" name="Group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96" y="3264"/>
                      <a:ext cx="1440" cy="666"/>
                      <a:chOff x="1296" y="3264"/>
                      <a:chExt cx="1440" cy="666"/>
                    </a:xfrm>
                  </p:grpSpPr>
                  <p:sp>
                    <p:nvSpPr>
                      <p:cNvPr id="55415" name="Text Box 1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96" y="3600"/>
                        <a:ext cx="624" cy="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28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12</a:t>
                        </a:r>
                      </a:p>
                    </p:txBody>
                  </p:sp>
                  <p:sp>
                    <p:nvSpPr>
                      <p:cNvPr id="55416" name="Text Box 12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680" y="3408"/>
                        <a:ext cx="432" cy="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28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=</a:t>
                        </a:r>
                      </a:p>
                    </p:txBody>
                  </p:sp>
                  <p:sp>
                    <p:nvSpPr>
                      <p:cNvPr id="55417" name="Text Box 12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20" y="3264"/>
                        <a:ext cx="816" cy="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28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36 :12</a:t>
                        </a:r>
                      </a:p>
                    </p:txBody>
                  </p:sp>
                  <p:sp>
                    <p:nvSpPr>
                      <p:cNvPr id="55418" name="Line 1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0" y="3600"/>
                        <a:ext cx="7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 sz="2800" b="1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55420" name="Text Box 1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2" y="3600"/>
                      <a:ext cx="912" cy="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: 12</a:t>
                      </a:r>
                    </a:p>
                  </p:txBody>
                </p:sp>
                <p:sp>
                  <p:nvSpPr>
                    <p:cNvPr id="55421" name="Text Box 1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92" y="3408"/>
                      <a:ext cx="528" cy="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p:txBody>
                </p:sp>
              </p:grpSp>
            </p:grpSp>
            <p:sp>
              <p:nvSpPr>
                <p:cNvPr id="55422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2880" y="3264"/>
                  <a:ext cx="336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55425" name="Line 129"/>
                <p:cNvSpPr>
                  <a:spLocks noChangeShapeType="1"/>
                </p:cNvSpPr>
                <p:nvPr/>
              </p:nvSpPr>
              <p:spPr bwMode="auto">
                <a:xfrm>
                  <a:off x="2880" y="360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5426" name="Text Box 130"/>
              <p:cNvSpPr txBox="1">
                <a:spLocks noChangeArrowheads="1"/>
              </p:cNvSpPr>
              <p:nvPr/>
            </p:nvSpPr>
            <p:spPr bwMode="auto">
              <a:xfrm>
                <a:off x="2880" y="3600"/>
                <a:ext cx="33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55429" name="Text Box 133"/>
            <p:cNvSpPr txBox="1">
              <a:spLocks noChangeArrowheads="1"/>
            </p:cNvSpPr>
            <p:nvPr/>
          </p:nvSpPr>
          <p:spPr bwMode="auto">
            <a:xfrm>
              <a:off x="3120" y="3408"/>
              <a:ext cx="5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</a:t>
              </a:r>
            </a:p>
          </p:txBody>
        </p:sp>
      </p:grpSp>
      <p:sp>
        <p:nvSpPr>
          <p:cNvPr id="55432" name="Text Box 136"/>
          <p:cNvSpPr txBox="1">
            <a:spLocks noChangeArrowheads="1"/>
          </p:cNvSpPr>
          <p:nvPr/>
        </p:nvSpPr>
        <p:spPr bwMode="auto">
          <a:xfrm>
            <a:off x="6324600" y="16002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41" name="Line 145"/>
          <p:cNvSpPr>
            <a:spLocks noChangeShapeType="1"/>
          </p:cNvSpPr>
          <p:nvPr/>
        </p:nvSpPr>
        <p:spPr bwMode="auto">
          <a:xfrm>
            <a:off x="5943600" y="21336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46" name="Line 150"/>
          <p:cNvSpPr>
            <a:spLocks noChangeShapeType="1"/>
          </p:cNvSpPr>
          <p:nvPr/>
        </p:nvSpPr>
        <p:spPr bwMode="auto">
          <a:xfrm>
            <a:off x="4800600" y="33528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55" name="Text Box 159"/>
          <p:cNvSpPr txBox="1">
            <a:spLocks noChangeArrowheads="1"/>
          </p:cNvSpPr>
          <p:nvPr/>
        </p:nvSpPr>
        <p:spPr bwMode="auto">
          <a:xfrm>
            <a:off x="6019800" y="16002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</a:p>
        </p:txBody>
      </p:sp>
      <p:sp>
        <p:nvSpPr>
          <p:cNvPr id="55456" name="Text Box 160"/>
          <p:cNvSpPr txBox="1">
            <a:spLocks noChangeArrowheads="1"/>
          </p:cNvSpPr>
          <p:nvPr/>
        </p:nvSpPr>
        <p:spPr bwMode="auto">
          <a:xfrm>
            <a:off x="5943600" y="2133600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5457" name="Text Box 161"/>
          <p:cNvSpPr txBox="1">
            <a:spLocks noChangeArrowheads="1"/>
          </p:cNvSpPr>
          <p:nvPr/>
        </p:nvSpPr>
        <p:spPr bwMode="auto">
          <a:xfrm>
            <a:off x="4922856" y="32766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5458" name="Text Box 162"/>
          <p:cNvSpPr txBox="1">
            <a:spLocks noChangeArrowheads="1"/>
          </p:cNvSpPr>
          <p:nvPr/>
        </p:nvSpPr>
        <p:spPr bwMode="auto">
          <a:xfrm>
            <a:off x="4876800" y="28194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459" name="AutoShape 163"/>
              <p:cNvSpPr>
                <a:spLocks noChangeArrowheads="1"/>
              </p:cNvSpPr>
              <p:nvPr/>
            </p:nvSpPr>
            <p:spPr bwMode="auto">
              <a:xfrm>
                <a:off x="7239000" y="228600"/>
                <a:ext cx="3429000" cy="2999720"/>
              </a:xfrm>
              <a:prstGeom prst="wedgeRoundRectCallout">
                <a:avLst>
                  <a:gd name="adj1" fmla="val -99444"/>
                  <a:gd name="adj2" fmla="val 45583"/>
                  <a:gd name="adj3" fmla="val 16667"/>
                </a:avLst>
              </a:prstGeom>
              <a:solidFill>
                <a:srgbClr val="FFFF99"/>
              </a:solidFill>
              <a:ln w="9525">
                <a:solidFill>
                  <a:srgbClr val="CC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Tại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sao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khi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rút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gọn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b, c 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</a:t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lại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dừng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ở </a:t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kết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quả</a:t>
                </a:r>
                <a:endParaRPr lang="en-US" sz="2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endPara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5459" name="AutoShape 1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0" y="228600"/>
                <a:ext cx="3429000" cy="2999720"/>
              </a:xfrm>
              <a:prstGeom prst="wedgeRoundRectCallout">
                <a:avLst>
                  <a:gd name="adj1" fmla="val -99444"/>
                  <a:gd name="adj2" fmla="val 45583"/>
                  <a:gd name="adj3" fmla="val 16667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solidFill>
                  <a:srgbClr val="CC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8749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5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5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55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5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55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5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55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55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55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5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55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5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55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5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5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5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5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41" grpId="0" animBg="1"/>
      <p:bldP spid="55446" grpId="0" animBg="1"/>
      <p:bldP spid="55455" grpId="0" build="allAtOnce"/>
      <p:bldP spid="55457" grpId="0" build="allAtOnce"/>
      <p:bldP spid="554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752600" y="457200"/>
            <a:ext cx="838200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1.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2590800" y="457200"/>
            <a:ext cx="5186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pSp>
        <p:nvGrpSpPr>
          <p:cNvPr id="55359" name="Group 63"/>
          <p:cNvGrpSpPr>
            <a:grpSpLocks/>
          </p:cNvGrpSpPr>
          <p:nvPr/>
        </p:nvGrpSpPr>
        <p:grpSpPr bwMode="auto">
          <a:xfrm>
            <a:off x="1524001" y="1674813"/>
            <a:ext cx="1255713" cy="944563"/>
            <a:chOff x="2064" y="1151"/>
            <a:chExt cx="791" cy="595"/>
          </a:xfrm>
        </p:grpSpPr>
        <p:sp>
          <p:nvSpPr>
            <p:cNvPr id="55329" name="Text Box 33"/>
            <p:cNvSpPr txBox="1">
              <a:spLocks noChangeArrowheads="1"/>
            </p:cNvSpPr>
            <p:nvPr/>
          </p:nvSpPr>
          <p:spPr bwMode="auto">
            <a:xfrm>
              <a:off x="2064" y="1200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b)</a:t>
              </a:r>
            </a:p>
          </p:txBody>
        </p:sp>
        <p:grpSp>
          <p:nvGrpSpPr>
            <p:cNvPr id="55337" name="Group 41"/>
            <p:cNvGrpSpPr>
              <a:grpSpLocks/>
            </p:cNvGrpSpPr>
            <p:nvPr/>
          </p:nvGrpSpPr>
          <p:grpSpPr bwMode="auto">
            <a:xfrm>
              <a:off x="2400" y="1151"/>
              <a:ext cx="455" cy="595"/>
              <a:chOff x="2400" y="1968"/>
              <a:chExt cx="455" cy="704"/>
            </a:xfrm>
          </p:grpSpPr>
          <p:sp>
            <p:nvSpPr>
              <p:cNvPr id="55332" name="AutoShape 36"/>
              <p:cNvSpPr>
                <a:spLocks noChangeAspect="1" noChangeArrowheads="1" noTextEdit="1"/>
              </p:cNvSpPr>
              <p:nvPr/>
            </p:nvSpPr>
            <p:spPr bwMode="auto">
              <a:xfrm>
                <a:off x="2400" y="1968"/>
                <a:ext cx="455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34" name="Line 38"/>
              <p:cNvSpPr>
                <a:spLocks noChangeShapeType="1"/>
              </p:cNvSpPr>
              <p:nvPr/>
            </p:nvSpPr>
            <p:spPr bwMode="auto">
              <a:xfrm>
                <a:off x="2443" y="2315"/>
                <a:ext cx="369" cy="1"/>
              </a:xfrm>
              <a:prstGeom prst="line">
                <a:avLst/>
              </a:prstGeom>
              <a:noFill/>
              <a:ln w="1746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35" name="Rectangle 39"/>
              <p:cNvSpPr>
                <a:spLocks noChangeArrowheads="1"/>
              </p:cNvSpPr>
              <p:nvPr/>
            </p:nvSpPr>
            <p:spPr bwMode="auto">
              <a:xfrm>
                <a:off x="2493" y="1985"/>
                <a:ext cx="257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36" name="Rectangle 40"/>
              <p:cNvSpPr>
                <a:spLocks noChangeArrowheads="1"/>
              </p:cNvSpPr>
              <p:nvPr/>
            </p:nvSpPr>
            <p:spPr bwMode="auto">
              <a:xfrm>
                <a:off x="2457" y="2351"/>
                <a:ext cx="345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-33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5357" name="Group 61"/>
          <p:cNvGrpSpPr>
            <a:grpSpLocks/>
          </p:cNvGrpSpPr>
          <p:nvPr/>
        </p:nvGrpSpPr>
        <p:grpSpPr bwMode="auto">
          <a:xfrm>
            <a:off x="1524000" y="2895601"/>
            <a:ext cx="1371600" cy="995363"/>
            <a:chOff x="384" y="1968"/>
            <a:chExt cx="864" cy="627"/>
          </a:xfrm>
        </p:grpSpPr>
        <p:sp>
          <p:nvSpPr>
            <p:cNvPr id="55338" name="Text Box 42"/>
            <p:cNvSpPr txBox="1">
              <a:spLocks noChangeArrowheads="1"/>
            </p:cNvSpPr>
            <p:nvPr/>
          </p:nvSpPr>
          <p:spPr bwMode="auto">
            <a:xfrm>
              <a:off x="384" y="2064"/>
              <a:ext cx="3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c)</a:t>
              </a:r>
            </a:p>
          </p:txBody>
        </p:sp>
        <p:grpSp>
          <p:nvGrpSpPr>
            <p:cNvPr id="55346" name="Group 50"/>
            <p:cNvGrpSpPr>
              <a:grpSpLocks/>
            </p:cNvGrpSpPr>
            <p:nvPr/>
          </p:nvGrpSpPr>
          <p:grpSpPr bwMode="auto">
            <a:xfrm>
              <a:off x="816" y="1968"/>
              <a:ext cx="432" cy="627"/>
              <a:chOff x="2352" y="2688"/>
              <a:chExt cx="362" cy="627"/>
            </a:xfrm>
          </p:grpSpPr>
          <p:sp>
            <p:nvSpPr>
              <p:cNvPr id="55341" name="AutoShape 45"/>
              <p:cNvSpPr>
                <a:spLocks noChangeAspect="1" noChangeArrowheads="1" noTextEdit="1"/>
              </p:cNvSpPr>
              <p:nvPr/>
            </p:nvSpPr>
            <p:spPr bwMode="auto">
              <a:xfrm>
                <a:off x="2352" y="2688"/>
                <a:ext cx="36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43" name="Line 47"/>
              <p:cNvSpPr>
                <a:spLocks noChangeShapeType="1"/>
              </p:cNvSpPr>
              <p:nvPr/>
            </p:nvSpPr>
            <p:spPr bwMode="auto">
              <a:xfrm>
                <a:off x="2392" y="3010"/>
                <a:ext cx="267" cy="1"/>
              </a:xfrm>
              <a:prstGeom prst="line">
                <a:avLst/>
              </a:prstGeom>
              <a:noFill/>
              <a:ln w="158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44" name="Rectangle 48"/>
              <p:cNvSpPr>
                <a:spLocks noChangeArrowheads="1"/>
              </p:cNvSpPr>
              <p:nvPr/>
            </p:nvSpPr>
            <p:spPr bwMode="auto">
              <a:xfrm>
                <a:off x="2401" y="2703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45" name="Rectangle 49"/>
              <p:cNvSpPr>
                <a:spLocks noChangeArrowheads="1"/>
              </p:cNvSpPr>
              <p:nvPr/>
            </p:nvSpPr>
            <p:spPr bwMode="auto">
              <a:xfrm>
                <a:off x="2405" y="3044"/>
                <a:ext cx="21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57</a:t>
                </a:r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5388" name="Text Box 92"/>
          <p:cNvSpPr txBox="1">
            <a:spLocks noChangeArrowheads="1"/>
          </p:cNvSpPr>
          <p:nvPr/>
        </p:nvSpPr>
        <p:spPr bwMode="auto">
          <a:xfrm>
            <a:off x="6248400" y="28956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390" name="Group 94"/>
          <p:cNvGrpSpPr>
            <a:grpSpLocks/>
          </p:cNvGrpSpPr>
          <p:nvPr/>
        </p:nvGrpSpPr>
        <p:grpSpPr bwMode="auto">
          <a:xfrm>
            <a:off x="2743200" y="1600201"/>
            <a:ext cx="3733800" cy="1057276"/>
            <a:chOff x="1152" y="1680"/>
            <a:chExt cx="2352" cy="666"/>
          </a:xfrm>
        </p:grpSpPr>
        <p:grpSp>
          <p:nvGrpSpPr>
            <p:cNvPr id="55386" name="Group 90"/>
            <p:cNvGrpSpPr>
              <a:grpSpLocks/>
            </p:cNvGrpSpPr>
            <p:nvPr/>
          </p:nvGrpSpPr>
          <p:grpSpPr bwMode="auto">
            <a:xfrm>
              <a:off x="1152" y="1680"/>
              <a:ext cx="1824" cy="666"/>
              <a:chOff x="1200" y="1776"/>
              <a:chExt cx="1824" cy="666"/>
            </a:xfrm>
          </p:grpSpPr>
          <p:grpSp>
            <p:nvGrpSpPr>
              <p:cNvPr id="55381" name="Group 85"/>
              <p:cNvGrpSpPr>
                <a:grpSpLocks/>
              </p:cNvGrpSpPr>
              <p:nvPr/>
            </p:nvGrpSpPr>
            <p:grpSpPr bwMode="auto">
              <a:xfrm>
                <a:off x="1200" y="1776"/>
                <a:ext cx="768" cy="474"/>
                <a:chOff x="1200" y="1776"/>
                <a:chExt cx="768" cy="474"/>
              </a:xfrm>
            </p:grpSpPr>
            <p:sp>
              <p:nvSpPr>
                <p:cNvPr id="5537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200" y="1920"/>
                  <a:ext cx="432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</a:t>
                  </a:r>
                </a:p>
              </p:txBody>
            </p:sp>
            <p:sp>
              <p:nvSpPr>
                <p:cNvPr id="55379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1392" y="1776"/>
                  <a:ext cx="576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-18</a:t>
                  </a:r>
                </a:p>
              </p:txBody>
            </p:sp>
            <p:sp>
              <p:nvSpPr>
                <p:cNvPr id="55380" name="Line 84"/>
                <p:cNvSpPr>
                  <a:spLocks noChangeShapeType="1"/>
                </p:cNvSpPr>
                <p:nvPr/>
              </p:nvSpPr>
              <p:spPr bwMode="auto">
                <a:xfrm>
                  <a:off x="1440" y="2112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5382" name="Text Box 86"/>
              <p:cNvSpPr txBox="1">
                <a:spLocks noChangeArrowheads="1"/>
              </p:cNvSpPr>
              <p:nvPr/>
            </p:nvSpPr>
            <p:spPr bwMode="auto">
              <a:xfrm>
                <a:off x="1440" y="2112"/>
                <a:ext cx="52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33</a:t>
                </a:r>
              </a:p>
            </p:txBody>
          </p:sp>
          <p:sp>
            <p:nvSpPr>
              <p:cNvPr id="55383" name="Text Box 87"/>
              <p:cNvSpPr txBox="1">
                <a:spLocks noChangeArrowheads="1"/>
              </p:cNvSpPr>
              <p:nvPr/>
            </p:nvSpPr>
            <p:spPr bwMode="auto">
              <a:xfrm>
                <a:off x="1920" y="1920"/>
                <a:ext cx="52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55384" name="Text Box 88"/>
              <p:cNvSpPr txBox="1">
                <a:spLocks noChangeArrowheads="1"/>
              </p:cNvSpPr>
              <p:nvPr/>
            </p:nvSpPr>
            <p:spPr bwMode="auto">
              <a:xfrm>
                <a:off x="2208" y="1776"/>
                <a:ext cx="8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-18 : 3</a:t>
                </a:r>
              </a:p>
            </p:txBody>
          </p:sp>
          <p:sp>
            <p:nvSpPr>
              <p:cNvPr id="55385" name="Line 89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387" name="Text Box 91"/>
            <p:cNvSpPr txBox="1">
              <a:spLocks noChangeArrowheads="1"/>
            </p:cNvSpPr>
            <p:nvPr/>
          </p:nvSpPr>
          <p:spPr bwMode="auto">
            <a:xfrm>
              <a:off x="2208" y="2016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33 : 3</a:t>
              </a:r>
            </a:p>
          </p:txBody>
        </p:sp>
        <p:sp>
          <p:nvSpPr>
            <p:cNvPr id="55389" name="Text Box 93"/>
            <p:cNvSpPr txBox="1">
              <a:spLocks noChangeArrowheads="1"/>
            </p:cNvSpPr>
            <p:nvPr/>
          </p:nvSpPr>
          <p:spPr bwMode="auto">
            <a:xfrm>
              <a:off x="2928" y="1824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5395" name="Group 99"/>
          <p:cNvGrpSpPr>
            <a:grpSpLocks/>
          </p:cNvGrpSpPr>
          <p:nvPr/>
        </p:nvGrpSpPr>
        <p:grpSpPr bwMode="auto">
          <a:xfrm>
            <a:off x="5943600" y="1600201"/>
            <a:ext cx="685800" cy="1057276"/>
            <a:chOff x="3168" y="1680"/>
            <a:chExt cx="432" cy="666"/>
          </a:xfrm>
        </p:grpSpPr>
        <p:grpSp>
          <p:nvGrpSpPr>
            <p:cNvPr id="55393" name="Group 97"/>
            <p:cNvGrpSpPr>
              <a:grpSpLocks/>
            </p:cNvGrpSpPr>
            <p:nvPr/>
          </p:nvGrpSpPr>
          <p:grpSpPr bwMode="auto">
            <a:xfrm>
              <a:off x="3168" y="1680"/>
              <a:ext cx="432" cy="336"/>
              <a:chOff x="3168" y="1680"/>
              <a:chExt cx="432" cy="336"/>
            </a:xfrm>
          </p:grpSpPr>
          <p:sp>
            <p:nvSpPr>
              <p:cNvPr id="55391" name="Text Box 95"/>
              <p:cNvSpPr txBox="1">
                <a:spLocks noChangeArrowheads="1"/>
              </p:cNvSpPr>
              <p:nvPr/>
            </p:nvSpPr>
            <p:spPr bwMode="auto">
              <a:xfrm>
                <a:off x="3216" y="1680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-6</a:t>
                </a:r>
              </a:p>
            </p:txBody>
          </p:sp>
          <p:sp>
            <p:nvSpPr>
              <p:cNvPr id="55392" name="Line 96"/>
              <p:cNvSpPr>
                <a:spLocks noChangeShapeType="1"/>
              </p:cNvSpPr>
              <p:nvPr/>
            </p:nvSpPr>
            <p:spPr bwMode="auto">
              <a:xfrm>
                <a:off x="3168" y="201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394" name="Text Box 98"/>
            <p:cNvSpPr txBox="1">
              <a:spLocks noChangeArrowheads="1"/>
            </p:cNvSpPr>
            <p:nvPr/>
          </p:nvSpPr>
          <p:spPr bwMode="auto">
            <a:xfrm>
              <a:off x="3168" y="2016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</a:p>
          </p:txBody>
        </p:sp>
      </p:grpSp>
      <p:grpSp>
        <p:nvGrpSpPr>
          <p:cNvPr id="55402" name="Group 106"/>
          <p:cNvGrpSpPr>
            <a:grpSpLocks/>
          </p:cNvGrpSpPr>
          <p:nvPr/>
        </p:nvGrpSpPr>
        <p:grpSpPr bwMode="auto">
          <a:xfrm>
            <a:off x="2819400" y="2819402"/>
            <a:ext cx="2286000" cy="1057276"/>
            <a:chOff x="1104" y="2448"/>
            <a:chExt cx="1440" cy="666"/>
          </a:xfrm>
        </p:grpSpPr>
        <p:grpSp>
          <p:nvGrpSpPr>
            <p:cNvPr id="55399" name="Group 103"/>
            <p:cNvGrpSpPr>
              <a:grpSpLocks/>
            </p:cNvGrpSpPr>
            <p:nvPr/>
          </p:nvGrpSpPr>
          <p:grpSpPr bwMode="auto">
            <a:xfrm>
              <a:off x="1104" y="2448"/>
              <a:ext cx="1056" cy="474"/>
              <a:chOff x="1104" y="2448"/>
              <a:chExt cx="1056" cy="474"/>
            </a:xfrm>
          </p:grpSpPr>
          <p:sp>
            <p:nvSpPr>
              <p:cNvPr id="55396" name="Text Box 100"/>
              <p:cNvSpPr txBox="1">
                <a:spLocks noChangeArrowheads="1"/>
              </p:cNvSpPr>
              <p:nvPr/>
            </p:nvSpPr>
            <p:spPr bwMode="auto">
              <a:xfrm>
                <a:off x="1104" y="2592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55397" name="Text Box 101"/>
              <p:cNvSpPr txBox="1">
                <a:spLocks noChangeArrowheads="1"/>
              </p:cNvSpPr>
              <p:nvPr/>
            </p:nvSpPr>
            <p:spPr bwMode="auto">
              <a:xfrm>
                <a:off x="1344" y="2448"/>
                <a:ext cx="8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 :19</a:t>
                </a:r>
              </a:p>
            </p:txBody>
          </p:sp>
          <p:sp>
            <p:nvSpPr>
              <p:cNvPr id="55398" name="Line 102"/>
              <p:cNvSpPr>
                <a:spLocks noChangeShapeType="1"/>
              </p:cNvSpPr>
              <p:nvPr/>
            </p:nvSpPr>
            <p:spPr bwMode="auto">
              <a:xfrm>
                <a:off x="1344" y="278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400" name="Text Box 104"/>
            <p:cNvSpPr txBox="1">
              <a:spLocks noChangeArrowheads="1"/>
            </p:cNvSpPr>
            <p:nvPr/>
          </p:nvSpPr>
          <p:spPr bwMode="auto">
            <a:xfrm>
              <a:off x="1344" y="2784"/>
              <a:ext cx="9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57 :19</a:t>
              </a:r>
            </a:p>
          </p:txBody>
        </p:sp>
        <p:sp>
          <p:nvSpPr>
            <p:cNvPr id="55401" name="Text Box 105"/>
            <p:cNvSpPr txBox="1">
              <a:spLocks noChangeArrowheads="1"/>
            </p:cNvSpPr>
            <p:nvPr/>
          </p:nvSpPr>
          <p:spPr bwMode="auto">
            <a:xfrm>
              <a:off x="2112" y="2592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5411" name="Group 115"/>
          <p:cNvGrpSpPr>
            <a:grpSpLocks/>
          </p:cNvGrpSpPr>
          <p:nvPr/>
        </p:nvGrpSpPr>
        <p:grpSpPr bwMode="auto">
          <a:xfrm>
            <a:off x="4800600" y="2819402"/>
            <a:ext cx="685800" cy="981076"/>
            <a:chOff x="2352" y="2448"/>
            <a:chExt cx="432" cy="618"/>
          </a:xfrm>
        </p:grpSpPr>
        <p:grpSp>
          <p:nvGrpSpPr>
            <p:cNvPr id="55410" name="Group 114"/>
            <p:cNvGrpSpPr>
              <a:grpSpLocks/>
            </p:cNvGrpSpPr>
            <p:nvPr/>
          </p:nvGrpSpPr>
          <p:grpSpPr bwMode="auto">
            <a:xfrm>
              <a:off x="2352" y="2448"/>
              <a:ext cx="432" cy="336"/>
              <a:chOff x="2352" y="2448"/>
              <a:chExt cx="432" cy="336"/>
            </a:xfrm>
          </p:grpSpPr>
          <p:sp>
            <p:nvSpPr>
              <p:cNvPr id="55403" name="Text Box 107"/>
              <p:cNvSpPr txBox="1">
                <a:spLocks noChangeArrowheads="1"/>
              </p:cNvSpPr>
              <p:nvPr/>
            </p:nvSpPr>
            <p:spPr bwMode="auto">
              <a:xfrm>
                <a:off x="2400" y="2448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5404" name="Line 108"/>
              <p:cNvSpPr>
                <a:spLocks noChangeShapeType="1"/>
              </p:cNvSpPr>
              <p:nvPr/>
            </p:nvSpPr>
            <p:spPr bwMode="auto">
              <a:xfrm>
                <a:off x="2352" y="278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405" name="Text Box 109"/>
            <p:cNvSpPr txBox="1">
              <a:spLocks noChangeArrowheads="1"/>
            </p:cNvSpPr>
            <p:nvPr/>
          </p:nvSpPr>
          <p:spPr bwMode="auto">
            <a:xfrm>
              <a:off x="2352" y="2736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55408" name="Text Box 112"/>
          <p:cNvSpPr txBox="1">
            <a:spLocks noChangeArrowheads="1"/>
          </p:cNvSpPr>
          <p:nvPr/>
        </p:nvSpPr>
        <p:spPr bwMode="auto">
          <a:xfrm>
            <a:off x="3429000" y="54864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32" name="Text Box 136"/>
          <p:cNvSpPr txBox="1">
            <a:spLocks noChangeArrowheads="1"/>
          </p:cNvSpPr>
          <p:nvPr/>
        </p:nvSpPr>
        <p:spPr bwMode="auto">
          <a:xfrm>
            <a:off x="6324600" y="16002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41" name="Line 145"/>
          <p:cNvSpPr>
            <a:spLocks noChangeShapeType="1"/>
          </p:cNvSpPr>
          <p:nvPr/>
        </p:nvSpPr>
        <p:spPr bwMode="auto">
          <a:xfrm>
            <a:off x="5943600" y="21336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46" name="Line 150"/>
          <p:cNvSpPr>
            <a:spLocks noChangeShapeType="1"/>
          </p:cNvSpPr>
          <p:nvPr/>
        </p:nvSpPr>
        <p:spPr bwMode="auto">
          <a:xfrm>
            <a:off x="4800600" y="33528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55" name="Text Box 159"/>
          <p:cNvSpPr txBox="1">
            <a:spLocks noChangeArrowheads="1"/>
          </p:cNvSpPr>
          <p:nvPr/>
        </p:nvSpPr>
        <p:spPr bwMode="auto">
          <a:xfrm>
            <a:off x="6019800" y="16002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</a:p>
        </p:txBody>
      </p:sp>
      <p:sp>
        <p:nvSpPr>
          <p:cNvPr id="55456" name="Text Box 160"/>
          <p:cNvSpPr txBox="1">
            <a:spLocks noChangeArrowheads="1"/>
          </p:cNvSpPr>
          <p:nvPr/>
        </p:nvSpPr>
        <p:spPr bwMode="auto">
          <a:xfrm>
            <a:off x="5943600" y="2133600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5457" name="Text Box 161"/>
          <p:cNvSpPr txBox="1">
            <a:spLocks noChangeArrowheads="1"/>
          </p:cNvSpPr>
          <p:nvPr/>
        </p:nvSpPr>
        <p:spPr bwMode="auto">
          <a:xfrm>
            <a:off x="4922856" y="32766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5458" name="Text Box 162"/>
          <p:cNvSpPr txBox="1">
            <a:spLocks noChangeArrowheads="1"/>
          </p:cNvSpPr>
          <p:nvPr/>
        </p:nvSpPr>
        <p:spPr bwMode="auto">
          <a:xfrm>
            <a:off x="4876800" y="28194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494" name="AutoShape 198"/>
              <p:cNvSpPr>
                <a:spLocks noChangeArrowheads="1"/>
              </p:cNvSpPr>
              <p:nvPr/>
            </p:nvSpPr>
            <p:spPr bwMode="auto">
              <a:xfrm>
                <a:off x="6591300" y="147310"/>
                <a:ext cx="4763338" cy="3048000"/>
              </a:xfrm>
              <a:prstGeom prst="cloudCallout">
                <a:avLst>
                  <a:gd name="adj1" fmla="val -71861"/>
                  <a:gd name="adj2" fmla="val 65929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tìm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ước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chung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tử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mẫu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mỗi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5494" name="AutoShape 1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91300" y="147310"/>
                <a:ext cx="4763338" cy="3048000"/>
              </a:xfrm>
              <a:prstGeom prst="cloudCallout">
                <a:avLst>
                  <a:gd name="adj1" fmla="val -71861"/>
                  <a:gd name="adj2" fmla="val 65929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499" name="Text Box 203"/>
          <p:cNvSpPr txBox="1">
            <a:spLocks noChangeArrowheads="1"/>
          </p:cNvSpPr>
          <p:nvPr/>
        </p:nvSpPr>
        <p:spPr bwMode="auto">
          <a:xfrm>
            <a:off x="4237056" y="4418943"/>
            <a:ext cx="32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ƯC(-6;11) ={±1}</a:t>
            </a:r>
          </a:p>
        </p:txBody>
      </p:sp>
      <p:sp>
        <p:nvSpPr>
          <p:cNvPr id="55501" name="Text Box 205"/>
          <p:cNvSpPr txBox="1">
            <a:spLocks noChangeArrowheads="1"/>
          </p:cNvSpPr>
          <p:nvPr/>
        </p:nvSpPr>
        <p:spPr bwMode="auto">
          <a:xfrm>
            <a:off x="4305300" y="4999967"/>
            <a:ext cx="289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ƯC(1;3) ={±1}</a:t>
            </a:r>
          </a:p>
        </p:txBody>
      </p:sp>
    </p:spTree>
    <p:extLst>
      <p:ext uri="{BB962C8B-B14F-4D97-AF65-F5344CB8AC3E}">
        <p14:creationId xmlns:p14="http://schemas.microsoft.com/office/powerpoint/2010/main" xmlns="" val="300982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99" grpId="0"/>
      <p:bldP spid="5550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1074</Words>
  <Application>Microsoft Office PowerPoint</Application>
  <PresentationFormat>Custom</PresentationFormat>
  <Paragraphs>350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Tommy_Phan</dc:creator>
  <cp:lastModifiedBy>TamThuy</cp:lastModifiedBy>
  <cp:revision>86</cp:revision>
  <dcterms:created xsi:type="dcterms:W3CDTF">2015-07-14T02:38:06Z</dcterms:created>
  <dcterms:modified xsi:type="dcterms:W3CDTF">2021-07-21T12:57:25Z</dcterms:modified>
</cp:coreProperties>
</file>