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4" r:id="rId4"/>
    <p:sldId id="258" r:id="rId5"/>
    <p:sldId id="264" r:id="rId6"/>
    <p:sldId id="259" r:id="rId7"/>
    <p:sldId id="262" r:id="rId8"/>
    <p:sldId id="260" r:id="rId9"/>
    <p:sldId id="266" r:id="rId10"/>
    <p:sldId id="275" r:id="rId11"/>
    <p:sldId id="272" r:id="rId12"/>
    <p:sldId id="268" r:id="rId13"/>
    <p:sldId id="263"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FF0066"/>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2" d="100"/>
          <a:sy n="82" d="100"/>
        </p:scale>
        <p:origin x="-1026" y="21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413466-2EC0-4952-9791-C13E7EF00853}" type="datetimeFigureOut">
              <a:rPr lang="en-US" smtClean="0"/>
              <a:t>15/9/2020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ACEEA-86D4-4C3E-A4D6-F09085EA6AA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Không</a:t>
            </a:r>
            <a:r>
              <a:rPr lang="en-US" baseline="0" smtClean="0"/>
              <a:t> biết mình sống làm gì?Không phải là sống mà là tồn tại. Vui chơi ăn uống vô độ, hủy hoại sk bản thân. Chây lười, thiếu tinh thầ trách nhiệm. TRác nhiệm đồng nghĩa với nguy cơ mình bị tổn thất một điều gì đó. Nếu nói dối, làm sai thì khi nhận trách nhiệm về mình banh sẽ tổn thất….</a:t>
            </a:r>
            <a:endParaRPr lang="en-US"/>
          </a:p>
        </p:txBody>
      </p:sp>
      <p:sp>
        <p:nvSpPr>
          <p:cNvPr id="4" name="Slide Number Placeholder 3"/>
          <p:cNvSpPr>
            <a:spLocks noGrp="1"/>
          </p:cNvSpPr>
          <p:nvPr>
            <p:ph type="sldNum" sz="quarter" idx="10"/>
          </p:nvPr>
        </p:nvSpPr>
        <p:spPr/>
        <p:txBody>
          <a:bodyPr/>
          <a:lstStyle/>
          <a:p>
            <a:fld id="{BB3ACEEA-86D4-4C3E-A4D6-F09085EA6AA6}"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A2809B-68B0-411D-A38C-E168FC249D2A}" type="datetimeFigureOut">
              <a:rPr lang="en-US" smtClean="0"/>
              <a:pPr/>
              <a:t>15/9/2020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116335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2809B-68B0-411D-A38C-E168FC249D2A}" type="datetimeFigureOut">
              <a:rPr lang="en-US" smtClean="0"/>
              <a:pPr/>
              <a:t>15/9/2020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306861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2809B-68B0-411D-A38C-E168FC249D2A}" type="datetimeFigureOut">
              <a:rPr lang="en-US" smtClean="0"/>
              <a:pPr/>
              <a:t>15/9/2020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91695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2809B-68B0-411D-A38C-E168FC249D2A}" type="datetimeFigureOut">
              <a:rPr lang="en-US" smtClean="0"/>
              <a:pPr/>
              <a:t>15/9/2020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114447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A2809B-68B0-411D-A38C-E168FC249D2A}" type="datetimeFigureOut">
              <a:rPr lang="en-US" smtClean="0"/>
              <a:pPr/>
              <a:t>15/9/2020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207148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A2809B-68B0-411D-A38C-E168FC249D2A}" type="datetimeFigureOut">
              <a:rPr lang="en-US" smtClean="0"/>
              <a:pPr/>
              <a:t>15/9/2020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19701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A2809B-68B0-411D-A38C-E168FC249D2A}" type="datetimeFigureOut">
              <a:rPr lang="en-US" smtClean="0"/>
              <a:pPr/>
              <a:t>15/9/2020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33132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A2809B-68B0-411D-A38C-E168FC249D2A}" type="datetimeFigureOut">
              <a:rPr lang="en-US" smtClean="0"/>
              <a:pPr/>
              <a:t>15/9/2020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52271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2809B-68B0-411D-A38C-E168FC249D2A}" type="datetimeFigureOut">
              <a:rPr lang="en-US" smtClean="0"/>
              <a:pPr/>
              <a:t>15/9/2020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206452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2809B-68B0-411D-A38C-E168FC249D2A}" type="datetimeFigureOut">
              <a:rPr lang="en-US" smtClean="0"/>
              <a:pPr/>
              <a:t>15/9/2020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84393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2809B-68B0-411D-A38C-E168FC249D2A}" type="datetimeFigureOut">
              <a:rPr lang="en-US" smtClean="0"/>
              <a:pPr/>
              <a:t>15/9/2020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61916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2809B-68B0-411D-A38C-E168FC249D2A}" type="datetimeFigureOut">
              <a:rPr lang="en-US" smtClean="0"/>
              <a:pPr/>
              <a:t>15/9/2020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197A7-1F1E-4797-BBBD-DE2C6D45CAD7}" type="slidenum">
              <a:rPr lang="en-US" smtClean="0"/>
              <a:pPr/>
              <a:t>‹#›</a:t>
            </a:fld>
            <a:endParaRPr lang="en-US"/>
          </a:p>
        </p:txBody>
      </p:sp>
    </p:spTree>
    <p:extLst>
      <p:ext uri="{BB962C8B-B14F-4D97-AF65-F5344CB8AC3E}">
        <p14:creationId xmlns:p14="http://schemas.microsoft.com/office/powerpoint/2010/main" xmlns="" val="3435171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media-exp1.licdn.com/dms/image/C4E12AQH4tTbOoISCxQ/article-inline_image-shrink_1500_2232/0?e=1602720000&amp;v=beta&amp;t=HTvVDN0NXowCepJ-LAblykqsGe6ZYzyzbbPVwpaFtCI"/>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3252"/>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1176839" y="2954083"/>
            <a:ext cx="6790321" cy="923330"/>
          </a:xfrm>
          <a:prstGeom prst="rect">
            <a:avLst/>
          </a:prstGeom>
          <a:noFill/>
        </p:spPr>
        <p:txBody>
          <a:bodyPr wrap="none" lIns="91440" tIns="45720" rIns="91440" bIns="45720">
            <a:spAutoFit/>
          </a:bodyPr>
          <a:lstStyle/>
          <a:p>
            <a:pPr algn="ctr"/>
            <a:r>
              <a:rPr lang="en-US" sz="5400" b="1" cap="all" spc="0" dirty="0" smtClean="0">
                <a:ln w="9000" cmpd="sng">
                  <a:solidFill>
                    <a:srgbClr val="FF0000"/>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GIÁO DỤC CÔNG DÂN7</a:t>
            </a:r>
            <a:endParaRPr lang="en-US" sz="5400" b="1" cap="all" spc="0" dirty="0">
              <a:ln w="9000" cmpd="sng">
                <a:solidFill>
                  <a:srgbClr val="FF0000"/>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3683655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SUS\Desktop\hình nền\hinh-nen-slide-dep-42_035350604.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685800" y="914400"/>
            <a:ext cx="8229600" cy="4525963"/>
          </a:xfrm>
        </p:spPr>
        <p:txBody>
          <a:bodyPr>
            <a:normAutofit/>
          </a:bodyPr>
          <a:lstStyle/>
          <a:p>
            <a:pPr>
              <a:buNone/>
            </a:pPr>
            <a:r>
              <a:rPr lang="en-US" sz="4800" i="1" smtClean="0">
                <a:solidFill>
                  <a:srgbClr val="0000CC"/>
                </a:solidFill>
                <a:latin typeface="Times New Roman" pitchFamily="18" charset="0"/>
                <a:cs typeface="Times New Roman" pitchFamily="18" charset="0"/>
              </a:rPr>
              <a:t>Giả sử một ngày đẹp trời nào đó, tinh thần trách nhiệm của loài  người biến mất đi, em hãy hình dung ra viễn cảnh của xã hội sẽ như thế nào?</a:t>
            </a:r>
            <a:endParaRPr lang="en-US" sz="4800" i="1">
              <a:solidFill>
                <a:srgbClr val="0000CC"/>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0" y="152400"/>
            <a:ext cx="9144000" cy="6705600"/>
          </a:xfrm>
        </p:spPr>
        <p:txBody>
          <a:bodyPr/>
          <a:lstStyle/>
          <a:p>
            <a:pPr marL="609600" indent="-609600">
              <a:buFontTx/>
              <a:buNone/>
            </a:pPr>
            <a:r>
              <a:rPr lang="en-US" sz="2400" b="1" dirty="0"/>
              <a:t>II. NỘI DUNG BÀI HỌC</a:t>
            </a:r>
          </a:p>
          <a:p>
            <a:pPr marL="609600" indent="-609600">
              <a:buFontTx/>
              <a:buAutoNum type="arabicPeriod"/>
            </a:pPr>
            <a:r>
              <a:rPr lang="en-US" sz="2400" b="1" dirty="0" err="1">
                <a:solidFill>
                  <a:srgbClr val="FF0000"/>
                </a:solidFill>
              </a:rPr>
              <a:t>Khái</a:t>
            </a:r>
            <a:r>
              <a:rPr lang="en-US" sz="2400" b="1" dirty="0">
                <a:solidFill>
                  <a:srgbClr val="FF0000"/>
                </a:solidFill>
              </a:rPr>
              <a:t> </a:t>
            </a:r>
            <a:r>
              <a:rPr lang="en-US" sz="2400" b="1" dirty="0" err="1" smtClean="0">
                <a:solidFill>
                  <a:srgbClr val="FF0000"/>
                </a:solidFill>
              </a:rPr>
              <a:t>niệm</a:t>
            </a:r>
            <a:r>
              <a:rPr lang="en-US" sz="2400" b="1" dirty="0">
                <a:solidFill>
                  <a:srgbClr val="FF0000"/>
                </a:solidFill>
              </a:rPr>
              <a:t> </a:t>
            </a:r>
            <a:r>
              <a:rPr lang="en-US" sz="2400" b="1" dirty="0" err="1" smtClean="0">
                <a:solidFill>
                  <a:srgbClr val="FF0000"/>
                </a:solidFill>
              </a:rPr>
              <a:t>trung</a:t>
            </a:r>
            <a:r>
              <a:rPr lang="en-US" sz="2400" b="1" dirty="0" smtClean="0">
                <a:solidFill>
                  <a:srgbClr val="FF0000"/>
                </a:solidFill>
              </a:rPr>
              <a:t> </a:t>
            </a:r>
            <a:r>
              <a:rPr lang="en-US" sz="2400" b="1" dirty="0" err="1" smtClean="0">
                <a:solidFill>
                  <a:srgbClr val="FF0000"/>
                </a:solidFill>
              </a:rPr>
              <a:t>thực</a:t>
            </a:r>
            <a:endParaRPr lang="en-US" sz="2400" b="1" dirty="0" smtClean="0">
              <a:solidFill>
                <a:srgbClr val="FF0000"/>
              </a:solidFill>
            </a:endParaRPr>
          </a:p>
          <a:p>
            <a:pPr marL="0" indent="0">
              <a:buNone/>
            </a:pPr>
            <a:r>
              <a:rPr lang="en-US" sz="2400" dirty="0" err="1" smtClean="0"/>
              <a:t>Trung</a:t>
            </a:r>
            <a:r>
              <a:rPr lang="en-US" sz="2400" dirty="0" smtClean="0"/>
              <a:t> </a:t>
            </a:r>
            <a:r>
              <a:rPr lang="en-US" sz="2400" dirty="0" err="1" smtClean="0"/>
              <a:t>thực</a:t>
            </a:r>
            <a:r>
              <a:rPr lang="en-US" sz="2400" dirty="0" smtClean="0"/>
              <a:t> </a:t>
            </a:r>
            <a:r>
              <a:rPr lang="en-US" sz="2400" dirty="0" err="1" smtClean="0"/>
              <a:t>là</a:t>
            </a:r>
            <a:r>
              <a:rPr lang="en-US" sz="2400" dirty="0" smtClean="0"/>
              <a:t> </a:t>
            </a:r>
            <a:r>
              <a:rPr lang="en-US" sz="2400" dirty="0" err="1" smtClean="0"/>
              <a:t>luôn</a:t>
            </a:r>
            <a:r>
              <a:rPr lang="en-US" sz="2400" dirty="0" smtClean="0"/>
              <a:t> </a:t>
            </a:r>
            <a:r>
              <a:rPr lang="en-US" sz="2400" dirty="0" err="1" smtClean="0"/>
              <a:t>tôn</a:t>
            </a:r>
            <a:r>
              <a:rPr lang="en-US" sz="2400" dirty="0" smtClean="0"/>
              <a:t> </a:t>
            </a:r>
            <a:r>
              <a:rPr lang="en-US" sz="2400" dirty="0" err="1" smtClean="0"/>
              <a:t>trọng</a:t>
            </a:r>
            <a:r>
              <a:rPr lang="en-US" sz="2400" dirty="0" smtClean="0"/>
              <a:t> </a:t>
            </a:r>
            <a:r>
              <a:rPr lang="en-US" sz="2400" dirty="0" err="1" smtClean="0"/>
              <a:t>sự</a:t>
            </a:r>
            <a:r>
              <a:rPr lang="en-US" sz="2400" dirty="0" smtClean="0"/>
              <a:t> </a:t>
            </a:r>
            <a:r>
              <a:rPr lang="en-US" sz="2400" dirty="0" err="1" smtClean="0"/>
              <a:t>thật</a:t>
            </a:r>
            <a:r>
              <a:rPr lang="en-US" sz="2400" dirty="0" smtClean="0"/>
              <a:t>, </a:t>
            </a:r>
            <a:r>
              <a:rPr lang="en-US" sz="2400" dirty="0" err="1" smtClean="0"/>
              <a:t>tôn</a:t>
            </a:r>
            <a:r>
              <a:rPr lang="en-US" sz="2400" dirty="0" smtClean="0"/>
              <a:t> </a:t>
            </a:r>
            <a:r>
              <a:rPr lang="en-US" sz="2400" dirty="0" err="1" smtClean="0"/>
              <a:t>trọng</a:t>
            </a:r>
            <a:r>
              <a:rPr lang="en-US" sz="2400" dirty="0" smtClean="0"/>
              <a:t> </a:t>
            </a:r>
            <a:r>
              <a:rPr lang="en-US" sz="2400" dirty="0" err="1" smtClean="0"/>
              <a:t>chân</a:t>
            </a:r>
            <a:r>
              <a:rPr lang="en-US" sz="2400" dirty="0" smtClean="0"/>
              <a:t> </a:t>
            </a:r>
            <a:r>
              <a:rPr lang="en-US" sz="2400" dirty="0" err="1" smtClean="0"/>
              <a:t>lí</a:t>
            </a:r>
            <a:r>
              <a:rPr lang="en-US" sz="2400" dirty="0" smtClean="0"/>
              <a:t>, </a:t>
            </a:r>
            <a:r>
              <a:rPr lang="en-US" sz="2400" dirty="0" err="1" smtClean="0"/>
              <a:t>lẽ</a:t>
            </a:r>
            <a:r>
              <a:rPr lang="en-US" sz="2400" dirty="0" smtClean="0"/>
              <a:t> </a:t>
            </a:r>
            <a:r>
              <a:rPr lang="en-US" sz="2400" dirty="0" err="1" smtClean="0"/>
              <a:t>phải</a:t>
            </a:r>
            <a:r>
              <a:rPr lang="en-US" sz="2400" dirty="0" smtClean="0"/>
              <a:t>; </a:t>
            </a:r>
            <a:r>
              <a:rPr lang="en-US" sz="2400" dirty="0" err="1" smtClean="0"/>
              <a:t>sống</a:t>
            </a:r>
            <a:r>
              <a:rPr lang="en-US" sz="2400" dirty="0" smtClean="0"/>
              <a:t> </a:t>
            </a:r>
            <a:r>
              <a:rPr lang="en-US" sz="2400" dirty="0" err="1" smtClean="0"/>
              <a:t>ngay</a:t>
            </a:r>
            <a:r>
              <a:rPr lang="en-US" sz="2400" dirty="0" smtClean="0"/>
              <a:t> </a:t>
            </a:r>
            <a:r>
              <a:rPr lang="en-US" sz="2400" dirty="0" err="1" smtClean="0"/>
              <a:t>thẳng</a:t>
            </a:r>
            <a:r>
              <a:rPr lang="en-US" sz="2400" dirty="0" smtClean="0"/>
              <a:t>, </a:t>
            </a:r>
            <a:r>
              <a:rPr lang="en-US" sz="2400" dirty="0" err="1" smtClean="0"/>
              <a:t>thật</a:t>
            </a:r>
            <a:r>
              <a:rPr lang="en-US" sz="2400" dirty="0" smtClean="0"/>
              <a:t> </a:t>
            </a:r>
            <a:r>
              <a:rPr lang="en-US" sz="2400" dirty="0" err="1" smtClean="0"/>
              <a:t>thà</a:t>
            </a:r>
            <a:r>
              <a:rPr lang="en-US" sz="2400" dirty="0" smtClean="0"/>
              <a:t> </a:t>
            </a:r>
            <a:r>
              <a:rPr lang="en-US" sz="2400" dirty="0" err="1" smtClean="0"/>
              <a:t>và</a:t>
            </a:r>
            <a:r>
              <a:rPr lang="en-US" sz="2400" dirty="0" smtClean="0"/>
              <a:t> </a:t>
            </a:r>
            <a:r>
              <a:rPr lang="en-US" sz="2400" err="1" smtClean="0"/>
              <a:t>dám</a:t>
            </a:r>
            <a:r>
              <a:rPr lang="en-US" sz="2400" smtClean="0"/>
              <a:t> </a:t>
            </a:r>
            <a:r>
              <a:rPr lang="en-US" sz="2400" smtClean="0"/>
              <a:t>dũng cảm nhận </a:t>
            </a:r>
            <a:r>
              <a:rPr lang="en-US" sz="2400" dirty="0" err="1" smtClean="0"/>
              <a:t>lỗi</a:t>
            </a:r>
            <a:r>
              <a:rPr lang="en-US" sz="2400" dirty="0" smtClean="0"/>
              <a:t> </a:t>
            </a:r>
            <a:r>
              <a:rPr lang="en-US" sz="2400" dirty="0" err="1" smtClean="0"/>
              <a:t>khi</a:t>
            </a:r>
            <a:r>
              <a:rPr lang="en-US" sz="2400" dirty="0" smtClean="0"/>
              <a:t> </a:t>
            </a:r>
            <a:r>
              <a:rPr lang="en-US" sz="2400" dirty="0" err="1" smtClean="0"/>
              <a:t>mình</a:t>
            </a:r>
            <a:r>
              <a:rPr lang="en-US" sz="2400" dirty="0" smtClean="0"/>
              <a:t> </a:t>
            </a:r>
            <a:r>
              <a:rPr lang="en-US" sz="2400" dirty="0" err="1" smtClean="0"/>
              <a:t>mắc</a:t>
            </a:r>
            <a:r>
              <a:rPr lang="en-US" sz="2400" dirty="0" smtClean="0"/>
              <a:t> </a:t>
            </a:r>
            <a:r>
              <a:rPr lang="en-US" sz="2400" dirty="0" err="1" smtClean="0"/>
              <a:t>khuyết</a:t>
            </a:r>
            <a:r>
              <a:rPr lang="en-US" sz="2400" dirty="0" smtClean="0"/>
              <a:t> </a:t>
            </a:r>
            <a:r>
              <a:rPr lang="en-US" sz="2400" dirty="0" err="1" smtClean="0"/>
              <a:t>điểm</a:t>
            </a:r>
            <a:endParaRPr lang="en-US" sz="2400" dirty="0" smtClean="0"/>
          </a:p>
          <a:p>
            <a:pPr marL="0" indent="0">
              <a:buNone/>
            </a:pPr>
            <a:endParaRPr lang="en-US" sz="2400" dirty="0"/>
          </a:p>
          <a:p>
            <a:pPr marL="0" indent="0">
              <a:buNone/>
            </a:pPr>
            <a:r>
              <a:rPr lang="en-US" sz="2400" b="1" dirty="0" smtClean="0">
                <a:solidFill>
                  <a:srgbClr val="FF0000"/>
                </a:solidFill>
              </a:rPr>
              <a:t>2. </a:t>
            </a:r>
            <a:r>
              <a:rPr lang="en-US" sz="2400" b="1" dirty="0" err="1" smtClean="0">
                <a:solidFill>
                  <a:srgbClr val="FF0000"/>
                </a:solidFill>
              </a:rPr>
              <a:t>Biểu</a:t>
            </a:r>
            <a:r>
              <a:rPr lang="en-US" sz="2400" b="1" dirty="0" smtClean="0">
                <a:solidFill>
                  <a:srgbClr val="FF0000"/>
                </a:solidFill>
              </a:rPr>
              <a:t> </a:t>
            </a:r>
            <a:r>
              <a:rPr lang="en-US" sz="2400" b="1" dirty="0" err="1">
                <a:solidFill>
                  <a:srgbClr val="FF0000"/>
                </a:solidFill>
              </a:rPr>
              <a:t>hiện</a:t>
            </a:r>
            <a:r>
              <a:rPr lang="en-US" sz="2400" b="1" dirty="0">
                <a:solidFill>
                  <a:srgbClr val="FF0000"/>
                </a:solidFill>
              </a:rPr>
              <a:t>:</a:t>
            </a:r>
          </a:p>
        </p:txBody>
      </p:sp>
      <p:sp>
        <p:nvSpPr>
          <p:cNvPr id="25605" name="AutoShape 5"/>
          <p:cNvSpPr>
            <a:spLocks noChangeArrowheads="1"/>
          </p:cNvSpPr>
          <p:nvPr/>
        </p:nvSpPr>
        <p:spPr bwMode="auto">
          <a:xfrm>
            <a:off x="0" y="3124200"/>
            <a:ext cx="2571750" cy="3276600"/>
          </a:xfrm>
          <a:prstGeom prst="notchedRightArrow">
            <a:avLst>
              <a:gd name="adj1" fmla="val 50000"/>
              <a:gd name="adj2" fmla="val 25000"/>
            </a:avLst>
          </a:prstGeom>
          <a:solidFill>
            <a:srgbClr val="FF0066"/>
          </a:solidFill>
          <a:ln w="9525">
            <a:solidFill>
              <a:schemeClr val="tx1"/>
            </a:solidFill>
            <a:miter lim="800000"/>
            <a:headEnd/>
            <a:tailEnd/>
          </a:ln>
          <a:effectLst/>
          <a:extLst/>
        </p:spPr>
        <p:txBody>
          <a:bodyPr wrap="none" anchor="ctr"/>
          <a:lstStyle/>
          <a:p>
            <a:pPr algn="ctr"/>
            <a:r>
              <a:rPr lang="en-US" sz="2400" b="1" dirty="0" err="1">
                <a:latin typeface="Times New Roman" panose="02020603050405020304" pitchFamily="18" charset="0"/>
                <a:cs typeface="Times New Roman" panose="02020603050405020304" pitchFamily="18" charset="0"/>
              </a:rPr>
              <a:t>Tìm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biểu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hiện</a:t>
            </a:r>
            <a:r>
              <a:rPr lang="en-US" sz="2400" b="1" dirty="0">
                <a:latin typeface="Times New Roman" panose="02020603050405020304" pitchFamily="18" charset="0"/>
                <a:cs typeface="Times New Roman" panose="02020603050405020304" pitchFamily="18" charset="0"/>
              </a:rPr>
              <a:t> </a:t>
            </a:r>
          </a:p>
          <a:p>
            <a:pPr algn="ct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trung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thực</a:t>
            </a: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khía</a:t>
            </a: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a:t>
            </a:r>
          </a:p>
        </p:txBody>
      </p:sp>
      <p:sp>
        <p:nvSpPr>
          <p:cNvPr id="25606" name="AutoShape 6"/>
          <p:cNvSpPr>
            <a:spLocks noChangeArrowheads="1"/>
          </p:cNvSpPr>
          <p:nvPr/>
        </p:nvSpPr>
        <p:spPr bwMode="auto">
          <a:xfrm>
            <a:off x="2679700" y="1930400"/>
            <a:ext cx="6286500" cy="1574800"/>
          </a:xfrm>
          <a:prstGeom prst="horizontalScroll">
            <a:avLst>
              <a:gd name="adj" fmla="val 125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r>
              <a:rPr lang="en-US" b="1" dirty="0" err="1"/>
              <a:t>Nhóm</a:t>
            </a:r>
            <a:r>
              <a:rPr lang="en-US" b="1" dirty="0"/>
              <a:t> 1: </a:t>
            </a:r>
            <a:r>
              <a:rPr lang="en-US" b="1" dirty="0" err="1"/>
              <a:t>Trong</a:t>
            </a:r>
            <a:r>
              <a:rPr lang="en-US" b="1" dirty="0"/>
              <a:t> </a:t>
            </a:r>
            <a:r>
              <a:rPr lang="en-US" b="1" dirty="0" err="1"/>
              <a:t>học</a:t>
            </a:r>
            <a:r>
              <a:rPr lang="en-US" b="1" dirty="0"/>
              <a:t> </a:t>
            </a:r>
            <a:r>
              <a:rPr lang="en-US" b="1" dirty="0" err="1"/>
              <a:t>tập</a:t>
            </a:r>
            <a:r>
              <a:rPr lang="en-US" dirty="0"/>
              <a:t>:</a:t>
            </a:r>
          </a:p>
          <a:p>
            <a:endParaRPr lang="en-US" dirty="0"/>
          </a:p>
          <a:p>
            <a:endParaRPr lang="en-US" dirty="0"/>
          </a:p>
        </p:txBody>
      </p:sp>
      <p:sp>
        <p:nvSpPr>
          <p:cNvPr id="25608" name="AutoShape 8"/>
          <p:cNvSpPr>
            <a:spLocks noChangeArrowheads="1"/>
          </p:cNvSpPr>
          <p:nvPr/>
        </p:nvSpPr>
        <p:spPr bwMode="auto">
          <a:xfrm>
            <a:off x="2705100" y="3302000"/>
            <a:ext cx="6286500" cy="1773767"/>
          </a:xfrm>
          <a:prstGeom prst="horizontalScroll">
            <a:avLst>
              <a:gd name="adj" fmla="val 12500"/>
            </a:avLst>
          </a:prstGeom>
          <a:ln>
            <a:headEnd/>
            <a:tailEnd/>
          </a:ln>
          <a:extLst/>
        </p:spPr>
        <p:style>
          <a:lnRef idx="2">
            <a:schemeClr val="accent2"/>
          </a:lnRef>
          <a:fillRef idx="1">
            <a:schemeClr val="lt1"/>
          </a:fillRef>
          <a:effectRef idx="0">
            <a:schemeClr val="accent2"/>
          </a:effectRef>
          <a:fontRef idx="minor">
            <a:schemeClr val="dk1"/>
          </a:fontRef>
        </p:style>
        <p:txBody>
          <a:bodyPr wrap="none" anchor="ctr"/>
          <a:lstStyle/>
          <a:p>
            <a:r>
              <a:rPr lang="en-US" b="1" dirty="0" err="1"/>
              <a:t>Nhóm</a:t>
            </a:r>
            <a:r>
              <a:rPr lang="en-US" b="1" dirty="0"/>
              <a:t> 2: </a:t>
            </a:r>
            <a:r>
              <a:rPr lang="en-US" b="1" dirty="0" err="1"/>
              <a:t>Trong</a:t>
            </a:r>
            <a:r>
              <a:rPr lang="en-US" b="1" dirty="0"/>
              <a:t> </a:t>
            </a:r>
            <a:r>
              <a:rPr lang="en-US" b="1" dirty="0" err="1"/>
              <a:t>lao</a:t>
            </a:r>
            <a:r>
              <a:rPr lang="en-US" b="1" dirty="0"/>
              <a:t> </a:t>
            </a:r>
            <a:r>
              <a:rPr lang="en-US" b="1" dirty="0" err="1"/>
              <a:t>động</a:t>
            </a:r>
            <a:r>
              <a:rPr lang="en-US" dirty="0"/>
              <a:t>:</a:t>
            </a:r>
          </a:p>
          <a:p>
            <a:endParaRPr lang="en-US" dirty="0"/>
          </a:p>
          <a:p>
            <a:endParaRPr lang="en-US" dirty="0"/>
          </a:p>
          <a:p>
            <a:endParaRPr lang="en-US" dirty="0"/>
          </a:p>
        </p:txBody>
      </p:sp>
      <p:sp>
        <p:nvSpPr>
          <p:cNvPr id="25609" name="AutoShape 9"/>
          <p:cNvSpPr>
            <a:spLocks noChangeArrowheads="1"/>
          </p:cNvSpPr>
          <p:nvPr/>
        </p:nvSpPr>
        <p:spPr bwMode="auto">
          <a:xfrm>
            <a:off x="2705100" y="5029200"/>
            <a:ext cx="6286500" cy="1828800"/>
          </a:xfrm>
          <a:prstGeom prst="horizontalScroll">
            <a:avLst>
              <a:gd name="adj" fmla="val 12500"/>
            </a:avLst>
          </a:prstGeom>
          <a:noFill/>
          <a:ln>
            <a:headEnd/>
            <a:tailEnd/>
          </a:ln>
        </p:spPr>
        <p:style>
          <a:lnRef idx="2">
            <a:schemeClr val="accent2"/>
          </a:lnRef>
          <a:fillRef idx="1">
            <a:schemeClr val="lt1"/>
          </a:fillRef>
          <a:effectRef idx="0">
            <a:schemeClr val="accent2"/>
          </a:effectRef>
          <a:fontRef idx="minor">
            <a:schemeClr val="dk1"/>
          </a:fontRef>
        </p:style>
        <p:txBody>
          <a:bodyPr wrap="none" anchor="ctr"/>
          <a:lstStyle/>
          <a:p>
            <a:r>
              <a:rPr lang="en-US" b="1" dirty="0" err="1"/>
              <a:t>Nhóm</a:t>
            </a:r>
            <a:r>
              <a:rPr lang="en-US" b="1" dirty="0"/>
              <a:t> 3: </a:t>
            </a:r>
            <a:r>
              <a:rPr lang="en-US" b="1" dirty="0" err="1"/>
              <a:t>Trong</a:t>
            </a:r>
            <a:r>
              <a:rPr lang="en-US" b="1" dirty="0"/>
              <a:t> </a:t>
            </a:r>
            <a:r>
              <a:rPr lang="en-US" b="1" dirty="0" err="1"/>
              <a:t>quan</a:t>
            </a:r>
            <a:r>
              <a:rPr lang="en-US" b="1" dirty="0"/>
              <a:t> </a:t>
            </a:r>
            <a:r>
              <a:rPr lang="en-US" b="1" dirty="0" err="1"/>
              <a:t>hệ</a:t>
            </a:r>
            <a:r>
              <a:rPr lang="en-US" b="1" dirty="0"/>
              <a:t> </a:t>
            </a:r>
            <a:r>
              <a:rPr lang="en-US" b="1" dirty="0" err="1"/>
              <a:t>với</a:t>
            </a:r>
            <a:r>
              <a:rPr lang="en-US" b="1" dirty="0"/>
              <a:t> </a:t>
            </a:r>
            <a:r>
              <a:rPr lang="en-US" b="1" dirty="0" err="1"/>
              <a:t>mọi</a:t>
            </a:r>
            <a:r>
              <a:rPr lang="en-US" b="1" dirty="0"/>
              <a:t> </a:t>
            </a:r>
            <a:r>
              <a:rPr lang="en-US" b="1" dirty="0" err="1"/>
              <a:t>người</a:t>
            </a:r>
            <a:r>
              <a:rPr lang="en-US" dirty="0"/>
              <a:t>:</a:t>
            </a:r>
          </a:p>
          <a:p>
            <a:endParaRPr lang="en-US" dirty="0"/>
          </a:p>
          <a:p>
            <a:endParaRPr lang="en-US" dirty="0"/>
          </a:p>
          <a:p>
            <a:endParaRPr lang="en-US" dirty="0"/>
          </a:p>
        </p:txBody>
      </p:sp>
      <p:sp>
        <p:nvSpPr>
          <p:cNvPr id="25610" name="Rectangle 10"/>
          <p:cNvSpPr>
            <a:spLocks noChangeArrowheads="1"/>
          </p:cNvSpPr>
          <p:nvPr/>
        </p:nvSpPr>
        <p:spPr bwMode="auto">
          <a:xfrm>
            <a:off x="2971800" y="2650067"/>
            <a:ext cx="5105400" cy="457200"/>
          </a:xfrm>
          <a:prstGeom prst="rect">
            <a:avLst/>
          </a:prstGeom>
          <a:noFill/>
          <a:ln>
            <a:noFill/>
          </a:ln>
          <a:effectLst/>
          <a:extLst/>
        </p:spPr>
        <p:txBody>
          <a:bodyPr wrap="none" anchor="ctr"/>
          <a:lstStyle/>
          <a:p>
            <a:r>
              <a:rPr lang="en-US" b="1" dirty="0" err="1">
                <a:solidFill>
                  <a:srgbClr val="FF0000"/>
                </a:solidFill>
              </a:rPr>
              <a:t>Thi</a:t>
            </a:r>
            <a:r>
              <a:rPr lang="en-US" b="1" dirty="0">
                <a:solidFill>
                  <a:srgbClr val="FF0000"/>
                </a:solidFill>
              </a:rPr>
              <a:t> </a:t>
            </a:r>
            <a:r>
              <a:rPr lang="en-US" b="1" dirty="0" err="1">
                <a:solidFill>
                  <a:srgbClr val="FF0000"/>
                </a:solidFill>
              </a:rPr>
              <a:t>cử</a:t>
            </a:r>
            <a:r>
              <a:rPr lang="en-US" b="1" dirty="0">
                <a:solidFill>
                  <a:srgbClr val="FF0000"/>
                </a:solidFill>
              </a:rPr>
              <a:t> </a:t>
            </a:r>
            <a:r>
              <a:rPr lang="en-US" b="1" dirty="0" err="1">
                <a:solidFill>
                  <a:srgbClr val="FF0000"/>
                </a:solidFill>
              </a:rPr>
              <a:t>không</a:t>
            </a:r>
            <a:r>
              <a:rPr lang="en-US" b="1" dirty="0">
                <a:solidFill>
                  <a:srgbClr val="FF0000"/>
                </a:solidFill>
              </a:rPr>
              <a:t> quay </a:t>
            </a:r>
            <a:r>
              <a:rPr lang="en-US" b="1" dirty="0" err="1">
                <a:solidFill>
                  <a:srgbClr val="FF0000"/>
                </a:solidFill>
              </a:rPr>
              <a:t>cóp</a:t>
            </a:r>
            <a:r>
              <a:rPr lang="en-US" b="1" dirty="0">
                <a:solidFill>
                  <a:srgbClr val="FF0000"/>
                </a:solidFill>
              </a:rPr>
              <a:t>, </a:t>
            </a:r>
            <a:r>
              <a:rPr lang="en-US" b="1" dirty="0" err="1" smtClean="0">
                <a:solidFill>
                  <a:srgbClr val="FF0000"/>
                </a:solidFill>
              </a:rPr>
              <a:t>không</a:t>
            </a:r>
            <a:r>
              <a:rPr lang="en-US" b="1" dirty="0" smtClean="0">
                <a:solidFill>
                  <a:srgbClr val="FF0000"/>
                </a:solidFill>
              </a:rPr>
              <a:t> </a:t>
            </a:r>
            <a:r>
              <a:rPr lang="en-US" b="1" dirty="0" err="1">
                <a:solidFill>
                  <a:srgbClr val="FF0000"/>
                </a:solidFill>
              </a:rPr>
              <a:t>xem</a:t>
            </a:r>
            <a:r>
              <a:rPr lang="en-US" b="1" dirty="0">
                <a:solidFill>
                  <a:srgbClr val="FF0000"/>
                </a:solidFill>
              </a:rPr>
              <a:t> </a:t>
            </a:r>
            <a:r>
              <a:rPr lang="en-US" b="1" dirty="0" err="1">
                <a:solidFill>
                  <a:srgbClr val="FF0000"/>
                </a:solidFill>
              </a:rPr>
              <a:t>bài</a:t>
            </a:r>
            <a:r>
              <a:rPr lang="en-US" b="1" dirty="0">
                <a:solidFill>
                  <a:srgbClr val="FF0000"/>
                </a:solidFill>
              </a:rPr>
              <a:t> </a:t>
            </a:r>
            <a:r>
              <a:rPr lang="en-US" b="1" dirty="0" err="1">
                <a:solidFill>
                  <a:srgbClr val="FF0000"/>
                </a:solidFill>
              </a:rPr>
              <a:t>của</a:t>
            </a:r>
            <a:r>
              <a:rPr lang="en-US" b="1" dirty="0">
                <a:solidFill>
                  <a:srgbClr val="FF0000"/>
                </a:solidFill>
              </a:rPr>
              <a:t> </a:t>
            </a:r>
            <a:r>
              <a:rPr lang="en-US" b="1" dirty="0" err="1">
                <a:solidFill>
                  <a:srgbClr val="FF0000"/>
                </a:solidFill>
              </a:rPr>
              <a:t>bạn</a:t>
            </a:r>
            <a:r>
              <a:rPr lang="en-US" b="1" dirty="0">
                <a:solidFill>
                  <a:srgbClr val="FF0000"/>
                </a:solidFill>
              </a:rPr>
              <a:t>,</a:t>
            </a:r>
          </a:p>
          <a:p>
            <a:r>
              <a:rPr lang="en-US" b="1" dirty="0">
                <a:solidFill>
                  <a:srgbClr val="FF0000"/>
                </a:solidFill>
              </a:rPr>
              <a:t> </a:t>
            </a:r>
            <a:r>
              <a:rPr lang="en-US" b="1" dirty="0" err="1" smtClean="0">
                <a:solidFill>
                  <a:srgbClr val="FF0000"/>
                </a:solidFill>
              </a:rPr>
              <a:t>không</a:t>
            </a:r>
            <a:r>
              <a:rPr lang="en-US" b="1" dirty="0" smtClean="0">
                <a:solidFill>
                  <a:srgbClr val="FF0000"/>
                </a:solidFill>
              </a:rPr>
              <a:t> </a:t>
            </a:r>
            <a:r>
              <a:rPr lang="en-US" b="1" dirty="0" err="1">
                <a:solidFill>
                  <a:srgbClr val="FF0000"/>
                </a:solidFill>
              </a:rPr>
              <a:t>nói</a:t>
            </a:r>
            <a:r>
              <a:rPr lang="en-US" b="1" dirty="0">
                <a:solidFill>
                  <a:srgbClr val="FF0000"/>
                </a:solidFill>
              </a:rPr>
              <a:t> </a:t>
            </a:r>
            <a:r>
              <a:rPr lang="en-US" b="1" dirty="0" err="1">
                <a:solidFill>
                  <a:srgbClr val="FF0000"/>
                </a:solidFill>
              </a:rPr>
              <a:t>dối</a:t>
            </a:r>
            <a:r>
              <a:rPr lang="en-US" b="1" dirty="0">
                <a:solidFill>
                  <a:srgbClr val="FF0000"/>
                </a:solidFill>
              </a:rPr>
              <a:t> </a:t>
            </a:r>
            <a:r>
              <a:rPr lang="en-US" b="1" dirty="0" err="1">
                <a:solidFill>
                  <a:srgbClr val="FF0000"/>
                </a:solidFill>
              </a:rPr>
              <a:t>bạn</a:t>
            </a:r>
            <a:r>
              <a:rPr lang="en-US" b="1" dirty="0">
                <a:solidFill>
                  <a:srgbClr val="FF0000"/>
                </a:solidFill>
              </a:rPr>
              <a:t> </a:t>
            </a:r>
            <a:r>
              <a:rPr lang="en-US" b="1" dirty="0" err="1">
                <a:solidFill>
                  <a:srgbClr val="FF0000"/>
                </a:solidFill>
              </a:rPr>
              <a:t>bè</a:t>
            </a:r>
            <a:r>
              <a:rPr lang="en-US" b="1" dirty="0">
                <a:solidFill>
                  <a:srgbClr val="FF0000"/>
                </a:solidFill>
              </a:rPr>
              <a:t> </a:t>
            </a:r>
            <a:r>
              <a:rPr lang="en-US" b="1" dirty="0" err="1">
                <a:solidFill>
                  <a:srgbClr val="FF0000"/>
                </a:solidFill>
              </a:rPr>
              <a:t>và</a:t>
            </a:r>
            <a:r>
              <a:rPr lang="en-US" b="1" dirty="0">
                <a:solidFill>
                  <a:srgbClr val="FF0000"/>
                </a:solidFill>
              </a:rPr>
              <a:t> </a:t>
            </a:r>
            <a:r>
              <a:rPr lang="en-US" b="1" dirty="0" err="1">
                <a:solidFill>
                  <a:srgbClr val="FF0000"/>
                </a:solidFill>
              </a:rPr>
              <a:t>thầy</a:t>
            </a:r>
            <a:r>
              <a:rPr lang="en-US" b="1" dirty="0">
                <a:solidFill>
                  <a:srgbClr val="FF0000"/>
                </a:solidFill>
              </a:rPr>
              <a:t> </a:t>
            </a:r>
            <a:r>
              <a:rPr lang="en-US" b="1" dirty="0" err="1">
                <a:solidFill>
                  <a:srgbClr val="FF0000"/>
                </a:solidFill>
              </a:rPr>
              <a:t>cô</a:t>
            </a:r>
            <a:r>
              <a:rPr lang="en-US" b="1" dirty="0">
                <a:solidFill>
                  <a:srgbClr val="FF0000"/>
                </a:solidFill>
              </a:rPr>
              <a:t> </a:t>
            </a:r>
            <a:r>
              <a:rPr lang="en-US" b="1" dirty="0" err="1">
                <a:solidFill>
                  <a:srgbClr val="FF0000"/>
                </a:solidFill>
              </a:rPr>
              <a:t>giáo</a:t>
            </a:r>
            <a:endParaRPr lang="en-US" b="1" dirty="0">
              <a:solidFill>
                <a:srgbClr val="FF0000"/>
              </a:solidFill>
            </a:endParaRPr>
          </a:p>
        </p:txBody>
      </p:sp>
      <p:sp>
        <p:nvSpPr>
          <p:cNvPr id="25611" name="Rectangle 11"/>
          <p:cNvSpPr>
            <a:spLocks noChangeArrowheads="1"/>
          </p:cNvSpPr>
          <p:nvPr/>
        </p:nvSpPr>
        <p:spPr bwMode="auto">
          <a:xfrm>
            <a:off x="2895600" y="4097867"/>
            <a:ext cx="5105400" cy="457200"/>
          </a:xfrm>
          <a:prstGeom prst="rect">
            <a:avLst/>
          </a:prstGeom>
          <a:noFill/>
          <a:ln>
            <a:noFill/>
          </a:ln>
          <a:effectLst/>
          <a:extLst/>
        </p:spPr>
        <p:txBody>
          <a:bodyPr wrap="none" anchor="ctr"/>
          <a:lstStyle/>
          <a:p>
            <a:r>
              <a:rPr lang="en-US" b="1" dirty="0" err="1" smtClean="0">
                <a:solidFill>
                  <a:srgbClr val="FF0000"/>
                </a:solidFill>
              </a:rPr>
              <a:t>Không</a:t>
            </a:r>
            <a:r>
              <a:rPr lang="en-US" b="1" dirty="0" smtClean="0">
                <a:solidFill>
                  <a:srgbClr val="FF0000"/>
                </a:solidFill>
              </a:rPr>
              <a:t> </a:t>
            </a:r>
            <a:r>
              <a:rPr lang="en-US" b="1" dirty="0" err="1">
                <a:solidFill>
                  <a:srgbClr val="FF0000"/>
                </a:solidFill>
              </a:rPr>
              <a:t>nói</a:t>
            </a:r>
            <a:r>
              <a:rPr lang="en-US" b="1" dirty="0">
                <a:solidFill>
                  <a:srgbClr val="FF0000"/>
                </a:solidFill>
              </a:rPr>
              <a:t> </a:t>
            </a:r>
            <a:r>
              <a:rPr lang="en-US" b="1" dirty="0" err="1">
                <a:solidFill>
                  <a:srgbClr val="FF0000"/>
                </a:solidFill>
              </a:rPr>
              <a:t>xấu</a:t>
            </a:r>
            <a:r>
              <a:rPr lang="en-US" b="1" dirty="0">
                <a:solidFill>
                  <a:srgbClr val="FF0000"/>
                </a:solidFill>
              </a:rPr>
              <a:t> </a:t>
            </a:r>
            <a:r>
              <a:rPr lang="en-US" b="1" dirty="0" err="1">
                <a:solidFill>
                  <a:srgbClr val="FF0000"/>
                </a:solidFill>
              </a:rPr>
              <a:t>người</a:t>
            </a:r>
            <a:r>
              <a:rPr lang="en-US" b="1" dirty="0">
                <a:solidFill>
                  <a:srgbClr val="FF0000"/>
                </a:solidFill>
              </a:rPr>
              <a:t> </a:t>
            </a:r>
            <a:r>
              <a:rPr lang="en-US" b="1" dirty="0" err="1">
                <a:solidFill>
                  <a:srgbClr val="FF0000"/>
                </a:solidFill>
              </a:rPr>
              <a:t>khác</a:t>
            </a:r>
            <a:r>
              <a:rPr lang="en-US" b="1" dirty="0">
                <a:solidFill>
                  <a:srgbClr val="FF0000"/>
                </a:solidFill>
              </a:rPr>
              <a:t>, </a:t>
            </a:r>
            <a:r>
              <a:rPr lang="en-US" b="1" dirty="0" err="1" smtClean="0">
                <a:solidFill>
                  <a:srgbClr val="FF0000"/>
                </a:solidFill>
              </a:rPr>
              <a:t>không</a:t>
            </a:r>
            <a:r>
              <a:rPr lang="en-US" b="1" dirty="0" smtClean="0">
                <a:solidFill>
                  <a:srgbClr val="FF0000"/>
                </a:solidFill>
              </a:rPr>
              <a:t> </a:t>
            </a:r>
            <a:r>
              <a:rPr lang="en-US" b="1" dirty="0" err="1">
                <a:solidFill>
                  <a:srgbClr val="FF0000"/>
                </a:solidFill>
              </a:rPr>
              <a:t>nói</a:t>
            </a:r>
            <a:r>
              <a:rPr lang="en-US" b="1" dirty="0">
                <a:solidFill>
                  <a:srgbClr val="FF0000"/>
                </a:solidFill>
              </a:rPr>
              <a:t> </a:t>
            </a:r>
            <a:r>
              <a:rPr lang="en-US" b="1" dirty="0" err="1">
                <a:solidFill>
                  <a:srgbClr val="FF0000"/>
                </a:solidFill>
              </a:rPr>
              <a:t>dối</a:t>
            </a:r>
            <a:r>
              <a:rPr lang="en-US" b="1" dirty="0">
                <a:solidFill>
                  <a:srgbClr val="FF0000"/>
                </a:solidFill>
              </a:rPr>
              <a:t> hay </a:t>
            </a:r>
            <a:r>
              <a:rPr lang="en-US" b="1" dirty="0" err="1">
                <a:solidFill>
                  <a:srgbClr val="FF0000"/>
                </a:solidFill>
              </a:rPr>
              <a:t>tranh</a:t>
            </a:r>
            <a:r>
              <a:rPr lang="en-US" b="1" dirty="0">
                <a:solidFill>
                  <a:srgbClr val="FF0000"/>
                </a:solidFill>
              </a:rPr>
              <a:t> </a:t>
            </a:r>
            <a:r>
              <a:rPr lang="en-US" b="1" dirty="0" err="1">
                <a:solidFill>
                  <a:srgbClr val="FF0000"/>
                </a:solidFill>
              </a:rPr>
              <a:t>công</a:t>
            </a:r>
            <a:endParaRPr lang="en-US" b="1" dirty="0">
              <a:solidFill>
                <a:srgbClr val="FF0000"/>
              </a:solidFill>
            </a:endParaRPr>
          </a:p>
          <a:p>
            <a:r>
              <a:rPr lang="en-US" b="1" dirty="0" err="1">
                <a:solidFill>
                  <a:srgbClr val="FF0000"/>
                </a:solidFill>
              </a:rPr>
              <a:t>của</a:t>
            </a:r>
            <a:r>
              <a:rPr lang="en-US" b="1" dirty="0">
                <a:solidFill>
                  <a:srgbClr val="FF0000"/>
                </a:solidFill>
              </a:rPr>
              <a:t> </a:t>
            </a:r>
            <a:r>
              <a:rPr lang="en-US" b="1" dirty="0" err="1">
                <a:solidFill>
                  <a:srgbClr val="FF0000"/>
                </a:solidFill>
              </a:rPr>
              <a:t>người</a:t>
            </a:r>
            <a:r>
              <a:rPr lang="en-US" b="1" dirty="0">
                <a:solidFill>
                  <a:srgbClr val="FF0000"/>
                </a:solidFill>
              </a:rPr>
              <a:t> </a:t>
            </a:r>
            <a:r>
              <a:rPr lang="en-US" b="1" dirty="0" err="1">
                <a:solidFill>
                  <a:srgbClr val="FF0000"/>
                </a:solidFill>
              </a:rPr>
              <a:t>khác</a:t>
            </a:r>
            <a:r>
              <a:rPr lang="en-US" b="1" dirty="0">
                <a:solidFill>
                  <a:srgbClr val="FF0000"/>
                </a:solidFill>
              </a:rPr>
              <a:t>, </a:t>
            </a:r>
            <a:r>
              <a:rPr lang="en-US" b="1" dirty="0" err="1" smtClean="0">
                <a:solidFill>
                  <a:srgbClr val="FF0000"/>
                </a:solidFill>
              </a:rPr>
              <a:t>không</a:t>
            </a:r>
            <a:r>
              <a:rPr lang="en-US" b="1" dirty="0" smtClean="0">
                <a:solidFill>
                  <a:srgbClr val="FF0000"/>
                </a:solidFill>
              </a:rPr>
              <a:t> </a:t>
            </a:r>
            <a:r>
              <a:rPr lang="en-US" b="1" dirty="0" err="1">
                <a:solidFill>
                  <a:srgbClr val="FF0000"/>
                </a:solidFill>
              </a:rPr>
              <a:t>đổ</a:t>
            </a:r>
            <a:r>
              <a:rPr lang="en-US" b="1" dirty="0">
                <a:solidFill>
                  <a:srgbClr val="FF0000"/>
                </a:solidFill>
              </a:rPr>
              <a:t> </a:t>
            </a:r>
            <a:r>
              <a:rPr lang="en-US" b="1" dirty="0" err="1">
                <a:solidFill>
                  <a:srgbClr val="FF0000"/>
                </a:solidFill>
              </a:rPr>
              <a:t>lỗi</a:t>
            </a:r>
            <a:r>
              <a:rPr lang="en-US" b="1" dirty="0">
                <a:solidFill>
                  <a:srgbClr val="FF0000"/>
                </a:solidFill>
              </a:rPr>
              <a:t> </a:t>
            </a:r>
            <a:r>
              <a:rPr lang="en-US" b="1" dirty="0" err="1">
                <a:solidFill>
                  <a:srgbClr val="FF0000"/>
                </a:solidFill>
              </a:rPr>
              <a:t>cho</a:t>
            </a:r>
            <a:r>
              <a:rPr lang="en-US" b="1" dirty="0">
                <a:solidFill>
                  <a:srgbClr val="FF0000"/>
                </a:solidFill>
              </a:rPr>
              <a:t> </a:t>
            </a:r>
            <a:r>
              <a:rPr lang="en-US" b="1" dirty="0" err="1">
                <a:solidFill>
                  <a:srgbClr val="FF0000"/>
                </a:solidFill>
              </a:rPr>
              <a:t>người</a:t>
            </a:r>
            <a:r>
              <a:rPr lang="en-US" b="1" dirty="0">
                <a:solidFill>
                  <a:srgbClr val="FF0000"/>
                </a:solidFill>
              </a:rPr>
              <a:t> </a:t>
            </a:r>
            <a:r>
              <a:rPr lang="en-US" b="1" dirty="0" err="1">
                <a:solidFill>
                  <a:srgbClr val="FF0000"/>
                </a:solidFill>
              </a:rPr>
              <a:t>khác</a:t>
            </a:r>
            <a:r>
              <a:rPr lang="en-US" b="1" dirty="0">
                <a:solidFill>
                  <a:srgbClr val="FF0000"/>
                </a:solidFill>
              </a:rPr>
              <a:t>, </a:t>
            </a:r>
          </a:p>
          <a:p>
            <a:r>
              <a:rPr lang="en-US" b="1" dirty="0" err="1">
                <a:solidFill>
                  <a:srgbClr val="FF0000"/>
                </a:solidFill>
              </a:rPr>
              <a:t>dũng</a:t>
            </a:r>
            <a:r>
              <a:rPr lang="en-US" b="1" dirty="0">
                <a:solidFill>
                  <a:srgbClr val="FF0000"/>
                </a:solidFill>
              </a:rPr>
              <a:t> </a:t>
            </a:r>
            <a:r>
              <a:rPr lang="en-US" b="1" dirty="0" err="1">
                <a:solidFill>
                  <a:srgbClr val="FF0000"/>
                </a:solidFill>
              </a:rPr>
              <a:t>cảm</a:t>
            </a:r>
            <a:r>
              <a:rPr lang="en-US" b="1" dirty="0">
                <a:solidFill>
                  <a:srgbClr val="FF0000"/>
                </a:solidFill>
              </a:rPr>
              <a:t> </a:t>
            </a:r>
            <a:r>
              <a:rPr lang="en-US" b="1" dirty="0" err="1">
                <a:solidFill>
                  <a:srgbClr val="FF0000"/>
                </a:solidFill>
              </a:rPr>
              <a:t>nhận</a:t>
            </a:r>
            <a:r>
              <a:rPr lang="en-US" b="1" dirty="0">
                <a:solidFill>
                  <a:srgbClr val="FF0000"/>
                </a:solidFill>
              </a:rPr>
              <a:t> </a:t>
            </a:r>
            <a:r>
              <a:rPr lang="en-US" b="1" dirty="0" err="1">
                <a:solidFill>
                  <a:srgbClr val="FF0000"/>
                </a:solidFill>
              </a:rPr>
              <a:t>lỗi</a:t>
            </a:r>
            <a:r>
              <a:rPr lang="en-US" b="1" dirty="0">
                <a:solidFill>
                  <a:srgbClr val="FF0000"/>
                </a:solidFill>
              </a:rPr>
              <a:t> </a:t>
            </a:r>
            <a:r>
              <a:rPr lang="en-US" b="1" dirty="0" err="1">
                <a:solidFill>
                  <a:srgbClr val="FF0000"/>
                </a:solidFill>
              </a:rPr>
              <a:t>khi</a:t>
            </a:r>
            <a:r>
              <a:rPr lang="en-US" b="1" dirty="0">
                <a:solidFill>
                  <a:srgbClr val="FF0000"/>
                </a:solidFill>
              </a:rPr>
              <a:t> </a:t>
            </a:r>
            <a:r>
              <a:rPr lang="en-US" b="1" dirty="0" err="1">
                <a:solidFill>
                  <a:srgbClr val="FF0000"/>
                </a:solidFill>
              </a:rPr>
              <a:t>mình</a:t>
            </a:r>
            <a:r>
              <a:rPr lang="en-US" b="1" dirty="0">
                <a:solidFill>
                  <a:srgbClr val="FF0000"/>
                </a:solidFill>
              </a:rPr>
              <a:t> </a:t>
            </a:r>
            <a:r>
              <a:rPr lang="en-US" b="1" dirty="0" err="1">
                <a:solidFill>
                  <a:srgbClr val="FF0000"/>
                </a:solidFill>
              </a:rPr>
              <a:t>sai</a:t>
            </a:r>
            <a:endParaRPr lang="en-US" b="1" dirty="0">
              <a:solidFill>
                <a:srgbClr val="FF0000"/>
              </a:solidFill>
            </a:endParaRPr>
          </a:p>
        </p:txBody>
      </p:sp>
      <p:sp>
        <p:nvSpPr>
          <p:cNvPr id="25612" name="Rectangle 12"/>
          <p:cNvSpPr>
            <a:spLocks noChangeArrowheads="1"/>
          </p:cNvSpPr>
          <p:nvPr/>
        </p:nvSpPr>
        <p:spPr bwMode="auto">
          <a:xfrm>
            <a:off x="2895600" y="5943600"/>
            <a:ext cx="5105400" cy="457200"/>
          </a:xfrm>
          <a:prstGeom prst="rect">
            <a:avLst/>
          </a:prstGeom>
          <a:noFill/>
          <a:ln>
            <a:noFill/>
          </a:ln>
          <a:effectLst/>
          <a:extLst/>
        </p:spPr>
        <p:txBody>
          <a:bodyPr wrap="none" anchor="ctr"/>
          <a:lstStyle/>
          <a:p>
            <a:r>
              <a:rPr lang="en-US" b="1" dirty="0" err="1">
                <a:solidFill>
                  <a:srgbClr val="FF0000"/>
                </a:solidFill>
              </a:rPr>
              <a:t>Bênh</a:t>
            </a:r>
            <a:r>
              <a:rPr lang="en-US" b="1" dirty="0">
                <a:solidFill>
                  <a:srgbClr val="FF0000"/>
                </a:solidFill>
              </a:rPr>
              <a:t> </a:t>
            </a:r>
            <a:r>
              <a:rPr lang="en-US" b="1" dirty="0" err="1">
                <a:solidFill>
                  <a:srgbClr val="FF0000"/>
                </a:solidFill>
              </a:rPr>
              <a:t>vực</a:t>
            </a:r>
            <a:r>
              <a:rPr lang="en-US" b="1" dirty="0">
                <a:solidFill>
                  <a:srgbClr val="FF0000"/>
                </a:solidFill>
              </a:rPr>
              <a:t>, </a:t>
            </a:r>
            <a:r>
              <a:rPr lang="en-US" b="1" dirty="0" err="1">
                <a:solidFill>
                  <a:srgbClr val="FF0000"/>
                </a:solidFill>
              </a:rPr>
              <a:t>bảo</a:t>
            </a:r>
            <a:r>
              <a:rPr lang="en-US" b="1" dirty="0">
                <a:solidFill>
                  <a:srgbClr val="FF0000"/>
                </a:solidFill>
              </a:rPr>
              <a:t> </a:t>
            </a:r>
            <a:r>
              <a:rPr lang="en-US" b="1" dirty="0" err="1">
                <a:solidFill>
                  <a:srgbClr val="FF0000"/>
                </a:solidFill>
              </a:rPr>
              <a:t>vệ</a:t>
            </a:r>
            <a:r>
              <a:rPr lang="en-US" b="1" dirty="0">
                <a:solidFill>
                  <a:srgbClr val="FF0000"/>
                </a:solidFill>
              </a:rPr>
              <a:t> </a:t>
            </a:r>
            <a:r>
              <a:rPr lang="en-US" b="1" dirty="0" err="1">
                <a:solidFill>
                  <a:srgbClr val="FF0000"/>
                </a:solidFill>
              </a:rPr>
              <a:t>chân</a:t>
            </a:r>
            <a:r>
              <a:rPr lang="en-US" b="1" dirty="0">
                <a:solidFill>
                  <a:srgbClr val="FF0000"/>
                </a:solidFill>
              </a:rPr>
              <a:t> </a:t>
            </a:r>
            <a:r>
              <a:rPr lang="en-US" b="1" dirty="0" err="1">
                <a:solidFill>
                  <a:srgbClr val="FF0000"/>
                </a:solidFill>
              </a:rPr>
              <a:t>lí</a:t>
            </a:r>
            <a:r>
              <a:rPr lang="en-US" b="1" dirty="0">
                <a:solidFill>
                  <a:srgbClr val="FF0000"/>
                </a:solidFill>
              </a:rPr>
              <a:t>, </a:t>
            </a:r>
            <a:r>
              <a:rPr lang="en-US" b="1" dirty="0" err="1">
                <a:solidFill>
                  <a:srgbClr val="FF0000"/>
                </a:solidFill>
              </a:rPr>
              <a:t>lẽ</a:t>
            </a:r>
            <a:r>
              <a:rPr lang="en-US" b="1" dirty="0">
                <a:solidFill>
                  <a:srgbClr val="FF0000"/>
                </a:solidFill>
              </a:rPr>
              <a:t> </a:t>
            </a:r>
            <a:r>
              <a:rPr lang="en-US" b="1" dirty="0" err="1">
                <a:solidFill>
                  <a:srgbClr val="FF0000"/>
                </a:solidFill>
              </a:rPr>
              <a:t>phải</a:t>
            </a:r>
            <a:endParaRPr lang="en-US" b="1" dirty="0">
              <a:solidFill>
                <a:srgbClr val="FF0000"/>
              </a:solidFill>
            </a:endParaRPr>
          </a:p>
          <a:p>
            <a:r>
              <a:rPr lang="en-US" b="1" dirty="0" err="1">
                <a:solidFill>
                  <a:srgbClr val="FF0000"/>
                </a:solidFill>
              </a:rPr>
              <a:t>Đấu</a:t>
            </a:r>
            <a:r>
              <a:rPr lang="en-US" b="1" dirty="0">
                <a:solidFill>
                  <a:srgbClr val="FF0000"/>
                </a:solidFill>
              </a:rPr>
              <a:t> </a:t>
            </a:r>
            <a:r>
              <a:rPr lang="en-US" b="1" dirty="0" err="1">
                <a:solidFill>
                  <a:srgbClr val="FF0000"/>
                </a:solidFill>
              </a:rPr>
              <a:t>tranh</a:t>
            </a:r>
            <a:r>
              <a:rPr lang="en-US" b="1" dirty="0">
                <a:solidFill>
                  <a:srgbClr val="FF0000"/>
                </a:solidFill>
              </a:rPr>
              <a:t>, </a:t>
            </a:r>
            <a:r>
              <a:rPr lang="en-US" b="1" dirty="0" err="1">
                <a:solidFill>
                  <a:srgbClr val="FF0000"/>
                </a:solidFill>
              </a:rPr>
              <a:t>phê</a:t>
            </a:r>
            <a:r>
              <a:rPr lang="en-US" b="1" dirty="0">
                <a:solidFill>
                  <a:srgbClr val="FF0000"/>
                </a:solidFill>
              </a:rPr>
              <a:t> </a:t>
            </a:r>
            <a:r>
              <a:rPr lang="en-US" b="1" dirty="0" err="1">
                <a:solidFill>
                  <a:srgbClr val="FF0000"/>
                </a:solidFill>
              </a:rPr>
              <a:t>bình</a:t>
            </a:r>
            <a:r>
              <a:rPr lang="en-US" b="1" dirty="0">
                <a:solidFill>
                  <a:srgbClr val="FF0000"/>
                </a:solidFill>
              </a:rPr>
              <a:t>, </a:t>
            </a:r>
            <a:r>
              <a:rPr lang="en-US" b="1" dirty="0" err="1">
                <a:solidFill>
                  <a:srgbClr val="FF0000"/>
                </a:solidFill>
              </a:rPr>
              <a:t>phê</a:t>
            </a:r>
            <a:r>
              <a:rPr lang="en-US" b="1" dirty="0">
                <a:solidFill>
                  <a:srgbClr val="FF0000"/>
                </a:solidFill>
              </a:rPr>
              <a:t> </a:t>
            </a:r>
            <a:r>
              <a:rPr lang="en-US" b="1" dirty="0" err="1">
                <a:solidFill>
                  <a:srgbClr val="FF0000"/>
                </a:solidFill>
              </a:rPr>
              <a:t>phán</a:t>
            </a:r>
            <a:r>
              <a:rPr lang="en-US" b="1" dirty="0">
                <a:solidFill>
                  <a:srgbClr val="FF0000"/>
                </a:solidFill>
              </a:rPr>
              <a:t> </a:t>
            </a:r>
            <a:r>
              <a:rPr lang="en-US" b="1" dirty="0" err="1">
                <a:solidFill>
                  <a:srgbClr val="FF0000"/>
                </a:solidFill>
              </a:rPr>
              <a:t>những</a:t>
            </a:r>
            <a:r>
              <a:rPr lang="en-US" b="1" dirty="0">
                <a:solidFill>
                  <a:srgbClr val="FF0000"/>
                </a:solidFill>
              </a:rPr>
              <a:t> </a:t>
            </a:r>
            <a:r>
              <a:rPr lang="en-US" b="1" dirty="0" err="1">
                <a:solidFill>
                  <a:srgbClr val="FF0000"/>
                </a:solidFill>
              </a:rPr>
              <a:t>việc</a:t>
            </a:r>
            <a:r>
              <a:rPr lang="en-US" b="1" dirty="0">
                <a:solidFill>
                  <a:srgbClr val="FF0000"/>
                </a:solidFill>
              </a:rPr>
              <a:t> </a:t>
            </a:r>
            <a:r>
              <a:rPr lang="en-US" b="1" dirty="0" err="1">
                <a:solidFill>
                  <a:srgbClr val="FF0000"/>
                </a:solidFill>
              </a:rPr>
              <a:t>làm</a:t>
            </a:r>
            <a:r>
              <a:rPr lang="en-US" b="1" dirty="0">
                <a:solidFill>
                  <a:srgbClr val="FF0000"/>
                </a:solidFill>
              </a:rPr>
              <a:t> </a:t>
            </a:r>
          </a:p>
          <a:p>
            <a:r>
              <a:rPr lang="en-US" b="1" dirty="0" err="1">
                <a:solidFill>
                  <a:srgbClr val="FF0000"/>
                </a:solidFill>
              </a:rPr>
              <a:t>sai</a:t>
            </a:r>
            <a:r>
              <a:rPr lang="en-US" b="1" dirty="0">
                <a:solidFill>
                  <a:srgbClr val="FF0000"/>
                </a:solidFill>
              </a:rPr>
              <a:t> </a:t>
            </a:r>
            <a:r>
              <a:rPr lang="en-US" b="1" dirty="0" err="1">
                <a:solidFill>
                  <a:srgbClr val="FF0000"/>
                </a:solidFill>
              </a:rPr>
              <a:t>trái</a:t>
            </a:r>
            <a:endParaRPr lang="en-US" b="1" dirty="0">
              <a:solidFill>
                <a:srgbClr val="FF0000"/>
              </a:solidFill>
            </a:endParaRPr>
          </a:p>
        </p:txBody>
      </p:sp>
    </p:spTree>
    <p:extLst>
      <p:ext uri="{BB962C8B-B14F-4D97-AF65-F5344CB8AC3E}">
        <p14:creationId xmlns:p14="http://schemas.microsoft.com/office/powerpoint/2010/main" xmlns="" val="2335691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500" fill="hold"/>
                                        <p:tgtEl>
                                          <p:spTgt spid="25605"/>
                                        </p:tgtEl>
                                        <p:attrNameLst>
                                          <p:attrName>ppt_x</p:attrName>
                                        </p:attrNameLst>
                                      </p:cBhvr>
                                      <p:tavLst>
                                        <p:tav tm="0">
                                          <p:val>
                                            <p:strVal val="#ppt_x-.2"/>
                                          </p:val>
                                        </p:tav>
                                        <p:tav tm="100000">
                                          <p:val>
                                            <p:strVal val="#ppt_x"/>
                                          </p:val>
                                        </p:tav>
                                      </p:tavLst>
                                    </p:anim>
                                    <p:anim calcmode="lin" valueType="num">
                                      <p:cBhvr>
                                        <p:cTn id="8" dur="500" fill="hold"/>
                                        <p:tgtEl>
                                          <p:spTgt spid="25605"/>
                                        </p:tgtEl>
                                        <p:attrNameLst>
                                          <p:attrName>ppt_y</p:attrName>
                                        </p:attrNameLst>
                                      </p:cBhvr>
                                      <p:tavLst>
                                        <p:tav tm="0">
                                          <p:val>
                                            <p:strVal val="#ppt_y"/>
                                          </p:val>
                                        </p:tav>
                                        <p:tav tm="100000">
                                          <p:val>
                                            <p:strVal val="#ppt_y"/>
                                          </p:val>
                                        </p:tav>
                                      </p:tavLst>
                                    </p:anim>
                                    <p:animEffect transition="in" filter="wipe(right)" prLst="gradientSize: 0.1">
                                      <p:cBhvr>
                                        <p:cTn id="9" dur="500"/>
                                        <p:tgtEl>
                                          <p:spTgt spid="256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25606"/>
                                        </p:tgtEl>
                                        <p:attrNameLst>
                                          <p:attrName>style.visibility</p:attrName>
                                        </p:attrNameLst>
                                      </p:cBhvr>
                                      <p:to>
                                        <p:strVal val="visible"/>
                                      </p:to>
                                    </p:set>
                                    <p:animEffect transition="in" filter="checkerboard(across)">
                                      <p:cBhvr>
                                        <p:cTn id="14" dur="500"/>
                                        <p:tgtEl>
                                          <p:spTgt spid="256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25608"/>
                                        </p:tgtEl>
                                        <p:attrNameLst>
                                          <p:attrName>style.visibility</p:attrName>
                                        </p:attrNameLst>
                                      </p:cBhvr>
                                      <p:to>
                                        <p:strVal val="visible"/>
                                      </p:to>
                                    </p:set>
                                    <p:animEffect transition="in" filter="checkerboard(across)">
                                      <p:cBhvr>
                                        <p:cTn id="19" dur="500"/>
                                        <p:tgtEl>
                                          <p:spTgt spid="256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5609"/>
                                        </p:tgtEl>
                                        <p:attrNameLst>
                                          <p:attrName>style.visibility</p:attrName>
                                        </p:attrNameLst>
                                      </p:cBhvr>
                                      <p:to>
                                        <p:strVal val="visible"/>
                                      </p:to>
                                    </p:set>
                                    <p:animEffect transition="in" filter="checkerboard(across)">
                                      <p:cBhvr>
                                        <p:cTn id="24" dur="500"/>
                                        <p:tgtEl>
                                          <p:spTgt spid="2560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5610"/>
                                        </p:tgtEl>
                                        <p:attrNameLst>
                                          <p:attrName>style.visibility</p:attrName>
                                        </p:attrNameLst>
                                      </p:cBhvr>
                                      <p:to>
                                        <p:strVal val="visible"/>
                                      </p:to>
                                    </p:set>
                                    <p:animEffect transition="in" filter="blinds(horizontal)">
                                      <p:cBhvr>
                                        <p:cTn id="29" dur="500"/>
                                        <p:tgtEl>
                                          <p:spTgt spid="256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5611"/>
                                        </p:tgtEl>
                                        <p:attrNameLst>
                                          <p:attrName>style.visibility</p:attrName>
                                        </p:attrNameLst>
                                      </p:cBhvr>
                                      <p:to>
                                        <p:strVal val="visible"/>
                                      </p:to>
                                    </p:set>
                                    <p:animEffect transition="in" filter="blinds(horizontal)">
                                      <p:cBhvr>
                                        <p:cTn id="34" dur="500"/>
                                        <p:tgtEl>
                                          <p:spTgt spid="256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5612"/>
                                        </p:tgtEl>
                                        <p:attrNameLst>
                                          <p:attrName>style.visibility</p:attrName>
                                        </p:attrNameLst>
                                      </p:cBhvr>
                                      <p:to>
                                        <p:strVal val="visible"/>
                                      </p:to>
                                    </p:set>
                                    <p:animEffect transition="in" filter="blinds(horizontal)">
                                      <p:cBhvr>
                                        <p:cTn id="39" dur="500"/>
                                        <p:tgtEl>
                                          <p:spTgt spid="25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6" grpId="0" animBg="1"/>
      <p:bldP spid="25608" grpId="0" animBg="1"/>
      <p:bldP spid="25609" grpId="0" animBg="1"/>
      <p:bldP spid="25610" grpId="0"/>
      <p:bldP spid="25611" grpId="0"/>
      <p:bldP spid="256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AutoShape 4"/>
          <p:cNvSpPr>
            <a:spLocks noChangeArrowheads="1"/>
          </p:cNvSpPr>
          <p:nvPr/>
        </p:nvSpPr>
        <p:spPr bwMode="auto">
          <a:xfrm rot="1344446">
            <a:off x="6018030" y="295274"/>
            <a:ext cx="2152650" cy="1535113"/>
          </a:xfrm>
          <a:prstGeom prst="wedgeEllipseCallout">
            <a:avLst>
              <a:gd name="adj1" fmla="val -55222"/>
              <a:gd name="adj2" fmla="val 5257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400" b="1">
                <a:solidFill>
                  <a:schemeClr val="folHlink"/>
                </a:solidFill>
              </a:rPr>
              <a:t>CÙNG SUY NGẪM</a:t>
            </a:r>
          </a:p>
        </p:txBody>
      </p:sp>
      <p:sp>
        <p:nvSpPr>
          <p:cNvPr id="30727" name="AutoShape 7"/>
          <p:cNvSpPr>
            <a:spLocks noChangeArrowheads="1"/>
          </p:cNvSpPr>
          <p:nvPr/>
        </p:nvSpPr>
        <p:spPr bwMode="auto">
          <a:xfrm>
            <a:off x="-1" y="152400"/>
            <a:ext cx="6172201" cy="2057400"/>
          </a:xfrm>
          <a:prstGeom prst="ribbon">
            <a:avLst>
              <a:gd name="adj1" fmla="val 12500"/>
              <a:gd name="adj2" fmla="val 50000"/>
            </a:avLst>
          </a:prstGeom>
          <a:ln>
            <a:headEnd/>
            <a:tailEnd/>
          </a:ln>
          <a:extLst/>
        </p:spPr>
        <p:style>
          <a:lnRef idx="2">
            <a:schemeClr val="accent4"/>
          </a:lnRef>
          <a:fillRef idx="1">
            <a:schemeClr val="lt1"/>
          </a:fillRef>
          <a:effectRef idx="0">
            <a:schemeClr val="accent4"/>
          </a:effectRef>
          <a:fontRef idx="minor">
            <a:schemeClr val="dk1"/>
          </a:fontRef>
        </p:style>
        <p:txBody>
          <a:bodyPr wrap="none" anchor="ctr"/>
          <a:lstStyle/>
          <a:p>
            <a:pPr algn="ctr"/>
            <a:r>
              <a:rPr lang="en-US" sz="2400" dirty="0" err="1">
                <a:solidFill>
                  <a:srgbClr val="FF0066"/>
                </a:solidFill>
              </a:rPr>
              <a:t>Những</a:t>
            </a:r>
            <a:r>
              <a:rPr lang="en-US" sz="2400" dirty="0">
                <a:solidFill>
                  <a:srgbClr val="FF0066"/>
                </a:solidFill>
              </a:rPr>
              <a:t> </a:t>
            </a:r>
            <a:r>
              <a:rPr lang="en-US" sz="2400" dirty="0" err="1">
                <a:solidFill>
                  <a:srgbClr val="FF0066"/>
                </a:solidFill>
              </a:rPr>
              <a:t>trường</a:t>
            </a:r>
            <a:r>
              <a:rPr lang="en-US" sz="2400" dirty="0">
                <a:solidFill>
                  <a:srgbClr val="FF0066"/>
                </a:solidFill>
              </a:rPr>
              <a:t> </a:t>
            </a:r>
            <a:r>
              <a:rPr lang="en-US" sz="2400" dirty="0" err="1">
                <a:solidFill>
                  <a:srgbClr val="FF0066"/>
                </a:solidFill>
              </a:rPr>
              <a:t>hợp</a:t>
            </a:r>
            <a:r>
              <a:rPr lang="en-US" sz="2400" dirty="0">
                <a:solidFill>
                  <a:srgbClr val="FF0066"/>
                </a:solidFill>
              </a:rPr>
              <a:t> </a:t>
            </a:r>
            <a:r>
              <a:rPr lang="en-US" sz="2400" dirty="0" err="1">
                <a:solidFill>
                  <a:srgbClr val="FF0066"/>
                </a:solidFill>
              </a:rPr>
              <a:t>nào</a:t>
            </a:r>
            <a:r>
              <a:rPr lang="en-US" sz="2400" dirty="0">
                <a:solidFill>
                  <a:srgbClr val="FF0066"/>
                </a:solidFill>
              </a:rPr>
              <a:t> </a:t>
            </a:r>
          </a:p>
          <a:p>
            <a:pPr algn="ctr"/>
            <a:r>
              <a:rPr lang="en-US" sz="2400" dirty="0" err="1">
                <a:solidFill>
                  <a:srgbClr val="FF0066"/>
                </a:solidFill>
              </a:rPr>
              <a:t>có</a:t>
            </a:r>
            <a:r>
              <a:rPr lang="en-US" sz="2400" dirty="0">
                <a:solidFill>
                  <a:srgbClr val="FF0066"/>
                </a:solidFill>
              </a:rPr>
              <a:t> </a:t>
            </a:r>
            <a:r>
              <a:rPr lang="en-US" sz="2400" dirty="0" err="1">
                <a:solidFill>
                  <a:srgbClr val="FF0066"/>
                </a:solidFill>
              </a:rPr>
              <a:t>thể</a:t>
            </a:r>
            <a:r>
              <a:rPr lang="en-US" sz="2400" dirty="0">
                <a:solidFill>
                  <a:srgbClr val="FF0066"/>
                </a:solidFill>
              </a:rPr>
              <a:t> </a:t>
            </a:r>
            <a:r>
              <a:rPr lang="en-US" sz="2400" dirty="0" err="1">
                <a:solidFill>
                  <a:srgbClr val="FF0066"/>
                </a:solidFill>
              </a:rPr>
              <a:t>không</a:t>
            </a:r>
            <a:r>
              <a:rPr lang="en-US" sz="2400" dirty="0">
                <a:solidFill>
                  <a:srgbClr val="FF0066"/>
                </a:solidFill>
              </a:rPr>
              <a:t> </a:t>
            </a:r>
            <a:r>
              <a:rPr lang="en-US" sz="2400" dirty="0" err="1">
                <a:solidFill>
                  <a:srgbClr val="FF0066"/>
                </a:solidFill>
              </a:rPr>
              <a:t>nói</a:t>
            </a:r>
            <a:r>
              <a:rPr lang="en-US" sz="2400" dirty="0">
                <a:solidFill>
                  <a:srgbClr val="FF0066"/>
                </a:solidFill>
              </a:rPr>
              <a:t> </a:t>
            </a:r>
            <a:r>
              <a:rPr lang="en-US" sz="2400" dirty="0" err="1">
                <a:solidFill>
                  <a:srgbClr val="FF0066"/>
                </a:solidFill>
              </a:rPr>
              <a:t>thật</a:t>
            </a:r>
            <a:r>
              <a:rPr lang="en-US" sz="2400" dirty="0">
                <a:solidFill>
                  <a:srgbClr val="FF0066"/>
                </a:solidFill>
              </a:rPr>
              <a:t> </a:t>
            </a:r>
          </a:p>
          <a:p>
            <a:pPr algn="ctr"/>
            <a:r>
              <a:rPr lang="en-US" sz="2400" dirty="0" err="1">
                <a:solidFill>
                  <a:srgbClr val="FF0066"/>
                </a:solidFill>
              </a:rPr>
              <a:t>mà</a:t>
            </a:r>
            <a:r>
              <a:rPr lang="en-US" sz="2400" dirty="0">
                <a:solidFill>
                  <a:srgbClr val="FF0066"/>
                </a:solidFill>
              </a:rPr>
              <a:t> </a:t>
            </a:r>
            <a:r>
              <a:rPr lang="en-US" sz="2400" dirty="0" err="1">
                <a:solidFill>
                  <a:srgbClr val="FF0066"/>
                </a:solidFill>
              </a:rPr>
              <a:t>vẫn</a:t>
            </a:r>
            <a:r>
              <a:rPr lang="en-US" sz="2400" dirty="0">
                <a:solidFill>
                  <a:srgbClr val="FF0066"/>
                </a:solidFill>
              </a:rPr>
              <a:t> </a:t>
            </a:r>
            <a:r>
              <a:rPr lang="en-US" sz="2400" dirty="0" err="1">
                <a:solidFill>
                  <a:srgbClr val="FF0066"/>
                </a:solidFill>
              </a:rPr>
              <a:t>ko</a:t>
            </a:r>
            <a:r>
              <a:rPr lang="en-US" sz="2400" dirty="0">
                <a:solidFill>
                  <a:srgbClr val="FF0066"/>
                </a:solidFill>
              </a:rPr>
              <a:t> </a:t>
            </a:r>
            <a:r>
              <a:rPr lang="en-US" sz="2400" dirty="0" err="1">
                <a:solidFill>
                  <a:srgbClr val="FF0066"/>
                </a:solidFill>
              </a:rPr>
              <a:t>bị</a:t>
            </a:r>
            <a:r>
              <a:rPr lang="en-US" sz="2400" dirty="0">
                <a:solidFill>
                  <a:srgbClr val="FF0066"/>
                </a:solidFill>
              </a:rPr>
              <a:t> </a:t>
            </a:r>
            <a:r>
              <a:rPr lang="en-US" sz="2400" dirty="0" err="1">
                <a:solidFill>
                  <a:srgbClr val="FF0066"/>
                </a:solidFill>
              </a:rPr>
              <a:t>coi</a:t>
            </a:r>
            <a:r>
              <a:rPr lang="en-US" sz="2400" dirty="0">
                <a:solidFill>
                  <a:srgbClr val="FF0066"/>
                </a:solidFill>
              </a:rPr>
              <a:t> </a:t>
            </a:r>
            <a:r>
              <a:rPr lang="en-US" sz="2400" dirty="0" err="1">
                <a:solidFill>
                  <a:srgbClr val="FF0066"/>
                </a:solidFill>
              </a:rPr>
              <a:t>là</a:t>
            </a:r>
            <a:r>
              <a:rPr lang="en-US" sz="2400" dirty="0">
                <a:solidFill>
                  <a:srgbClr val="FF0066"/>
                </a:solidFill>
              </a:rPr>
              <a:t> </a:t>
            </a:r>
          </a:p>
          <a:p>
            <a:pPr algn="ctr"/>
            <a:r>
              <a:rPr lang="en-US" sz="2400" dirty="0" err="1">
                <a:solidFill>
                  <a:srgbClr val="FF0066"/>
                </a:solidFill>
              </a:rPr>
              <a:t>thiếu</a:t>
            </a:r>
            <a:r>
              <a:rPr lang="en-US" sz="2400" dirty="0">
                <a:solidFill>
                  <a:srgbClr val="FF0066"/>
                </a:solidFill>
              </a:rPr>
              <a:t> </a:t>
            </a:r>
            <a:r>
              <a:rPr lang="en-US" sz="2400" dirty="0" err="1">
                <a:solidFill>
                  <a:srgbClr val="FF0066"/>
                </a:solidFill>
              </a:rPr>
              <a:t>trung</a:t>
            </a:r>
            <a:r>
              <a:rPr lang="en-US" sz="2400" dirty="0">
                <a:solidFill>
                  <a:srgbClr val="FF0066"/>
                </a:solidFill>
              </a:rPr>
              <a:t> </a:t>
            </a:r>
            <a:r>
              <a:rPr lang="en-US" sz="2400" dirty="0" err="1">
                <a:solidFill>
                  <a:srgbClr val="FF0066"/>
                </a:solidFill>
              </a:rPr>
              <a:t>thực</a:t>
            </a:r>
            <a:endParaRPr lang="en-US" sz="2400" dirty="0">
              <a:solidFill>
                <a:srgbClr val="FF0066"/>
              </a:solidFill>
            </a:endParaRPr>
          </a:p>
        </p:txBody>
      </p:sp>
      <p:sp>
        <p:nvSpPr>
          <p:cNvPr id="30728" name="AutoShape 8"/>
          <p:cNvSpPr>
            <a:spLocks noChangeArrowheads="1"/>
          </p:cNvSpPr>
          <p:nvPr/>
        </p:nvSpPr>
        <p:spPr bwMode="auto">
          <a:xfrm>
            <a:off x="228600" y="2438400"/>
            <a:ext cx="8915400" cy="990600"/>
          </a:xfrm>
          <a:prstGeom prst="flowChartTerminator">
            <a:avLst/>
          </a:prstGeom>
          <a:solidFill>
            <a:srgbClr val="0000CC"/>
          </a:solidFill>
          <a:ln w="9525">
            <a:solidFill>
              <a:schemeClr val="tx1"/>
            </a:solidFill>
            <a:miter lim="800000"/>
            <a:headEnd/>
            <a:tailEnd/>
          </a:ln>
          <a:effectLst/>
        </p:spPr>
        <p:txBody>
          <a:bodyPr wrap="none" anchor="ctr"/>
          <a:lstStyle/>
          <a:p>
            <a:pPr algn="ctr"/>
            <a:r>
              <a:rPr lang="en-US" sz="2400" b="1" dirty="0">
                <a:solidFill>
                  <a:srgbClr val="FFFFFF"/>
                </a:solidFill>
              </a:rPr>
              <a:t>TH1</a:t>
            </a:r>
            <a:r>
              <a:rPr lang="en-US" sz="2400" dirty="0">
                <a:solidFill>
                  <a:srgbClr val="FFFFFF"/>
                </a:solidFill>
              </a:rPr>
              <a:t>. </a:t>
            </a:r>
            <a:r>
              <a:rPr lang="en-US" sz="2400" dirty="0" err="1">
                <a:solidFill>
                  <a:srgbClr val="FFFFFF"/>
                </a:solidFill>
              </a:rPr>
              <a:t>Đối</a:t>
            </a:r>
            <a:r>
              <a:rPr lang="en-US" sz="2400" dirty="0">
                <a:solidFill>
                  <a:srgbClr val="FFFFFF"/>
                </a:solidFill>
              </a:rPr>
              <a:t> </a:t>
            </a:r>
            <a:r>
              <a:rPr lang="en-US" sz="2400" dirty="0" err="1">
                <a:solidFill>
                  <a:srgbClr val="FFFFFF"/>
                </a:solidFill>
              </a:rPr>
              <a:t>với</a:t>
            </a:r>
            <a:r>
              <a:rPr lang="en-US" sz="2400" dirty="0">
                <a:solidFill>
                  <a:srgbClr val="FFFFFF"/>
                </a:solidFill>
              </a:rPr>
              <a:t> </a:t>
            </a:r>
            <a:r>
              <a:rPr lang="en-US" sz="2400" dirty="0" err="1">
                <a:solidFill>
                  <a:srgbClr val="FFFFFF"/>
                </a:solidFill>
              </a:rPr>
              <a:t>kẻ</a:t>
            </a:r>
            <a:r>
              <a:rPr lang="en-US" sz="2400" dirty="0">
                <a:solidFill>
                  <a:srgbClr val="FFFFFF"/>
                </a:solidFill>
              </a:rPr>
              <a:t> </a:t>
            </a:r>
            <a:r>
              <a:rPr lang="en-US" sz="2400" dirty="0" err="1">
                <a:solidFill>
                  <a:srgbClr val="FFFFFF"/>
                </a:solidFill>
              </a:rPr>
              <a:t>gian</a:t>
            </a:r>
            <a:r>
              <a:rPr lang="en-US" sz="2400" dirty="0">
                <a:solidFill>
                  <a:srgbClr val="FFFFFF"/>
                </a:solidFill>
              </a:rPr>
              <a:t>, </a:t>
            </a:r>
            <a:r>
              <a:rPr lang="en-US" sz="2400" dirty="0" err="1">
                <a:solidFill>
                  <a:srgbClr val="FFFFFF"/>
                </a:solidFill>
              </a:rPr>
              <a:t>kẻ</a:t>
            </a:r>
            <a:r>
              <a:rPr lang="en-US" sz="2400" dirty="0">
                <a:solidFill>
                  <a:srgbClr val="FFFFFF"/>
                </a:solidFill>
              </a:rPr>
              <a:t> </a:t>
            </a:r>
            <a:r>
              <a:rPr lang="en-US" sz="2400" dirty="0" err="1">
                <a:solidFill>
                  <a:srgbClr val="FFFFFF"/>
                </a:solidFill>
              </a:rPr>
              <a:t>địch</a:t>
            </a:r>
            <a:r>
              <a:rPr lang="en-US" sz="2400" dirty="0">
                <a:solidFill>
                  <a:srgbClr val="FFFFFF"/>
                </a:solidFill>
              </a:rPr>
              <a:t> ta </a:t>
            </a:r>
            <a:r>
              <a:rPr lang="en-US" sz="2400" dirty="0" err="1">
                <a:solidFill>
                  <a:srgbClr val="FFFFFF"/>
                </a:solidFill>
              </a:rPr>
              <a:t>không</a:t>
            </a:r>
            <a:r>
              <a:rPr lang="en-US" sz="2400" dirty="0">
                <a:solidFill>
                  <a:srgbClr val="FFFFFF"/>
                </a:solidFill>
              </a:rPr>
              <a:t> </a:t>
            </a:r>
            <a:r>
              <a:rPr lang="en-US" sz="2400" dirty="0" err="1">
                <a:solidFill>
                  <a:srgbClr val="FFFFFF"/>
                </a:solidFill>
              </a:rPr>
              <a:t>thể</a:t>
            </a:r>
            <a:r>
              <a:rPr lang="en-US" sz="2400" dirty="0">
                <a:solidFill>
                  <a:srgbClr val="FFFFFF"/>
                </a:solidFill>
              </a:rPr>
              <a:t> </a:t>
            </a:r>
            <a:r>
              <a:rPr lang="en-US" sz="2400" dirty="0" err="1">
                <a:solidFill>
                  <a:srgbClr val="FFFFFF"/>
                </a:solidFill>
              </a:rPr>
              <a:t>nói</a:t>
            </a:r>
            <a:r>
              <a:rPr lang="en-US" sz="2400" dirty="0">
                <a:solidFill>
                  <a:srgbClr val="FFFFFF"/>
                </a:solidFill>
              </a:rPr>
              <a:t> </a:t>
            </a:r>
            <a:r>
              <a:rPr lang="en-US" sz="2400" dirty="0" err="1">
                <a:solidFill>
                  <a:srgbClr val="FFFFFF"/>
                </a:solidFill>
              </a:rPr>
              <a:t>sự</a:t>
            </a:r>
            <a:r>
              <a:rPr lang="en-US" sz="2400" dirty="0">
                <a:solidFill>
                  <a:srgbClr val="FFFFFF"/>
                </a:solidFill>
              </a:rPr>
              <a:t> </a:t>
            </a:r>
            <a:r>
              <a:rPr lang="en-US" sz="2400" dirty="0" err="1">
                <a:solidFill>
                  <a:srgbClr val="FFFFFF"/>
                </a:solidFill>
              </a:rPr>
              <a:t>thật</a:t>
            </a:r>
            <a:r>
              <a:rPr lang="en-US" sz="2400" dirty="0">
                <a:solidFill>
                  <a:srgbClr val="FFFFFF"/>
                </a:solidFill>
              </a:rPr>
              <a:t> </a:t>
            </a:r>
            <a:r>
              <a:rPr lang="en-US" sz="2400" dirty="0" err="1">
                <a:solidFill>
                  <a:srgbClr val="FFFFFF"/>
                </a:solidFill>
              </a:rPr>
              <a:t>với</a:t>
            </a:r>
            <a:r>
              <a:rPr lang="en-US" sz="2400" dirty="0">
                <a:solidFill>
                  <a:srgbClr val="FFFFFF"/>
                </a:solidFill>
              </a:rPr>
              <a:t> </a:t>
            </a:r>
            <a:r>
              <a:rPr lang="en-US" sz="2400" dirty="0" err="1">
                <a:solidFill>
                  <a:srgbClr val="FFFFFF"/>
                </a:solidFill>
              </a:rPr>
              <a:t>họ</a:t>
            </a:r>
            <a:r>
              <a:rPr lang="en-US" sz="2400" dirty="0">
                <a:solidFill>
                  <a:srgbClr val="FFFFFF"/>
                </a:solidFill>
              </a:rPr>
              <a:t> </a:t>
            </a:r>
          </a:p>
          <a:p>
            <a:pPr algn="ctr"/>
            <a:r>
              <a:rPr lang="en-US" sz="2400" dirty="0" err="1">
                <a:solidFill>
                  <a:srgbClr val="FFFFFF"/>
                </a:solidFill>
              </a:rPr>
              <a:t>Thể</a:t>
            </a:r>
            <a:r>
              <a:rPr lang="en-US" sz="2400" dirty="0">
                <a:solidFill>
                  <a:srgbClr val="FFFFFF"/>
                </a:solidFill>
              </a:rPr>
              <a:t> </a:t>
            </a:r>
            <a:r>
              <a:rPr lang="en-US" sz="2400" dirty="0" err="1">
                <a:solidFill>
                  <a:srgbClr val="FFFFFF"/>
                </a:solidFill>
              </a:rPr>
              <a:t>hiện</a:t>
            </a:r>
            <a:r>
              <a:rPr lang="en-US" sz="2400" dirty="0">
                <a:solidFill>
                  <a:srgbClr val="FFFFFF"/>
                </a:solidFill>
              </a:rPr>
              <a:t> </a:t>
            </a:r>
            <a:r>
              <a:rPr lang="en-US" sz="2400" dirty="0" err="1">
                <a:solidFill>
                  <a:srgbClr val="FFFFFF"/>
                </a:solidFill>
              </a:rPr>
              <a:t>sự</a:t>
            </a:r>
            <a:r>
              <a:rPr lang="en-US" sz="2400" dirty="0">
                <a:solidFill>
                  <a:srgbClr val="FFFFFF"/>
                </a:solidFill>
              </a:rPr>
              <a:t> </a:t>
            </a:r>
            <a:r>
              <a:rPr lang="en-US" sz="2400" dirty="0" err="1">
                <a:solidFill>
                  <a:srgbClr val="FFFFFF"/>
                </a:solidFill>
              </a:rPr>
              <a:t>cảnh</a:t>
            </a:r>
            <a:r>
              <a:rPr lang="en-US" sz="2400" dirty="0">
                <a:solidFill>
                  <a:srgbClr val="FFFFFF"/>
                </a:solidFill>
              </a:rPr>
              <a:t> </a:t>
            </a:r>
            <a:r>
              <a:rPr lang="en-US" sz="2400" dirty="0" err="1">
                <a:solidFill>
                  <a:srgbClr val="FFFFFF"/>
                </a:solidFill>
              </a:rPr>
              <a:t>giác</a:t>
            </a:r>
            <a:r>
              <a:rPr lang="en-US" sz="2400" dirty="0">
                <a:solidFill>
                  <a:srgbClr val="FFFFFF"/>
                </a:solidFill>
              </a:rPr>
              <a:t> </a:t>
            </a:r>
            <a:r>
              <a:rPr lang="en-US" sz="2400" dirty="0" err="1">
                <a:solidFill>
                  <a:srgbClr val="FFFFFF"/>
                </a:solidFill>
              </a:rPr>
              <a:t>với</a:t>
            </a:r>
            <a:r>
              <a:rPr lang="en-US" sz="2400" dirty="0">
                <a:solidFill>
                  <a:srgbClr val="FFFFFF"/>
                </a:solidFill>
              </a:rPr>
              <a:t> </a:t>
            </a:r>
            <a:r>
              <a:rPr lang="en-US" sz="2400" dirty="0" err="1">
                <a:solidFill>
                  <a:srgbClr val="FFFFFF"/>
                </a:solidFill>
              </a:rPr>
              <a:t>kẻ</a:t>
            </a:r>
            <a:r>
              <a:rPr lang="en-US" sz="2400" dirty="0">
                <a:solidFill>
                  <a:srgbClr val="FFFFFF"/>
                </a:solidFill>
              </a:rPr>
              <a:t> </a:t>
            </a:r>
            <a:r>
              <a:rPr lang="en-US" sz="2400" dirty="0" err="1">
                <a:solidFill>
                  <a:srgbClr val="FFFFFF"/>
                </a:solidFill>
              </a:rPr>
              <a:t>thù</a:t>
            </a:r>
            <a:endParaRPr lang="en-US" sz="2400" dirty="0">
              <a:solidFill>
                <a:srgbClr val="FFFFFF"/>
              </a:solidFill>
            </a:endParaRPr>
          </a:p>
        </p:txBody>
      </p:sp>
      <p:sp>
        <p:nvSpPr>
          <p:cNvPr id="30729" name="Line 9"/>
          <p:cNvSpPr>
            <a:spLocks noChangeShapeType="1"/>
          </p:cNvSpPr>
          <p:nvPr/>
        </p:nvSpPr>
        <p:spPr bwMode="auto">
          <a:xfrm>
            <a:off x="1295400" y="3124200"/>
            <a:ext cx="12954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0730" name="AutoShape 10"/>
          <p:cNvSpPr>
            <a:spLocks noChangeArrowheads="1"/>
          </p:cNvSpPr>
          <p:nvPr/>
        </p:nvSpPr>
        <p:spPr bwMode="auto">
          <a:xfrm>
            <a:off x="228600" y="3505200"/>
            <a:ext cx="8915400" cy="990600"/>
          </a:xfrm>
          <a:prstGeom prst="flowChartTerminator">
            <a:avLst/>
          </a:prstGeom>
          <a:solidFill>
            <a:srgbClr val="FFFF00"/>
          </a:solidFill>
          <a:ln w="9525">
            <a:solidFill>
              <a:schemeClr val="tx1"/>
            </a:solidFill>
            <a:miter lim="800000"/>
            <a:headEnd/>
            <a:tailEnd/>
          </a:ln>
          <a:effectLst/>
        </p:spPr>
        <p:txBody>
          <a:bodyPr wrap="none" anchor="ctr"/>
          <a:lstStyle/>
          <a:p>
            <a:pPr algn="ctr"/>
            <a:r>
              <a:rPr lang="en-US" sz="2400" b="1" dirty="0"/>
              <a:t>TH2</a:t>
            </a:r>
            <a:r>
              <a:rPr lang="en-US" sz="2400" dirty="0"/>
              <a:t>. </a:t>
            </a:r>
            <a:r>
              <a:rPr lang="en-US" sz="2400" dirty="0" err="1"/>
              <a:t>Đối</a:t>
            </a:r>
            <a:r>
              <a:rPr lang="en-US" sz="2400" dirty="0"/>
              <a:t> </a:t>
            </a:r>
            <a:r>
              <a:rPr lang="en-US" sz="2400" dirty="0" err="1"/>
              <a:t>với</a:t>
            </a:r>
            <a:r>
              <a:rPr lang="en-US" sz="2400" dirty="0"/>
              <a:t> </a:t>
            </a:r>
            <a:r>
              <a:rPr lang="en-US" sz="2400" dirty="0" err="1"/>
              <a:t>bệnh</a:t>
            </a:r>
            <a:r>
              <a:rPr lang="en-US" sz="2400" dirty="0"/>
              <a:t> </a:t>
            </a:r>
            <a:r>
              <a:rPr lang="en-US" sz="2400" dirty="0" err="1"/>
              <a:t>nhân</a:t>
            </a:r>
            <a:r>
              <a:rPr lang="en-US" sz="2400" dirty="0"/>
              <a:t>, </a:t>
            </a:r>
            <a:r>
              <a:rPr lang="en-US" sz="2400" dirty="0" err="1"/>
              <a:t>thầy</a:t>
            </a:r>
            <a:r>
              <a:rPr lang="en-US" sz="2400" dirty="0"/>
              <a:t> </a:t>
            </a:r>
            <a:r>
              <a:rPr lang="en-US" sz="2400" dirty="0" err="1"/>
              <a:t>thuốc</a:t>
            </a:r>
            <a:r>
              <a:rPr lang="en-US" sz="2400" dirty="0"/>
              <a:t> </a:t>
            </a:r>
            <a:r>
              <a:rPr lang="en-US" sz="2400" dirty="0" err="1"/>
              <a:t>nhiều</a:t>
            </a:r>
            <a:r>
              <a:rPr lang="en-US" sz="2400" dirty="0"/>
              <a:t> </a:t>
            </a:r>
            <a:r>
              <a:rPr lang="en-US" sz="2400" dirty="0" err="1"/>
              <a:t>khi</a:t>
            </a:r>
            <a:r>
              <a:rPr lang="en-US" sz="2400" dirty="0"/>
              <a:t> </a:t>
            </a:r>
            <a:r>
              <a:rPr lang="en-US" sz="2400" dirty="0" err="1"/>
              <a:t>không</a:t>
            </a:r>
            <a:r>
              <a:rPr lang="en-US" sz="2400" dirty="0"/>
              <a:t> </a:t>
            </a:r>
            <a:r>
              <a:rPr lang="en-US" sz="2400" dirty="0" err="1"/>
              <a:t>thể</a:t>
            </a:r>
            <a:r>
              <a:rPr lang="en-US" sz="2400" dirty="0"/>
              <a:t> </a:t>
            </a:r>
          </a:p>
          <a:p>
            <a:pPr algn="ctr"/>
            <a:r>
              <a:rPr lang="en-US" sz="2400" dirty="0" err="1"/>
              <a:t>nói</a:t>
            </a:r>
            <a:r>
              <a:rPr lang="en-US" sz="2400" dirty="0"/>
              <a:t> </a:t>
            </a:r>
            <a:r>
              <a:rPr lang="en-US" sz="2400" dirty="0" err="1"/>
              <a:t>hết</a:t>
            </a:r>
            <a:r>
              <a:rPr lang="en-US" sz="2400" dirty="0"/>
              <a:t> </a:t>
            </a:r>
            <a:r>
              <a:rPr lang="en-US" sz="2400" dirty="0" err="1"/>
              <a:t>sự</a:t>
            </a:r>
            <a:r>
              <a:rPr lang="en-US" sz="2400" dirty="0"/>
              <a:t> </a:t>
            </a:r>
            <a:r>
              <a:rPr lang="en-US" sz="2400" dirty="0" err="1"/>
              <a:t>thật</a:t>
            </a:r>
            <a:r>
              <a:rPr lang="en-US" sz="2400" dirty="0"/>
              <a:t> </a:t>
            </a:r>
            <a:r>
              <a:rPr lang="en-US" sz="2400" dirty="0" err="1"/>
              <a:t>về</a:t>
            </a:r>
            <a:r>
              <a:rPr lang="en-US" sz="2400" dirty="0"/>
              <a:t> </a:t>
            </a:r>
            <a:r>
              <a:rPr lang="en-US" sz="2400" dirty="0" err="1"/>
              <a:t>bệnh</a:t>
            </a:r>
            <a:r>
              <a:rPr lang="en-US" sz="2400" dirty="0"/>
              <a:t> </a:t>
            </a:r>
            <a:r>
              <a:rPr lang="en-US" sz="2400" dirty="0" err="1"/>
              <a:t>tình</a:t>
            </a:r>
            <a:r>
              <a:rPr lang="en-US" sz="2400" dirty="0"/>
              <a:t> </a:t>
            </a:r>
            <a:r>
              <a:rPr lang="en-US" sz="2400" dirty="0" err="1"/>
              <a:t>của</a:t>
            </a:r>
            <a:r>
              <a:rPr lang="en-US" sz="2400" dirty="0"/>
              <a:t> </a:t>
            </a:r>
            <a:r>
              <a:rPr lang="en-US" sz="2400" dirty="0" err="1"/>
              <a:t>họ</a:t>
            </a:r>
            <a:r>
              <a:rPr lang="en-US" sz="2400" dirty="0"/>
              <a:t> </a:t>
            </a:r>
          </a:p>
          <a:p>
            <a:pPr algn="ctr"/>
            <a:r>
              <a:rPr lang="en-US" sz="2400" dirty="0" err="1"/>
              <a:t>Thể</a:t>
            </a:r>
            <a:r>
              <a:rPr lang="en-US" sz="2400" dirty="0"/>
              <a:t> </a:t>
            </a:r>
            <a:r>
              <a:rPr lang="en-US" sz="2400" dirty="0" err="1"/>
              <a:t>hiện</a:t>
            </a:r>
            <a:r>
              <a:rPr lang="en-US" sz="2400" dirty="0"/>
              <a:t> </a:t>
            </a:r>
            <a:r>
              <a:rPr lang="en-US" sz="2400" dirty="0" err="1"/>
              <a:t>tính</a:t>
            </a:r>
            <a:r>
              <a:rPr lang="en-US" sz="2400" dirty="0"/>
              <a:t> </a:t>
            </a:r>
            <a:r>
              <a:rPr lang="en-US" sz="2400" dirty="0" err="1"/>
              <a:t>nhân</a:t>
            </a:r>
            <a:r>
              <a:rPr lang="en-US" sz="2400" dirty="0"/>
              <a:t> </a:t>
            </a:r>
            <a:r>
              <a:rPr lang="en-US" sz="2400" dirty="0" err="1"/>
              <a:t>đạo</a:t>
            </a:r>
            <a:endParaRPr lang="en-US" sz="2400" dirty="0"/>
          </a:p>
        </p:txBody>
      </p:sp>
      <p:sp>
        <p:nvSpPr>
          <p:cNvPr id="30731" name="Line 11"/>
          <p:cNvSpPr>
            <a:spLocks noChangeShapeType="1"/>
          </p:cNvSpPr>
          <p:nvPr/>
        </p:nvSpPr>
        <p:spPr bwMode="auto">
          <a:xfrm>
            <a:off x="1676400" y="4343400"/>
            <a:ext cx="12954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0732" name="AutoShape 12"/>
          <p:cNvSpPr>
            <a:spLocks noChangeArrowheads="1"/>
          </p:cNvSpPr>
          <p:nvPr/>
        </p:nvSpPr>
        <p:spPr bwMode="auto">
          <a:xfrm>
            <a:off x="228600" y="4572000"/>
            <a:ext cx="8915400" cy="1066800"/>
          </a:xfrm>
          <a:prstGeom prst="flowChartTerminator">
            <a:avLst/>
          </a:prstGeom>
          <a:solidFill>
            <a:srgbClr val="FF0066"/>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sz="2400" b="1" dirty="0">
                <a:latin typeface="Times New Roman" panose="02020603050405020304" pitchFamily="18" charset="0"/>
                <a:cs typeface="Times New Roman" panose="02020603050405020304" pitchFamily="18" charset="0"/>
              </a:rPr>
              <a:t>TH3</a:t>
            </a:r>
            <a:r>
              <a:rPr lang="en-US" sz="2400" dirty="0">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Người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vợ</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đau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yếu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nhưng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sợ</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chồng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và</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các</a:t>
            </a:r>
            <a:r>
              <a:rPr lang="en-US" sz="2200" dirty="0">
                <a:solidFill>
                  <a:schemeClr val="tx1"/>
                </a:solidFill>
                <a:latin typeface="Times New Roman" panose="02020603050405020304" pitchFamily="18" charset="0"/>
                <a:cs typeface="Times New Roman" panose="02020603050405020304" pitchFamily="18" charset="0"/>
              </a:rPr>
              <a:t> con lo </a:t>
            </a:r>
            <a:r>
              <a:rPr lang="en-US" sz="2200" dirty="0" err="1">
                <a:solidFill>
                  <a:schemeClr val="tx1"/>
                </a:solidFill>
                <a:latin typeface="Times New Roman" panose="02020603050405020304" pitchFamily="18" charset="0"/>
                <a:cs typeface="Times New Roman" panose="02020603050405020304" pitchFamily="18" charset="0"/>
              </a:rPr>
              <a:t>lắng</a:t>
            </a:r>
            <a:r>
              <a:rPr lang="en-US" sz="2200" dirty="0">
                <a:solidFill>
                  <a:schemeClr val="tx1"/>
                </a:solidFill>
                <a:latin typeface="Times New Roman" panose="02020603050405020304" pitchFamily="18" charset="0"/>
                <a:cs typeface="Times New Roman" panose="02020603050405020304" pitchFamily="18" charset="0"/>
              </a:rPr>
              <a:t>. </a:t>
            </a:r>
          </a:p>
          <a:p>
            <a:pPr algn="ctr"/>
            <a:r>
              <a:rPr lang="en-US" sz="2200" dirty="0" err="1">
                <a:solidFill>
                  <a:schemeClr val="tx1"/>
                </a:solidFill>
                <a:latin typeface="Times New Roman" panose="02020603050405020304" pitchFamily="18" charset="0"/>
                <a:cs typeface="Times New Roman" panose="02020603050405020304" pitchFamily="18" charset="0"/>
              </a:rPr>
              <a:t>Bà</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vẫn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bảo</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mình</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khỏe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và</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cố</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gắng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đi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làm</a:t>
            </a:r>
            <a:r>
              <a:rPr lang="en-US" sz="2200" dirty="0">
                <a:solidFill>
                  <a:schemeClr val="tx1"/>
                </a:solidFill>
                <a:latin typeface="Times New Roman" panose="02020603050405020304" pitchFamily="18" charset="0"/>
                <a:cs typeface="Times New Roman" panose="02020603050405020304" pitchFamily="18" charset="0"/>
              </a:rPr>
              <a:t>. </a:t>
            </a:r>
          </a:p>
          <a:p>
            <a:pPr algn="ct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Thể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hiện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sự</a:t>
            </a:r>
            <a:r>
              <a:rPr lang="en-US" sz="2200" dirty="0">
                <a:solidFill>
                  <a:schemeClr val="tx1"/>
                </a:solidFill>
                <a:latin typeface="Times New Roman" panose="02020603050405020304" pitchFamily="18" charset="0"/>
                <a:cs typeface="Times New Roman" panose="02020603050405020304" pitchFamily="18" charset="0"/>
              </a:rPr>
              <a:t> hi </a:t>
            </a:r>
            <a:r>
              <a:rPr lang="en-US" sz="2200" dirty="0" err="1">
                <a:solidFill>
                  <a:schemeClr val="tx1"/>
                </a:solidFill>
                <a:latin typeface="Times New Roman" panose="02020603050405020304" pitchFamily="18" charset="0"/>
                <a:cs typeface="Times New Roman" panose="02020603050405020304" pitchFamily="18" charset="0"/>
              </a:rPr>
              <a:t>sinh</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chịu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đựng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của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người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phụ</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nữ</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30733" name="Line 13"/>
          <p:cNvSpPr>
            <a:spLocks noChangeShapeType="1"/>
          </p:cNvSpPr>
          <p:nvPr/>
        </p:nvSpPr>
        <p:spPr bwMode="auto">
          <a:xfrm>
            <a:off x="1447800" y="5486400"/>
            <a:ext cx="12954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0734" name="AutoShape 14"/>
          <p:cNvSpPr>
            <a:spLocks/>
          </p:cNvSpPr>
          <p:nvPr/>
        </p:nvSpPr>
        <p:spPr bwMode="auto">
          <a:xfrm rot="5400000">
            <a:off x="4400550" y="2789767"/>
            <a:ext cx="571500" cy="7543800"/>
          </a:xfrm>
          <a:prstGeom prst="rightBrace">
            <a:avLst>
              <a:gd name="adj1" fmla="val 110000"/>
              <a:gd name="adj2" fmla="val 50000"/>
            </a:avLst>
          </a:prstGeom>
          <a:noFill/>
          <a:ln w="635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35" name="Rectangle 15"/>
          <p:cNvSpPr>
            <a:spLocks noChangeArrowheads="1"/>
          </p:cNvSpPr>
          <p:nvPr/>
        </p:nvSpPr>
        <p:spPr bwMode="auto">
          <a:xfrm>
            <a:off x="1219199" y="5723467"/>
            <a:ext cx="7162800"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2400" b="1" dirty="0" err="1">
                <a:solidFill>
                  <a:srgbClr val="0000CC"/>
                </a:solidFill>
              </a:rPr>
              <a:t>Trung</a:t>
            </a:r>
            <a:r>
              <a:rPr lang="en-US" sz="2400" b="1" dirty="0">
                <a:solidFill>
                  <a:srgbClr val="0000CC"/>
                </a:solidFill>
              </a:rPr>
              <a:t> </a:t>
            </a:r>
            <a:r>
              <a:rPr lang="en-US" sz="2400" b="1" dirty="0" err="1">
                <a:solidFill>
                  <a:srgbClr val="0000CC"/>
                </a:solidFill>
              </a:rPr>
              <a:t>thực</a:t>
            </a:r>
            <a:r>
              <a:rPr lang="en-US" sz="2400" b="1" dirty="0">
                <a:solidFill>
                  <a:srgbClr val="0000CC"/>
                </a:solidFill>
              </a:rPr>
              <a:t> </a:t>
            </a:r>
            <a:r>
              <a:rPr lang="en-US" sz="2400" b="1" dirty="0" err="1">
                <a:solidFill>
                  <a:srgbClr val="0000CC"/>
                </a:solidFill>
              </a:rPr>
              <a:t>không</a:t>
            </a:r>
            <a:r>
              <a:rPr lang="en-US" sz="2400" b="1" dirty="0">
                <a:solidFill>
                  <a:srgbClr val="0000CC"/>
                </a:solidFill>
              </a:rPr>
              <a:t> </a:t>
            </a:r>
            <a:r>
              <a:rPr lang="en-US" sz="2400" b="1" dirty="0" err="1">
                <a:solidFill>
                  <a:srgbClr val="0000CC"/>
                </a:solidFill>
              </a:rPr>
              <a:t>có</a:t>
            </a:r>
            <a:r>
              <a:rPr lang="en-US" sz="2400" b="1" dirty="0">
                <a:solidFill>
                  <a:srgbClr val="0000CC"/>
                </a:solidFill>
              </a:rPr>
              <a:t> </a:t>
            </a:r>
            <a:r>
              <a:rPr lang="en-US" sz="2400" b="1" dirty="0" err="1">
                <a:solidFill>
                  <a:srgbClr val="0000CC"/>
                </a:solidFill>
              </a:rPr>
              <a:t>nghĩa</a:t>
            </a:r>
            <a:r>
              <a:rPr lang="en-US" sz="2400" b="1" dirty="0">
                <a:solidFill>
                  <a:srgbClr val="0000CC"/>
                </a:solidFill>
              </a:rPr>
              <a:t> </a:t>
            </a:r>
            <a:r>
              <a:rPr lang="en-US" sz="2400" b="1" dirty="0" err="1">
                <a:solidFill>
                  <a:srgbClr val="0000CC"/>
                </a:solidFill>
              </a:rPr>
              <a:t>là</a:t>
            </a:r>
            <a:r>
              <a:rPr lang="en-US" sz="2400" b="1" dirty="0">
                <a:solidFill>
                  <a:srgbClr val="0000CC"/>
                </a:solidFill>
              </a:rPr>
              <a:t> </a:t>
            </a:r>
            <a:r>
              <a:rPr lang="en-US" sz="2400" b="1" dirty="0" err="1">
                <a:solidFill>
                  <a:srgbClr val="0000CC"/>
                </a:solidFill>
              </a:rPr>
              <a:t>biết</a:t>
            </a:r>
            <a:r>
              <a:rPr lang="en-US" sz="2400" b="1" dirty="0">
                <a:solidFill>
                  <a:srgbClr val="0000CC"/>
                </a:solidFill>
              </a:rPr>
              <a:t> </a:t>
            </a:r>
            <a:r>
              <a:rPr lang="en-US" sz="2400" b="1" dirty="0" err="1">
                <a:solidFill>
                  <a:srgbClr val="0000CC"/>
                </a:solidFill>
              </a:rPr>
              <a:t>gì</a:t>
            </a:r>
            <a:r>
              <a:rPr lang="en-US" sz="2400" b="1" dirty="0">
                <a:solidFill>
                  <a:srgbClr val="0000CC"/>
                </a:solidFill>
              </a:rPr>
              <a:t>, </a:t>
            </a:r>
            <a:r>
              <a:rPr lang="en-US" sz="2400" b="1" dirty="0" err="1">
                <a:solidFill>
                  <a:srgbClr val="0000CC"/>
                </a:solidFill>
              </a:rPr>
              <a:t>nghĩ</a:t>
            </a:r>
            <a:r>
              <a:rPr lang="en-US" sz="2400" b="1" dirty="0">
                <a:solidFill>
                  <a:srgbClr val="0000CC"/>
                </a:solidFill>
              </a:rPr>
              <a:t> </a:t>
            </a:r>
            <a:r>
              <a:rPr lang="en-US" sz="2400" b="1" dirty="0" err="1">
                <a:solidFill>
                  <a:srgbClr val="0000CC"/>
                </a:solidFill>
              </a:rPr>
              <a:t>gì</a:t>
            </a:r>
            <a:r>
              <a:rPr lang="en-US" sz="2400" b="1" dirty="0">
                <a:solidFill>
                  <a:srgbClr val="0000CC"/>
                </a:solidFill>
              </a:rPr>
              <a:t> </a:t>
            </a:r>
            <a:r>
              <a:rPr lang="en-US" sz="2400" b="1" dirty="0" err="1">
                <a:solidFill>
                  <a:srgbClr val="0000CC"/>
                </a:solidFill>
              </a:rPr>
              <a:t>cũng</a:t>
            </a:r>
            <a:r>
              <a:rPr lang="en-US" sz="2400" b="1" dirty="0">
                <a:solidFill>
                  <a:srgbClr val="0000CC"/>
                </a:solidFill>
              </a:rPr>
              <a:t> </a:t>
            </a:r>
            <a:r>
              <a:rPr lang="en-US" sz="2400" b="1" dirty="0" err="1">
                <a:solidFill>
                  <a:srgbClr val="0000CC"/>
                </a:solidFill>
              </a:rPr>
              <a:t>tùy</a:t>
            </a:r>
            <a:r>
              <a:rPr lang="en-US" sz="2400" b="1" dirty="0">
                <a:solidFill>
                  <a:srgbClr val="0000CC"/>
                </a:solidFill>
              </a:rPr>
              <a:t> </a:t>
            </a:r>
            <a:r>
              <a:rPr lang="en-US" sz="2400" b="1" dirty="0" err="1">
                <a:solidFill>
                  <a:srgbClr val="0000CC"/>
                </a:solidFill>
              </a:rPr>
              <a:t>tiện</a:t>
            </a:r>
            <a:r>
              <a:rPr lang="en-US" sz="2400" b="1" dirty="0">
                <a:solidFill>
                  <a:srgbClr val="0000CC"/>
                </a:solidFill>
              </a:rPr>
              <a:t> </a:t>
            </a:r>
            <a:r>
              <a:rPr lang="en-US" sz="2400" b="1" dirty="0" err="1">
                <a:solidFill>
                  <a:srgbClr val="0000CC"/>
                </a:solidFill>
              </a:rPr>
              <a:t>nói</a:t>
            </a:r>
            <a:r>
              <a:rPr lang="en-US" sz="2400" b="1" dirty="0">
                <a:solidFill>
                  <a:srgbClr val="0000CC"/>
                </a:solidFill>
              </a:rPr>
              <a:t> </a:t>
            </a:r>
            <a:r>
              <a:rPr lang="en-US" sz="2400" b="1" dirty="0" err="1">
                <a:solidFill>
                  <a:srgbClr val="0000CC"/>
                </a:solidFill>
              </a:rPr>
              <a:t>ra</a:t>
            </a:r>
            <a:endParaRPr lang="en-US" sz="2400" b="1" dirty="0">
              <a:solidFill>
                <a:srgbClr val="0000CC"/>
              </a:solidFill>
            </a:endParaRPr>
          </a:p>
          <a:p>
            <a:pPr algn="ctr"/>
            <a:r>
              <a:rPr lang="en-US" sz="2400" b="1" dirty="0" err="1">
                <a:solidFill>
                  <a:srgbClr val="0000CC"/>
                </a:solidFill>
              </a:rPr>
              <a:t>Mà</a:t>
            </a:r>
            <a:r>
              <a:rPr lang="en-US" sz="2400" b="1" dirty="0">
                <a:solidFill>
                  <a:srgbClr val="0000CC"/>
                </a:solidFill>
              </a:rPr>
              <a:t> </a:t>
            </a:r>
            <a:r>
              <a:rPr lang="en-US" sz="2400" b="1" dirty="0" err="1">
                <a:solidFill>
                  <a:srgbClr val="0000CC"/>
                </a:solidFill>
              </a:rPr>
              <a:t>phải</a:t>
            </a:r>
            <a:r>
              <a:rPr lang="en-US" sz="2400" b="1" dirty="0">
                <a:solidFill>
                  <a:srgbClr val="0000CC"/>
                </a:solidFill>
              </a:rPr>
              <a:t> </a:t>
            </a:r>
            <a:r>
              <a:rPr lang="en-US" sz="2400" b="1" dirty="0" err="1">
                <a:solidFill>
                  <a:srgbClr val="0000CC"/>
                </a:solidFill>
              </a:rPr>
              <a:t>nói</a:t>
            </a:r>
            <a:r>
              <a:rPr lang="en-US" sz="2400" b="1" dirty="0">
                <a:solidFill>
                  <a:srgbClr val="0000CC"/>
                </a:solidFill>
              </a:rPr>
              <a:t> </a:t>
            </a:r>
            <a:r>
              <a:rPr lang="en-US" sz="2400" b="1" dirty="0" err="1">
                <a:solidFill>
                  <a:srgbClr val="0000CC"/>
                </a:solidFill>
              </a:rPr>
              <a:t>đúng</a:t>
            </a:r>
            <a:r>
              <a:rPr lang="en-US" sz="2400" b="1" dirty="0">
                <a:solidFill>
                  <a:srgbClr val="0000CC"/>
                </a:solidFill>
              </a:rPr>
              <a:t> </a:t>
            </a:r>
            <a:r>
              <a:rPr lang="en-US" sz="2400" b="1" dirty="0" err="1">
                <a:solidFill>
                  <a:srgbClr val="0000CC"/>
                </a:solidFill>
              </a:rPr>
              <a:t>lúc</a:t>
            </a:r>
            <a:r>
              <a:rPr lang="en-US" sz="2400" b="1" dirty="0">
                <a:solidFill>
                  <a:srgbClr val="0000CC"/>
                </a:solidFill>
              </a:rPr>
              <a:t>, </a:t>
            </a:r>
            <a:r>
              <a:rPr lang="en-US" sz="2400" b="1" dirty="0" err="1">
                <a:solidFill>
                  <a:srgbClr val="0000CC"/>
                </a:solidFill>
              </a:rPr>
              <a:t>đúng</a:t>
            </a:r>
            <a:r>
              <a:rPr lang="en-US" sz="2400" b="1" dirty="0">
                <a:solidFill>
                  <a:srgbClr val="0000CC"/>
                </a:solidFill>
              </a:rPr>
              <a:t> </a:t>
            </a:r>
            <a:r>
              <a:rPr lang="en-US" sz="2400" b="1" dirty="0" err="1">
                <a:solidFill>
                  <a:srgbClr val="0000CC"/>
                </a:solidFill>
              </a:rPr>
              <a:t>chỗ</a:t>
            </a:r>
            <a:r>
              <a:rPr lang="en-US" sz="2400" b="1" dirty="0">
                <a:solidFill>
                  <a:srgbClr val="0000CC"/>
                </a:solidFill>
              </a:rPr>
              <a:t> </a:t>
            </a:r>
            <a:r>
              <a:rPr lang="en-US" sz="2400" b="1" dirty="0" err="1">
                <a:solidFill>
                  <a:srgbClr val="0000CC"/>
                </a:solidFill>
              </a:rPr>
              <a:t>và</a:t>
            </a:r>
            <a:r>
              <a:rPr lang="en-US" sz="2400" b="1" dirty="0">
                <a:solidFill>
                  <a:srgbClr val="0000CC"/>
                </a:solidFill>
              </a:rPr>
              <a:t> </a:t>
            </a:r>
            <a:r>
              <a:rPr lang="en-US" sz="2400" b="1" dirty="0" err="1">
                <a:solidFill>
                  <a:srgbClr val="0000CC"/>
                </a:solidFill>
              </a:rPr>
              <a:t>đúng</a:t>
            </a:r>
            <a:r>
              <a:rPr lang="en-US" sz="2400" b="1" dirty="0">
                <a:solidFill>
                  <a:srgbClr val="0000CC"/>
                </a:solidFill>
              </a:rPr>
              <a:t> </a:t>
            </a:r>
            <a:r>
              <a:rPr lang="en-US" sz="2400" b="1" dirty="0" err="1">
                <a:solidFill>
                  <a:srgbClr val="0000CC"/>
                </a:solidFill>
              </a:rPr>
              <a:t>đối</a:t>
            </a:r>
            <a:r>
              <a:rPr lang="en-US" sz="2400" b="1" dirty="0">
                <a:solidFill>
                  <a:srgbClr val="0000CC"/>
                </a:solidFill>
              </a:rPr>
              <a:t> </a:t>
            </a:r>
            <a:r>
              <a:rPr lang="en-US" sz="2400" b="1" dirty="0" err="1">
                <a:solidFill>
                  <a:srgbClr val="0000CC"/>
                </a:solidFill>
              </a:rPr>
              <a:t>tượng</a:t>
            </a:r>
            <a:endParaRPr lang="en-US" sz="2400" b="1" dirty="0">
              <a:solidFill>
                <a:srgbClr val="0000CC"/>
              </a:solidFill>
            </a:endParaRPr>
          </a:p>
        </p:txBody>
      </p:sp>
    </p:spTree>
    <p:extLst>
      <p:ext uri="{BB962C8B-B14F-4D97-AF65-F5344CB8AC3E}">
        <p14:creationId xmlns:p14="http://schemas.microsoft.com/office/powerpoint/2010/main" xmlns="" val="4167720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0724"/>
                                        </p:tgtEl>
                                        <p:attrNameLst>
                                          <p:attrName>style.visibility</p:attrName>
                                        </p:attrNameLst>
                                      </p:cBhvr>
                                      <p:to>
                                        <p:strVal val="visible"/>
                                      </p:to>
                                    </p:set>
                                    <p:set>
                                      <p:cBhvr>
                                        <p:cTn id="7" dur="228" fill="hold">
                                          <p:stCondLst>
                                            <p:cond delay="0"/>
                                          </p:stCondLst>
                                        </p:cTn>
                                        <p:tgtEl>
                                          <p:spTgt spid="30724"/>
                                        </p:tgtEl>
                                        <p:attrNameLst>
                                          <p:attrName>style.rotation</p:attrName>
                                        </p:attrNameLst>
                                      </p:cBhvr>
                                      <p:to>
                                        <p:strVal val="-45.0"/>
                                      </p:to>
                                    </p:set>
                                    <p:anim calcmode="lin" valueType="num">
                                      <p:cBhvr>
                                        <p:cTn id="8" dur="228" fill="hold">
                                          <p:stCondLst>
                                            <p:cond delay="228"/>
                                          </p:stCondLst>
                                        </p:cTn>
                                        <p:tgtEl>
                                          <p:spTgt spid="30724"/>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0724"/>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0724"/>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0724"/>
                                        </p:tgtEl>
                                        <p:attrNameLst>
                                          <p:attrName>ppt_y</p:attrName>
                                        </p:attrNameLst>
                                      </p:cBhvr>
                                      <p:tavLst>
                                        <p:tav tm="0">
                                          <p:val>
                                            <p:strVal val="#ppt_y-(0.354*#ppt_w-0.172*#ppt_h)"/>
                                          </p:val>
                                        </p:tav>
                                        <p:tav tm="100000">
                                          <p:val>
                                            <p:strVal val="#ppt_y"/>
                                          </p:val>
                                        </p:tav>
                                      </p:tavLst>
                                    </p:anim>
                                  </p:childTnLst>
                                </p:cTn>
                              </p:par>
                              <p:par>
                                <p:cTn id="12" presetID="8" presetClass="entr" presetSubtype="16" fill="hold" grpId="0" nodeType="withEffect">
                                  <p:stCondLst>
                                    <p:cond delay="0"/>
                                  </p:stCondLst>
                                  <p:childTnLst>
                                    <p:set>
                                      <p:cBhvr>
                                        <p:cTn id="13" dur="1" fill="hold">
                                          <p:stCondLst>
                                            <p:cond delay="0"/>
                                          </p:stCondLst>
                                        </p:cTn>
                                        <p:tgtEl>
                                          <p:spTgt spid="30727"/>
                                        </p:tgtEl>
                                        <p:attrNameLst>
                                          <p:attrName>style.visibility</p:attrName>
                                        </p:attrNameLst>
                                      </p:cBhvr>
                                      <p:to>
                                        <p:strVal val="visible"/>
                                      </p:to>
                                    </p:set>
                                    <p:animEffect transition="in" filter="diamond(in)">
                                      <p:cBhvr>
                                        <p:cTn id="14" dur="2000"/>
                                        <p:tgtEl>
                                          <p:spTgt spid="307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0729"/>
                                        </p:tgtEl>
                                        <p:attrNameLst>
                                          <p:attrName>style.visibility</p:attrName>
                                        </p:attrNameLst>
                                      </p:cBhvr>
                                      <p:to>
                                        <p:strVal val="visible"/>
                                      </p:to>
                                    </p:set>
                                    <p:anim calcmode="lin" valueType="num">
                                      <p:cBhvr>
                                        <p:cTn id="19" dur="1000" fill="hold"/>
                                        <p:tgtEl>
                                          <p:spTgt spid="30729"/>
                                        </p:tgtEl>
                                        <p:attrNameLst>
                                          <p:attrName>ppt_x</p:attrName>
                                        </p:attrNameLst>
                                      </p:cBhvr>
                                      <p:tavLst>
                                        <p:tav tm="0">
                                          <p:val>
                                            <p:strVal val="#ppt_x-.2"/>
                                          </p:val>
                                        </p:tav>
                                        <p:tav tm="100000">
                                          <p:val>
                                            <p:strVal val="#ppt_x"/>
                                          </p:val>
                                        </p:tav>
                                      </p:tavLst>
                                    </p:anim>
                                    <p:anim calcmode="lin" valueType="num">
                                      <p:cBhvr>
                                        <p:cTn id="20" dur="1000" fill="hold"/>
                                        <p:tgtEl>
                                          <p:spTgt spid="3072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0729"/>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30728"/>
                                        </p:tgtEl>
                                        <p:attrNameLst>
                                          <p:attrName>style.visibility</p:attrName>
                                        </p:attrNameLst>
                                      </p:cBhvr>
                                      <p:to>
                                        <p:strVal val="visible"/>
                                      </p:to>
                                    </p:set>
                                    <p:anim calcmode="lin" valueType="num">
                                      <p:cBhvr>
                                        <p:cTn id="24" dur="1000" fill="hold"/>
                                        <p:tgtEl>
                                          <p:spTgt spid="30728"/>
                                        </p:tgtEl>
                                        <p:attrNameLst>
                                          <p:attrName>ppt_x</p:attrName>
                                        </p:attrNameLst>
                                      </p:cBhvr>
                                      <p:tavLst>
                                        <p:tav tm="0">
                                          <p:val>
                                            <p:strVal val="#ppt_x-.2"/>
                                          </p:val>
                                        </p:tav>
                                        <p:tav tm="100000">
                                          <p:val>
                                            <p:strVal val="#ppt_x"/>
                                          </p:val>
                                        </p:tav>
                                      </p:tavLst>
                                    </p:anim>
                                    <p:anim calcmode="lin" valueType="num">
                                      <p:cBhvr>
                                        <p:cTn id="25" dur="1000" fill="hold"/>
                                        <p:tgtEl>
                                          <p:spTgt spid="30728"/>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07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30731"/>
                                        </p:tgtEl>
                                        <p:attrNameLst>
                                          <p:attrName>style.visibility</p:attrName>
                                        </p:attrNameLst>
                                      </p:cBhvr>
                                      <p:to>
                                        <p:strVal val="visible"/>
                                      </p:to>
                                    </p:set>
                                    <p:anim calcmode="lin" valueType="num">
                                      <p:cBhvr>
                                        <p:cTn id="31" dur="1000" fill="hold"/>
                                        <p:tgtEl>
                                          <p:spTgt spid="30731"/>
                                        </p:tgtEl>
                                        <p:attrNameLst>
                                          <p:attrName>ppt_x</p:attrName>
                                        </p:attrNameLst>
                                      </p:cBhvr>
                                      <p:tavLst>
                                        <p:tav tm="0">
                                          <p:val>
                                            <p:strVal val="#ppt_x-.2"/>
                                          </p:val>
                                        </p:tav>
                                        <p:tav tm="100000">
                                          <p:val>
                                            <p:strVal val="#ppt_x"/>
                                          </p:val>
                                        </p:tav>
                                      </p:tavLst>
                                    </p:anim>
                                    <p:anim calcmode="lin" valueType="num">
                                      <p:cBhvr>
                                        <p:cTn id="32" dur="1000" fill="hold"/>
                                        <p:tgtEl>
                                          <p:spTgt spid="30731"/>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0731"/>
                                        </p:tgtEl>
                                      </p:cBhvr>
                                    </p:animEffect>
                                  </p:childTnLst>
                                </p:cTn>
                              </p:par>
                              <p:par>
                                <p:cTn id="34" presetID="29" presetClass="entr" presetSubtype="0" fill="hold" grpId="0" nodeType="withEffect">
                                  <p:stCondLst>
                                    <p:cond delay="0"/>
                                  </p:stCondLst>
                                  <p:childTnLst>
                                    <p:set>
                                      <p:cBhvr>
                                        <p:cTn id="35" dur="1" fill="hold">
                                          <p:stCondLst>
                                            <p:cond delay="0"/>
                                          </p:stCondLst>
                                        </p:cTn>
                                        <p:tgtEl>
                                          <p:spTgt spid="30730"/>
                                        </p:tgtEl>
                                        <p:attrNameLst>
                                          <p:attrName>style.visibility</p:attrName>
                                        </p:attrNameLst>
                                      </p:cBhvr>
                                      <p:to>
                                        <p:strVal val="visible"/>
                                      </p:to>
                                    </p:set>
                                    <p:anim calcmode="lin" valueType="num">
                                      <p:cBhvr>
                                        <p:cTn id="36" dur="1000" fill="hold"/>
                                        <p:tgtEl>
                                          <p:spTgt spid="30730"/>
                                        </p:tgtEl>
                                        <p:attrNameLst>
                                          <p:attrName>ppt_x</p:attrName>
                                        </p:attrNameLst>
                                      </p:cBhvr>
                                      <p:tavLst>
                                        <p:tav tm="0">
                                          <p:val>
                                            <p:strVal val="#ppt_x-.2"/>
                                          </p:val>
                                        </p:tav>
                                        <p:tav tm="100000">
                                          <p:val>
                                            <p:strVal val="#ppt_x"/>
                                          </p:val>
                                        </p:tav>
                                      </p:tavLst>
                                    </p:anim>
                                    <p:anim calcmode="lin" valueType="num">
                                      <p:cBhvr>
                                        <p:cTn id="37" dur="1000" fill="hold"/>
                                        <p:tgtEl>
                                          <p:spTgt spid="30730"/>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073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30733"/>
                                        </p:tgtEl>
                                        <p:attrNameLst>
                                          <p:attrName>style.visibility</p:attrName>
                                        </p:attrNameLst>
                                      </p:cBhvr>
                                      <p:to>
                                        <p:strVal val="visible"/>
                                      </p:to>
                                    </p:set>
                                    <p:anim calcmode="lin" valueType="num">
                                      <p:cBhvr>
                                        <p:cTn id="43" dur="1000" fill="hold"/>
                                        <p:tgtEl>
                                          <p:spTgt spid="30733"/>
                                        </p:tgtEl>
                                        <p:attrNameLst>
                                          <p:attrName>ppt_x</p:attrName>
                                        </p:attrNameLst>
                                      </p:cBhvr>
                                      <p:tavLst>
                                        <p:tav tm="0">
                                          <p:val>
                                            <p:strVal val="#ppt_x-.2"/>
                                          </p:val>
                                        </p:tav>
                                        <p:tav tm="100000">
                                          <p:val>
                                            <p:strVal val="#ppt_x"/>
                                          </p:val>
                                        </p:tav>
                                      </p:tavLst>
                                    </p:anim>
                                    <p:anim calcmode="lin" valueType="num">
                                      <p:cBhvr>
                                        <p:cTn id="44" dur="1000" fill="hold"/>
                                        <p:tgtEl>
                                          <p:spTgt spid="30733"/>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0733"/>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30732"/>
                                        </p:tgtEl>
                                        <p:attrNameLst>
                                          <p:attrName>style.visibility</p:attrName>
                                        </p:attrNameLst>
                                      </p:cBhvr>
                                      <p:to>
                                        <p:strVal val="visible"/>
                                      </p:to>
                                    </p:set>
                                    <p:anim calcmode="lin" valueType="num">
                                      <p:cBhvr>
                                        <p:cTn id="48" dur="1000" fill="hold"/>
                                        <p:tgtEl>
                                          <p:spTgt spid="30732"/>
                                        </p:tgtEl>
                                        <p:attrNameLst>
                                          <p:attrName>ppt_x</p:attrName>
                                        </p:attrNameLst>
                                      </p:cBhvr>
                                      <p:tavLst>
                                        <p:tav tm="0">
                                          <p:val>
                                            <p:strVal val="#ppt_x-.2"/>
                                          </p:val>
                                        </p:tav>
                                        <p:tav tm="100000">
                                          <p:val>
                                            <p:strVal val="#ppt_x"/>
                                          </p:val>
                                        </p:tav>
                                      </p:tavLst>
                                    </p:anim>
                                    <p:anim calcmode="lin" valueType="num">
                                      <p:cBhvr>
                                        <p:cTn id="49" dur="1000" fill="hold"/>
                                        <p:tgtEl>
                                          <p:spTgt spid="3073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3073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30735"/>
                                        </p:tgtEl>
                                        <p:attrNameLst>
                                          <p:attrName>style.visibility</p:attrName>
                                        </p:attrNameLst>
                                      </p:cBhvr>
                                      <p:to>
                                        <p:strVal val="visible"/>
                                      </p:to>
                                    </p:set>
                                    <p:anim from="(-#ppt_w/2)" to="(#ppt_x)" calcmode="lin" valueType="num">
                                      <p:cBhvr>
                                        <p:cTn id="55" dur="600" fill="hold">
                                          <p:stCondLst>
                                            <p:cond delay="0"/>
                                          </p:stCondLst>
                                        </p:cTn>
                                        <p:tgtEl>
                                          <p:spTgt spid="30735"/>
                                        </p:tgtEl>
                                        <p:attrNameLst>
                                          <p:attrName>ppt_x</p:attrName>
                                        </p:attrNameLst>
                                      </p:cBhvr>
                                    </p:anim>
                                    <p:anim from="0" to="-1.0" calcmode="lin" valueType="num">
                                      <p:cBhvr>
                                        <p:cTn id="56" dur="200" decel="50000" autoRev="1" fill="hold">
                                          <p:stCondLst>
                                            <p:cond delay="600"/>
                                          </p:stCondLst>
                                        </p:cTn>
                                        <p:tgtEl>
                                          <p:spTgt spid="30735"/>
                                        </p:tgtEl>
                                        <p:attrNameLst>
                                          <p:attrName>xshear</p:attrName>
                                        </p:attrNameLst>
                                      </p:cBhvr>
                                    </p:anim>
                                    <p:animScale>
                                      <p:cBhvr>
                                        <p:cTn id="57" dur="200" decel="100000" autoRev="1" fill="hold">
                                          <p:stCondLst>
                                            <p:cond delay="600"/>
                                          </p:stCondLst>
                                        </p:cTn>
                                        <p:tgtEl>
                                          <p:spTgt spid="30735"/>
                                        </p:tgtEl>
                                      </p:cBhvr>
                                      <p:from x="100000" y="100000"/>
                                      <p:to x="80000" y="100000"/>
                                    </p:animScale>
                                    <p:anim by="(#ppt_h/3+#ppt_w*0.1)" calcmode="lin" valueType="num">
                                      <p:cBhvr additive="sum">
                                        <p:cTn id="58" dur="200" decel="100000" autoRev="1" fill="hold">
                                          <p:stCondLst>
                                            <p:cond delay="600"/>
                                          </p:stCondLst>
                                        </p:cTn>
                                        <p:tgtEl>
                                          <p:spTgt spid="30735"/>
                                        </p:tgtEl>
                                        <p:attrNameLst>
                                          <p:attrName>ppt_x</p:attrName>
                                        </p:attrNameLst>
                                      </p:cBhvr>
                                    </p:anim>
                                  </p:childTnLst>
                                </p:cTn>
                              </p:par>
                              <p:par>
                                <p:cTn id="59" presetID="34" presetClass="entr" presetSubtype="0" fill="hold" grpId="0" nodeType="withEffect">
                                  <p:stCondLst>
                                    <p:cond delay="0"/>
                                  </p:stCondLst>
                                  <p:childTnLst>
                                    <p:set>
                                      <p:cBhvr>
                                        <p:cTn id="60" dur="1" fill="hold">
                                          <p:stCondLst>
                                            <p:cond delay="0"/>
                                          </p:stCondLst>
                                        </p:cTn>
                                        <p:tgtEl>
                                          <p:spTgt spid="30734"/>
                                        </p:tgtEl>
                                        <p:attrNameLst>
                                          <p:attrName>style.visibility</p:attrName>
                                        </p:attrNameLst>
                                      </p:cBhvr>
                                      <p:to>
                                        <p:strVal val="visible"/>
                                      </p:to>
                                    </p:set>
                                    <p:anim from="(-#ppt_w/2)" to="(#ppt_x)" calcmode="lin" valueType="num">
                                      <p:cBhvr>
                                        <p:cTn id="61" dur="600" fill="hold">
                                          <p:stCondLst>
                                            <p:cond delay="0"/>
                                          </p:stCondLst>
                                        </p:cTn>
                                        <p:tgtEl>
                                          <p:spTgt spid="30734"/>
                                        </p:tgtEl>
                                        <p:attrNameLst>
                                          <p:attrName>ppt_x</p:attrName>
                                        </p:attrNameLst>
                                      </p:cBhvr>
                                    </p:anim>
                                    <p:anim from="0" to="-1.0" calcmode="lin" valueType="num">
                                      <p:cBhvr>
                                        <p:cTn id="62" dur="200" decel="50000" autoRev="1" fill="hold">
                                          <p:stCondLst>
                                            <p:cond delay="600"/>
                                          </p:stCondLst>
                                        </p:cTn>
                                        <p:tgtEl>
                                          <p:spTgt spid="30734"/>
                                        </p:tgtEl>
                                        <p:attrNameLst>
                                          <p:attrName>xshear</p:attrName>
                                        </p:attrNameLst>
                                      </p:cBhvr>
                                    </p:anim>
                                    <p:animScale>
                                      <p:cBhvr>
                                        <p:cTn id="63" dur="200" decel="100000" autoRev="1" fill="hold">
                                          <p:stCondLst>
                                            <p:cond delay="600"/>
                                          </p:stCondLst>
                                        </p:cTn>
                                        <p:tgtEl>
                                          <p:spTgt spid="30734"/>
                                        </p:tgtEl>
                                      </p:cBhvr>
                                      <p:from x="100000" y="100000"/>
                                      <p:to x="80000" y="100000"/>
                                    </p:animScale>
                                    <p:anim by="(#ppt_h/3+#ppt_w*0.1)" calcmode="lin" valueType="num">
                                      <p:cBhvr additive="sum">
                                        <p:cTn id="64" dur="200" decel="100000" autoRev="1" fill="hold">
                                          <p:stCondLst>
                                            <p:cond delay="600"/>
                                          </p:stCondLst>
                                        </p:cTn>
                                        <p:tgtEl>
                                          <p:spTgt spid="3073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7" grpId="0" animBg="1"/>
      <p:bldP spid="30728" grpId="0" animBg="1"/>
      <p:bldP spid="30729" grpId="0" animBg="1"/>
      <p:bldP spid="30730" grpId="0" animBg="1"/>
      <p:bldP spid="30731" grpId="0" animBg="1"/>
      <p:bldP spid="30732" grpId="0" animBg="1"/>
      <p:bldP spid="30733" grpId="0" animBg="1"/>
      <p:bldP spid="30734" grpId="0" animBg="1"/>
      <p:bldP spid="307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304800"/>
            <a:ext cx="7239000" cy="1384995"/>
          </a:xfrm>
          <a:prstGeom prst="rect">
            <a:avLst/>
          </a:prstGeom>
        </p:spPr>
        <p:txBody>
          <a:bodyPr wrap="square">
            <a:spAutoFit/>
          </a:bodyPr>
          <a:lstStyle/>
          <a:p>
            <a:r>
              <a:rPr lang="en-US" sz="2800" b="1" u="sng" smtClean="0">
                <a:solidFill>
                  <a:srgbClr val="FF0000"/>
                </a:solidFill>
                <a:latin typeface="Arial" charset="0"/>
              </a:rPr>
              <a:t>III. Bài tập:</a:t>
            </a:r>
            <a:r>
              <a:rPr lang="en-US" sz="2800" b="1" smtClean="0">
                <a:solidFill>
                  <a:srgbClr val="FF0000"/>
                </a:solidFill>
                <a:latin typeface="Arial" charset="0"/>
              </a:rPr>
              <a:t/>
            </a:r>
            <a:br>
              <a:rPr lang="en-US" sz="2800" b="1" smtClean="0">
                <a:solidFill>
                  <a:srgbClr val="FF0000"/>
                </a:solidFill>
                <a:latin typeface="Arial" charset="0"/>
              </a:rPr>
            </a:br>
            <a:r>
              <a:rPr lang="en-US" sz="2800" smtClean="0">
                <a:latin typeface="Arial" charset="0"/>
              </a:rPr>
              <a:t>  </a:t>
            </a:r>
            <a:r>
              <a:rPr lang="en-US" sz="2800" b="1" u="sng" smtClean="0">
                <a:solidFill>
                  <a:srgbClr val="0000FF"/>
                </a:solidFill>
                <a:latin typeface="Arial" charset="0"/>
              </a:rPr>
              <a:t>a/ Hành vi nào thể hiện tính trung thực ?</a:t>
            </a:r>
            <a:br>
              <a:rPr lang="en-US" sz="2800" b="1" u="sng" smtClean="0">
                <a:solidFill>
                  <a:srgbClr val="0000FF"/>
                </a:solidFill>
                <a:latin typeface="Arial" charset="0"/>
              </a:rPr>
            </a:br>
            <a:endParaRPr lang="en-US" sz="2800"/>
          </a:p>
        </p:txBody>
      </p:sp>
      <p:sp>
        <p:nvSpPr>
          <p:cNvPr id="7" name="Rectangle 6"/>
          <p:cNvSpPr/>
          <p:nvPr/>
        </p:nvSpPr>
        <p:spPr>
          <a:xfrm>
            <a:off x="-152400" y="1371600"/>
            <a:ext cx="10363200" cy="5262979"/>
          </a:xfrm>
          <a:prstGeom prst="rect">
            <a:avLst/>
          </a:prstGeom>
        </p:spPr>
        <p:txBody>
          <a:bodyPr wrap="square">
            <a:spAutoFit/>
          </a:bodyPr>
          <a:lstStyle/>
          <a:p>
            <a:r>
              <a:rPr lang="en-US" sz="2800" b="1" smtClean="0">
                <a:latin typeface="Arial" charset="0"/>
              </a:rPr>
              <a:t>    a- Làm hộ bài cho bạn.</a:t>
            </a:r>
          </a:p>
          <a:p>
            <a:r>
              <a:rPr lang="en-US" sz="2800" b="1" smtClean="0">
                <a:latin typeface="Arial" charset="0"/>
              </a:rPr>
              <a:t/>
            </a:r>
            <a:br>
              <a:rPr lang="en-US" sz="2800" b="1" smtClean="0">
                <a:latin typeface="Arial" charset="0"/>
              </a:rPr>
            </a:br>
            <a:r>
              <a:rPr lang="en-US" sz="2800" b="1" smtClean="0">
                <a:latin typeface="Arial" charset="0"/>
              </a:rPr>
              <a:t>    b- Quay cóp trong giờ kiểm tra.</a:t>
            </a:r>
            <a:br>
              <a:rPr lang="en-US" sz="2800" b="1" smtClean="0">
                <a:latin typeface="Arial" charset="0"/>
              </a:rPr>
            </a:br>
            <a:r>
              <a:rPr lang="en-US" sz="2800" b="1" smtClean="0">
                <a:latin typeface="Arial" charset="0"/>
              </a:rPr>
              <a:t>   </a:t>
            </a:r>
          </a:p>
          <a:p>
            <a:r>
              <a:rPr lang="en-US" sz="2800" b="1">
                <a:latin typeface="Arial" charset="0"/>
              </a:rPr>
              <a:t> </a:t>
            </a:r>
            <a:r>
              <a:rPr lang="en-US" sz="2800" b="1" smtClean="0">
                <a:latin typeface="Arial" charset="0"/>
              </a:rPr>
              <a:t>  c- Nhận lỗi thay cho bạn.</a:t>
            </a:r>
          </a:p>
          <a:p>
            <a:r>
              <a:rPr lang="en-US" sz="2800" b="1" smtClean="0">
                <a:latin typeface="Arial" charset="0"/>
              </a:rPr>
              <a:t/>
            </a:r>
            <a:br>
              <a:rPr lang="en-US" sz="2800" b="1" smtClean="0">
                <a:latin typeface="Arial" charset="0"/>
              </a:rPr>
            </a:br>
            <a:r>
              <a:rPr lang="en-US" sz="2800" b="1" smtClean="0">
                <a:latin typeface="Arial" charset="0"/>
              </a:rPr>
              <a:t>   d-Thẳng thắn phê bình khi bạn mắc khuyết </a:t>
            </a:r>
            <a:r>
              <a:rPr lang="vi-VN" sz="2800" b="1" smtClean="0">
                <a:latin typeface="Arial" charset="0"/>
              </a:rPr>
              <a:t>đ</a:t>
            </a:r>
            <a:r>
              <a:rPr lang="en-US" sz="2800" b="1" smtClean="0">
                <a:latin typeface="Arial" charset="0"/>
              </a:rPr>
              <a:t>iểm.</a:t>
            </a:r>
            <a:br>
              <a:rPr lang="en-US" sz="2800" b="1" smtClean="0">
                <a:latin typeface="Arial" charset="0"/>
              </a:rPr>
            </a:br>
            <a:r>
              <a:rPr lang="en-US" sz="2800" b="1" smtClean="0">
                <a:latin typeface="Arial" charset="0"/>
              </a:rPr>
              <a:t>    </a:t>
            </a:r>
          </a:p>
          <a:p>
            <a:r>
              <a:rPr lang="en-US" sz="2800" b="1" smtClean="0">
                <a:latin typeface="Arial" charset="0"/>
              </a:rPr>
              <a:t>   đ-Dũng cảm nhận lỗi của mình.</a:t>
            </a:r>
            <a:br>
              <a:rPr lang="en-US" sz="2800" b="1" smtClean="0">
                <a:latin typeface="Arial" charset="0"/>
              </a:rPr>
            </a:br>
            <a:r>
              <a:rPr lang="en-US" sz="2800" b="1" smtClean="0">
                <a:latin typeface="Arial" charset="0"/>
              </a:rPr>
              <a:t>   </a:t>
            </a:r>
          </a:p>
          <a:p>
            <a:r>
              <a:rPr lang="en-US" sz="2800" b="1" smtClean="0">
                <a:latin typeface="Arial" charset="0"/>
              </a:rPr>
              <a:t>   e -Nhặt </a:t>
            </a:r>
            <a:r>
              <a:rPr lang="vi-VN" sz="2800" b="1" smtClean="0">
                <a:latin typeface="Arial" charset="0"/>
              </a:rPr>
              <a:t>đư</a:t>
            </a:r>
            <a:r>
              <a:rPr lang="en-US" sz="2800" b="1" smtClean="0">
                <a:latin typeface="Arial" charset="0"/>
              </a:rPr>
              <a:t>ợc của r</a:t>
            </a:r>
            <a:r>
              <a:rPr lang="vi-VN" sz="2800" b="1" smtClean="0">
                <a:latin typeface="Arial" charset="0"/>
              </a:rPr>
              <a:t>ơ</a:t>
            </a:r>
            <a:r>
              <a:rPr lang="en-US" sz="2800" b="1" smtClean="0">
                <a:latin typeface="Arial" charset="0"/>
              </a:rPr>
              <a:t>i </a:t>
            </a:r>
            <a:r>
              <a:rPr lang="vi-VN" sz="2800" b="1" smtClean="0">
                <a:latin typeface="Arial" charset="0"/>
              </a:rPr>
              <a:t>đ</a:t>
            </a:r>
            <a:r>
              <a:rPr lang="en-US" sz="2800" b="1" smtClean="0">
                <a:latin typeface="Arial" charset="0"/>
              </a:rPr>
              <a:t>em trả lại ng</a:t>
            </a:r>
            <a:r>
              <a:rPr lang="vi-VN" sz="2800" b="1" smtClean="0">
                <a:latin typeface="Arial" charset="0"/>
              </a:rPr>
              <a:t>ư</a:t>
            </a:r>
            <a:r>
              <a:rPr lang="en-US" sz="2800" b="1" smtClean="0">
                <a:latin typeface="Arial" charset="0"/>
              </a:rPr>
              <a:t>ời </a:t>
            </a:r>
            <a:br>
              <a:rPr lang="en-US" sz="2800" b="1" smtClean="0">
                <a:latin typeface="Arial" charset="0"/>
              </a:rPr>
            </a:br>
            <a:r>
              <a:rPr lang="en-US" sz="2800" b="1" smtClean="0">
                <a:latin typeface="Arial" charset="0"/>
              </a:rPr>
              <a:t>      mất.  </a:t>
            </a:r>
            <a:endParaRPr lang="en-US" sz="2800" b="1"/>
          </a:p>
        </p:txBody>
      </p:sp>
      <p:sp>
        <p:nvSpPr>
          <p:cNvPr id="10" name="Oval 9"/>
          <p:cNvSpPr/>
          <p:nvPr/>
        </p:nvSpPr>
        <p:spPr>
          <a:xfrm>
            <a:off x="152400" y="3886200"/>
            <a:ext cx="3810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 y="4724400"/>
            <a:ext cx="3810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23092" y="5715000"/>
            <a:ext cx="3810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97858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 y="0"/>
            <a:ext cx="9178447" cy="6858000"/>
          </a:xfrm>
        </p:spPr>
      </p:pic>
      <p:sp>
        <p:nvSpPr>
          <p:cNvPr id="5" name="Rectangle 4"/>
          <p:cNvSpPr/>
          <p:nvPr/>
        </p:nvSpPr>
        <p:spPr>
          <a:xfrm>
            <a:off x="381000" y="1981200"/>
            <a:ext cx="9143998" cy="2554545"/>
          </a:xfrm>
          <a:prstGeom prst="rect">
            <a:avLst/>
          </a:prstGeom>
        </p:spPr>
        <p:txBody>
          <a:bodyPr wrap="square">
            <a:spAutoFit/>
          </a:bodyPr>
          <a:lstStyle/>
          <a:p>
            <a:r>
              <a:rPr lang="en-US" sz="4000" dirty="0" smtClean="0">
                <a:solidFill>
                  <a:srgbClr val="FF0066"/>
                </a:solidFill>
                <a:latin typeface="Times New Roman" panose="02020603050405020304" pitchFamily="18" charset="0"/>
              </a:rPr>
              <a:t>“</a:t>
            </a:r>
            <a:r>
              <a:rPr lang="vi-VN" sz="4000" dirty="0" smtClean="0">
                <a:solidFill>
                  <a:srgbClr val="FF0066"/>
                </a:solidFill>
                <a:latin typeface="Times New Roman" panose="02020603050405020304" pitchFamily="18" charset="0"/>
              </a:rPr>
              <a:t>Người </a:t>
            </a:r>
            <a:r>
              <a:rPr lang="vi-VN" sz="4000" dirty="0">
                <a:solidFill>
                  <a:srgbClr val="FF0066"/>
                </a:solidFill>
                <a:latin typeface="Times New Roman" panose="02020603050405020304" pitchFamily="18" charset="0"/>
              </a:rPr>
              <a:t>thật sự trung thực là người luôn luôn tự hỏi mình đã đủ trung thực </a:t>
            </a:r>
            <a:r>
              <a:rPr lang="vi-VN" sz="4000" dirty="0" smtClean="0">
                <a:solidFill>
                  <a:srgbClr val="FF0066"/>
                </a:solidFill>
                <a:latin typeface="Times New Roman" panose="02020603050405020304" pitchFamily="18" charset="0"/>
              </a:rPr>
              <a:t>chưa</a:t>
            </a:r>
            <a:r>
              <a:rPr lang="en-US" sz="4000" dirty="0" smtClean="0">
                <a:solidFill>
                  <a:srgbClr val="FF0066"/>
                </a:solidFill>
                <a:latin typeface="Times New Roman" panose="02020603050405020304" pitchFamily="18" charset="0"/>
              </a:rPr>
              <a:t>”</a:t>
            </a:r>
            <a:r>
              <a:rPr lang="vi-VN" sz="4000" dirty="0">
                <a:solidFill>
                  <a:srgbClr val="FF0066"/>
                </a:solidFill>
              </a:rPr>
              <a:t/>
            </a:r>
            <a:br>
              <a:rPr lang="vi-VN" sz="4000" dirty="0">
                <a:solidFill>
                  <a:srgbClr val="FF0066"/>
                </a:solidFill>
              </a:rPr>
            </a:br>
            <a:r>
              <a:rPr lang="vi-VN" sz="4000" dirty="0">
                <a:solidFill>
                  <a:srgbClr val="FF0066"/>
                </a:solidFill>
              </a:rPr>
              <a:t/>
            </a:r>
            <a:br>
              <a:rPr lang="vi-VN" sz="4000" dirty="0">
                <a:solidFill>
                  <a:srgbClr val="FF0066"/>
                </a:solidFill>
              </a:rPr>
            </a:br>
            <a:endParaRPr lang="en-US" sz="4000" dirty="0">
              <a:solidFill>
                <a:srgbClr val="FF0066"/>
              </a:solidFill>
            </a:endParaRPr>
          </a:p>
        </p:txBody>
      </p:sp>
    </p:spTree>
    <p:extLst>
      <p:ext uri="{BB962C8B-B14F-4D97-AF65-F5344CB8AC3E}">
        <p14:creationId xmlns:p14="http://schemas.microsoft.com/office/powerpoint/2010/main" xmlns="" val="269190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400" y="0"/>
            <a:ext cx="9144000" cy="6858000"/>
          </a:xfrm>
          <a:prstGeom prst="rect">
            <a:avLst/>
          </a:prstGeom>
        </p:spPr>
      </p:pic>
      <p:sp>
        <p:nvSpPr>
          <p:cNvPr id="4" name="Rectangle 2"/>
          <p:cNvSpPr txBox="1">
            <a:spLocks noChangeArrowheads="1"/>
          </p:cNvSpPr>
          <p:nvPr/>
        </p:nvSpPr>
        <p:spPr>
          <a:xfrm>
            <a:off x="431800" y="254608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Tx/>
              <a:buNone/>
            </a:pPr>
            <a:endParaRPr lang="en-US" dirty="0" smtClean="0"/>
          </a:p>
          <a:p>
            <a:pPr algn="just">
              <a:buFontTx/>
              <a:buNone/>
            </a:pP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Thế</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nào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là</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sống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giản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dị</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Nêu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những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biểu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hiện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của</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sống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giản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dị</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và</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trái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với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sống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giản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dị.Vì</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sao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phải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sống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giản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dị</a:t>
            </a:r>
            <a:r>
              <a:rPr lang="en-US" dirty="0" smtClean="0">
                <a:solidFill>
                  <a:srgbClr val="0000CC"/>
                </a:solidFill>
                <a:latin typeface="Times New Roman" pitchFamily="18" charset="0"/>
                <a:cs typeface="Times New Roman" pitchFamily="18" charset="0"/>
              </a:rPr>
              <a:t>?</a:t>
            </a:r>
          </a:p>
          <a:p>
            <a:pPr>
              <a:buFontTx/>
              <a:buNone/>
            </a:pPr>
            <a:endParaRPr lang="en-US" dirty="0">
              <a:latin typeface="Times New Roman" pitchFamily="18" charset="0"/>
              <a:cs typeface="Times New Roman" pitchFamily="18" charset="0"/>
            </a:endParaRPr>
          </a:p>
        </p:txBody>
      </p:sp>
      <p:sp>
        <p:nvSpPr>
          <p:cNvPr id="5" name="WordArt 3" descr="Narrow vertical"/>
          <p:cNvSpPr>
            <a:spLocks noChangeArrowheads="1" noChangeShapeType="1" noTextEdit="1"/>
          </p:cNvSpPr>
          <p:nvPr/>
        </p:nvSpPr>
        <p:spPr bwMode="auto">
          <a:xfrm>
            <a:off x="660400" y="609600"/>
            <a:ext cx="8229600" cy="2133600"/>
          </a:xfrm>
          <a:prstGeom prst="rect">
            <a:avLst/>
          </a:prstGeom>
        </p:spPr>
        <p:txBody>
          <a:bodyPr wrap="none" fromWordArt="1">
            <a:prstTxWarp prst="textCurveUp">
              <a:avLst>
                <a:gd name="adj" fmla="val 45194"/>
              </a:avLst>
            </a:prstTxWarp>
          </a:bodyPr>
          <a:lstStyle/>
          <a:p>
            <a:r>
              <a:rPr lang="en-US" sz="3200" kern="10" dirty="0" err="1">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Kieåm</a:t>
            </a:r>
            <a:r>
              <a:rPr lang="en-US" sz="32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 </a:t>
            </a:r>
            <a:r>
              <a:rPr lang="en-US" sz="3200" kern="10" dirty="0" err="1">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tra</a:t>
            </a:r>
            <a:r>
              <a:rPr lang="en-US" sz="32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 </a:t>
            </a:r>
            <a:r>
              <a:rPr lang="en-US" sz="3200" kern="10" dirty="0" err="1">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baøi</a:t>
            </a:r>
            <a:r>
              <a:rPr lang="en-US" sz="32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 </a:t>
            </a:r>
            <a:r>
              <a:rPr lang="en-US" sz="3200" kern="10" dirty="0" err="1">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cuõ</a:t>
            </a:r>
            <a:r>
              <a:rPr lang="en-US" sz="32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VNI-Times"/>
              </a:rPr>
              <a:t>:</a:t>
            </a:r>
          </a:p>
        </p:txBody>
      </p:sp>
    </p:spTree>
    <p:extLst>
      <p:ext uri="{BB962C8B-B14F-4D97-AF65-F5344CB8AC3E}">
        <p14:creationId xmlns:p14="http://schemas.microsoft.com/office/powerpoint/2010/main" xmlns="" val="9646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heckerboard(across)">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esktop\hình nền\phong-nen-powerpoint-de-thuong-27.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2" name="Title 1"/>
          <p:cNvSpPr>
            <a:spLocks noGrp="1"/>
          </p:cNvSpPr>
          <p:nvPr>
            <p:ph type="title"/>
          </p:nvPr>
        </p:nvSpPr>
        <p:spPr>
          <a:xfrm>
            <a:off x="533400" y="1447800"/>
            <a:ext cx="8610600" cy="1447800"/>
          </a:xfrm>
        </p:spPr>
        <p:txBody>
          <a:bodyPr>
            <a:noAutofit/>
          </a:bodyPr>
          <a:lstStyle/>
          <a:p>
            <a:r>
              <a:rPr lang="en-US" sz="4500" b="1" smtClean="0">
                <a:solidFill>
                  <a:srgbClr val="C00000"/>
                </a:solidFill>
                <a:latin typeface="Times New Roman" pitchFamily="18" charset="0"/>
                <a:cs typeface="Times New Roman" pitchFamily="18" charset="0"/>
              </a:rPr>
              <a:t>Em đã bao giờ nói dối chưa? Nếu có, thì trong trường hợp nào?</a:t>
            </a:r>
            <a:endParaRPr lang="en-US" sz="4500" b="1">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1600200" y="457200"/>
            <a:ext cx="6019800" cy="2514600"/>
          </a:xfrm>
          <a:prstGeom prst="downArrow">
            <a:avLst>
              <a:gd name="adj1" fmla="val 50000"/>
              <a:gd name="adj2" fmla="val 25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sz="3600" b="1">
                <a:solidFill>
                  <a:srgbClr val="000000"/>
                </a:solidFill>
              </a:rPr>
              <a:t>TÌNH HUỐNG</a:t>
            </a:r>
          </a:p>
        </p:txBody>
      </p:sp>
      <p:sp>
        <p:nvSpPr>
          <p:cNvPr id="5" name="AutoShape 3"/>
          <p:cNvSpPr>
            <a:spLocks noChangeArrowheads="1"/>
          </p:cNvSpPr>
          <p:nvPr/>
        </p:nvSpPr>
        <p:spPr bwMode="auto">
          <a:xfrm>
            <a:off x="1181100" y="2971800"/>
            <a:ext cx="6858000" cy="266700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dirty="0" err="1">
                <a:solidFill>
                  <a:srgbClr val="000000"/>
                </a:solidFill>
                <a:latin typeface="Times New Roman" panose="02020603050405020304" pitchFamily="18" charset="0"/>
                <a:cs typeface="Times New Roman" panose="02020603050405020304" pitchFamily="18" charset="0"/>
              </a:rPr>
              <a:t>Em</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sẽ</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xử</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lý</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thế</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nào</a:t>
            </a:r>
            <a:r>
              <a:rPr lang="en-US" sz="4000" dirty="0">
                <a:solidFill>
                  <a:srgbClr val="000000"/>
                </a:solidFill>
                <a:latin typeface="Times New Roman" panose="02020603050405020304" pitchFamily="18" charset="0"/>
                <a:cs typeface="Times New Roman" panose="02020603050405020304" pitchFamily="18" charset="0"/>
              </a:rPr>
              <a:t> </a:t>
            </a:r>
          </a:p>
          <a:p>
            <a:pPr algn="ctr"/>
            <a:r>
              <a:rPr lang="en-US" sz="3800" dirty="0" err="1">
                <a:solidFill>
                  <a:srgbClr val="000000"/>
                </a:solidFill>
                <a:latin typeface="Times New Roman" panose="02020603050405020304" pitchFamily="18" charset="0"/>
                <a:cs typeface="Times New Roman" panose="02020603050405020304" pitchFamily="18" charset="0"/>
              </a:rPr>
              <a:t>khi</a:t>
            </a:r>
            <a:r>
              <a:rPr lang="en-US" sz="3800" dirty="0">
                <a:solidFill>
                  <a:srgbClr val="000000"/>
                </a:solidFill>
                <a:latin typeface="Times New Roman" panose="02020603050405020304" pitchFamily="18" charset="0"/>
                <a:cs typeface="Times New Roman" panose="02020603050405020304" pitchFamily="18" charset="0"/>
              </a:rPr>
              <a:t> </a:t>
            </a:r>
            <a:r>
              <a:rPr lang="en-US" sz="3800" dirty="0" err="1">
                <a:solidFill>
                  <a:srgbClr val="000000"/>
                </a:solidFill>
                <a:latin typeface="Times New Roman" panose="02020603050405020304" pitchFamily="18" charset="0"/>
                <a:cs typeface="Times New Roman" panose="02020603050405020304" pitchFamily="18" charset="0"/>
              </a:rPr>
              <a:t>nhặt</a:t>
            </a:r>
            <a:r>
              <a:rPr lang="en-US" sz="3800" dirty="0">
                <a:solidFill>
                  <a:srgbClr val="000000"/>
                </a:solidFill>
                <a:latin typeface="Times New Roman" panose="02020603050405020304" pitchFamily="18" charset="0"/>
                <a:cs typeface="Times New Roman" panose="02020603050405020304" pitchFamily="18" charset="0"/>
              </a:rPr>
              <a:t> </a:t>
            </a:r>
            <a:r>
              <a:rPr lang="en-US" sz="3800" dirty="0" err="1">
                <a:solidFill>
                  <a:srgbClr val="000000"/>
                </a:solidFill>
                <a:latin typeface="Times New Roman" panose="02020603050405020304" pitchFamily="18" charset="0"/>
                <a:cs typeface="Times New Roman" panose="02020603050405020304" pitchFamily="18" charset="0"/>
              </a:rPr>
              <a:t>được</a:t>
            </a:r>
            <a:r>
              <a:rPr lang="en-US" sz="3800" dirty="0">
                <a:solidFill>
                  <a:srgbClr val="000000"/>
                </a:solidFill>
                <a:latin typeface="Times New Roman" panose="02020603050405020304" pitchFamily="18" charset="0"/>
                <a:cs typeface="Times New Roman" panose="02020603050405020304" pitchFamily="18" charset="0"/>
              </a:rPr>
              <a:t> </a:t>
            </a:r>
            <a:r>
              <a:rPr lang="en-US" sz="3800" dirty="0" err="1">
                <a:solidFill>
                  <a:srgbClr val="000000"/>
                </a:solidFill>
                <a:latin typeface="Times New Roman" panose="02020603050405020304" pitchFamily="18" charset="0"/>
                <a:cs typeface="Times New Roman" panose="02020603050405020304" pitchFamily="18" charset="0"/>
              </a:rPr>
              <a:t>một</a:t>
            </a:r>
            <a:r>
              <a:rPr lang="en-US" sz="3800" dirty="0">
                <a:solidFill>
                  <a:srgbClr val="000000"/>
                </a:solidFill>
                <a:latin typeface="Times New Roman" panose="02020603050405020304" pitchFamily="18" charset="0"/>
                <a:cs typeface="Times New Roman" panose="02020603050405020304" pitchFamily="18" charset="0"/>
              </a:rPr>
              <a:t> </a:t>
            </a:r>
            <a:r>
              <a:rPr lang="en-US" sz="3800" dirty="0" err="1">
                <a:solidFill>
                  <a:srgbClr val="000000"/>
                </a:solidFill>
                <a:latin typeface="Times New Roman" panose="02020603050405020304" pitchFamily="18" charset="0"/>
                <a:cs typeface="Times New Roman" panose="02020603050405020304" pitchFamily="18" charset="0"/>
              </a:rPr>
              <a:t>số</a:t>
            </a:r>
            <a:r>
              <a:rPr lang="en-US" sz="3800" dirty="0">
                <a:solidFill>
                  <a:srgbClr val="000000"/>
                </a:solidFill>
                <a:latin typeface="Times New Roman" panose="02020603050405020304" pitchFamily="18" charset="0"/>
                <a:cs typeface="Times New Roman" panose="02020603050405020304" pitchFamily="18" charset="0"/>
              </a:rPr>
              <a:t> </a:t>
            </a:r>
            <a:r>
              <a:rPr lang="en-US" sz="3800" dirty="0" err="1">
                <a:solidFill>
                  <a:srgbClr val="000000"/>
                </a:solidFill>
                <a:latin typeface="Times New Roman" panose="02020603050405020304" pitchFamily="18" charset="0"/>
                <a:cs typeface="Times New Roman" panose="02020603050405020304" pitchFamily="18" charset="0"/>
              </a:rPr>
              <a:t>tiền</a:t>
            </a:r>
            <a:r>
              <a:rPr lang="en-US" sz="3800" dirty="0">
                <a:solidFill>
                  <a:srgbClr val="000000"/>
                </a:solidFill>
                <a:latin typeface="Times New Roman" panose="02020603050405020304" pitchFamily="18" charset="0"/>
                <a:cs typeface="Times New Roman" panose="02020603050405020304" pitchFamily="18" charset="0"/>
              </a:rPr>
              <a:t> </a:t>
            </a:r>
            <a:r>
              <a:rPr lang="en-US" sz="3800" dirty="0" err="1">
                <a:solidFill>
                  <a:srgbClr val="000000"/>
                </a:solidFill>
                <a:latin typeface="Times New Roman" panose="02020603050405020304" pitchFamily="18" charset="0"/>
                <a:cs typeface="Times New Roman" panose="02020603050405020304" pitchFamily="18" charset="0"/>
              </a:rPr>
              <a:t>lớn</a:t>
            </a:r>
            <a:r>
              <a:rPr lang="en-US" sz="380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6015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hinhanhdephd.com/wp-content/uploads/2016/11/Background-Powerpoint-dep-nhat-8-600x40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33867" y="2438400"/>
            <a:ext cx="9033933" cy="2554545"/>
          </a:xfrm>
          <a:prstGeom prst="rect">
            <a:avLst/>
          </a:prstGeom>
        </p:spPr>
        <p:txBody>
          <a:bodyPr wrap="square">
            <a:spAutoFit/>
          </a:bodyPr>
          <a:lstStyle/>
          <a:p>
            <a:pPr algn="ctr"/>
            <a:r>
              <a:rPr lang="en-US" sz="4400" dirty="0" smtClean="0">
                <a:solidFill>
                  <a:srgbClr val="FF0066"/>
                </a:solidFill>
                <a:latin typeface=".VnAristote" pitchFamily="34" charset="0"/>
              </a:rPr>
              <a:t>“</a:t>
            </a:r>
            <a:r>
              <a:rPr lang="vi-VN" sz="4400" dirty="0" smtClean="0">
                <a:solidFill>
                  <a:srgbClr val="FF0066"/>
                </a:solidFill>
                <a:latin typeface="Times New Roman" panose="02020603050405020304" pitchFamily="18" charset="0"/>
              </a:rPr>
              <a:t>Lòng </a:t>
            </a:r>
            <a:r>
              <a:rPr lang="vi-VN" sz="4400" dirty="0">
                <a:solidFill>
                  <a:srgbClr val="FF0066"/>
                </a:solidFill>
                <a:latin typeface="Times New Roman" panose="02020603050405020304" pitchFamily="18" charset="0"/>
              </a:rPr>
              <a:t>trung thực là chương đầu tiên của cuốn sách trí </a:t>
            </a:r>
            <a:r>
              <a:rPr lang="vi-VN" sz="4400" dirty="0" smtClean="0">
                <a:solidFill>
                  <a:srgbClr val="FF0066"/>
                </a:solidFill>
                <a:latin typeface="Times New Roman" panose="02020603050405020304" pitchFamily="18" charset="0"/>
              </a:rPr>
              <a:t>tuệ</a:t>
            </a:r>
            <a:r>
              <a:rPr lang="en-US" sz="4400" dirty="0" smtClean="0">
                <a:solidFill>
                  <a:srgbClr val="FF0066"/>
                </a:solidFill>
                <a:latin typeface=".VnAristote" pitchFamily="34" charset="0"/>
              </a:rPr>
              <a:t>”</a:t>
            </a:r>
            <a:r>
              <a:rPr lang="vi-VN" sz="4400" dirty="0">
                <a:solidFill>
                  <a:srgbClr val="FF0066"/>
                </a:solidFill>
              </a:rPr>
              <a:t/>
            </a:r>
            <a:br>
              <a:rPr lang="vi-VN" sz="4400" dirty="0">
                <a:solidFill>
                  <a:srgbClr val="FF0066"/>
                </a:solidFill>
              </a:rPr>
            </a:br>
            <a:r>
              <a:rPr lang="vi-VN" sz="3600" dirty="0"/>
              <a:t/>
            </a:r>
            <a:br>
              <a:rPr lang="vi-VN" sz="3600" dirty="0"/>
            </a:br>
            <a:endParaRPr lang="en-US" sz="3600" dirty="0">
              <a:latin typeface=".VnAristote" panose="020B7200000000000000" pitchFamily="34" charset="0"/>
            </a:endParaRPr>
          </a:p>
        </p:txBody>
      </p:sp>
    </p:spTree>
    <p:extLst>
      <p:ext uri="{BB962C8B-B14F-4D97-AF65-F5344CB8AC3E}">
        <p14:creationId xmlns:p14="http://schemas.microsoft.com/office/powerpoint/2010/main" xmlns="" val="263629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286500"/>
          </a:xfrm>
          <a:prstGeom prst="rect">
            <a:avLst/>
          </a:prstGeom>
        </p:spPr>
      </p:pic>
      <p:sp>
        <p:nvSpPr>
          <p:cNvPr id="4" name="Rectangle 2"/>
          <p:cNvSpPr>
            <a:spLocks noChangeArrowheads="1"/>
          </p:cNvSpPr>
          <p:nvPr/>
        </p:nvSpPr>
        <p:spPr bwMode="auto">
          <a:xfrm>
            <a:off x="271975" y="77372"/>
            <a:ext cx="2590800" cy="9144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4800" b="1" i="1" u="sng">
                <a:solidFill>
                  <a:srgbClr val="FF0000"/>
                </a:solidFill>
                <a:effectLst>
                  <a:outerShdw blurRad="38100" dist="38100" dir="2700000" algn="tl">
                    <a:srgbClr val="000000"/>
                  </a:outerShdw>
                </a:effectLst>
                <a:latin typeface="Times New Roman" pitchFamily="18" charset="0"/>
              </a:rPr>
              <a:t>Tiết </a:t>
            </a:r>
            <a:r>
              <a:rPr lang="en-US" sz="4800" b="1" i="1" u="sng">
                <a:solidFill>
                  <a:srgbClr val="FF0000"/>
                </a:solidFill>
                <a:effectLst>
                  <a:outerShdw blurRad="38100" dist="38100" dir="2700000" algn="tl">
                    <a:srgbClr val="000000"/>
                  </a:outerShdw>
                </a:effectLst>
                <a:latin typeface="VNI-Times" pitchFamily="2" charset="0"/>
              </a:rPr>
              <a:t>2</a:t>
            </a:r>
            <a:r>
              <a:rPr lang="en-US" sz="5400" b="1" i="1" u="sng">
                <a:solidFill>
                  <a:srgbClr val="FF0000"/>
                </a:solidFill>
                <a:effectLst>
                  <a:outerShdw blurRad="38100" dist="38100" dir="2700000" algn="tl">
                    <a:srgbClr val="000000"/>
                  </a:outerShdw>
                </a:effectLst>
                <a:latin typeface="VNI-Times" pitchFamily="2" charset="0"/>
              </a:rPr>
              <a:t> </a:t>
            </a:r>
            <a:r>
              <a:rPr lang="en-US" sz="5400">
                <a:solidFill>
                  <a:srgbClr val="FF0000"/>
                </a:solidFill>
                <a:latin typeface="Times New Roman" pitchFamily="18" charset="0"/>
              </a:rPr>
              <a:t> </a:t>
            </a:r>
            <a:endParaRPr lang="vi-VN" sz="5400">
              <a:solidFill>
                <a:srgbClr val="FF0000"/>
              </a:solidFill>
              <a:latin typeface="Times New Roman" pitchFamily="18" charset="0"/>
            </a:endParaRPr>
          </a:p>
        </p:txBody>
      </p:sp>
      <p:sp>
        <p:nvSpPr>
          <p:cNvPr id="5" name="Text Box 3"/>
          <p:cNvSpPr txBox="1">
            <a:spLocks noChangeArrowheads="1"/>
          </p:cNvSpPr>
          <p:nvPr/>
        </p:nvSpPr>
        <p:spPr bwMode="auto">
          <a:xfrm>
            <a:off x="3722077" y="73855"/>
            <a:ext cx="2667000" cy="823913"/>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4800" b="1" u="sng">
                <a:effectLst>
                  <a:outerShdw blurRad="38100" dist="38100" dir="2700000" algn="tl">
                    <a:srgbClr val="000000"/>
                  </a:outerShdw>
                </a:effectLst>
                <a:latin typeface="Times New Roman" pitchFamily="18" charset="0"/>
              </a:rPr>
              <a:t>Bài</a:t>
            </a:r>
            <a:r>
              <a:rPr lang="en-US" sz="4800" b="1" u="sng">
                <a:effectLst>
                  <a:outerShdw blurRad="38100" dist="38100" dir="2700000" algn="tl">
                    <a:srgbClr val="000000"/>
                  </a:outerShdw>
                </a:effectLst>
                <a:latin typeface="VNI-Times" pitchFamily="2" charset="0"/>
              </a:rPr>
              <a:t> 2 :</a:t>
            </a:r>
            <a:r>
              <a:rPr lang="en-US" sz="3600" b="1" u="sng">
                <a:effectLst>
                  <a:outerShdw blurRad="38100" dist="38100" dir="2700000" algn="tl">
                    <a:srgbClr val="000000"/>
                  </a:outerShdw>
                </a:effectLst>
                <a:latin typeface="Times New Roman" pitchFamily="18" charset="0"/>
              </a:rPr>
              <a:t> </a:t>
            </a:r>
          </a:p>
        </p:txBody>
      </p:sp>
      <p:sp>
        <p:nvSpPr>
          <p:cNvPr id="9" name="Text Box 6"/>
          <p:cNvSpPr txBox="1">
            <a:spLocks noChangeArrowheads="1"/>
          </p:cNvSpPr>
          <p:nvPr/>
        </p:nvSpPr>
        <p:spPr bwMode="auto">
          <a:xfrm>
            <a:off x="76200" y="3276600"/>
            <a:ext cx="89154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3000">
                <a:solidFill>
                  <a:schemeClr val="tx1"/>
                </a:solidFill>
                <a:latin typeface="Arial" charset="0"/>
              </a:defRPr>
            </a:lvl1pPr>
            <a:lvl2pPr marL="742950" indent="-285750">
              <a:defRPr sz="2600">
                <a:solidFill>
                  <a:schemeClr val="tx1"/>
                </a:solidFill>
                <a:latin typeface="Arial" charset="0"/>
              </a:defRPr>
            </a:lvl2pPr>
            <a:lvl3pPr marL="1143000" indent="-228600">
              <a:defRPr sz="22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hangingPunct="0">
              <a:defRPr sz="2000">
                <a:solidFill>
                  <a:schemeClr val="tx1"/>
                </a:solidFill>
                <a:latin typeface="Arial" charset="0"/>
              </a:defRPr>
            </a:lvl6pPr>
            <a:lvl7pPr marL="2971800" indent="-228600" eaLnBrk="0" hangingPunct="0">
              <a:defRPr sz="2000">
                <a:solidFill>
                  <a:schemeClr val="tx1"/>
                </a:solidFill>
                <a:latin typeface="Arial" charset="0"/>
              </a:defRPr>
            </a:lvl7pPr>
            <a:lvl8pPr marL="3429000" indent="-228600" eaLnBrk="0" hangingPunct="0">
              <a:defRPr sz="2000">
                <a:solidFill>
                  <a:schemeClr val="tx1"/>
                </a:solidFill>
                <a:latin typeface="Arial" charset="0"/>
              </a:defRPr>
            </a:lvl8pPr>
            <a:lvl9pPr marL="3886200" indent="-228600" eaLnBrk="0" hangingPunct="0">
              <a:defRPr sz="2000">
                <a:solidFill>
                  <a:schemeClr val="tx1"/>
                </a:solidFill>
                <a:latin typeface="Arial" charset="0"/>
              </a:defRPr>
            </a:lvl9pPr>
          </a:lstStyle>
          <a:p>
            <a:pPr marL="342900" indent="-342900" eaLnBrk="1" hangingPunct="1"/>
            <a:r>
              <a:rPr lang="en-US" sz="3200" b="1" dirty="0">
                <a:solidFill>
                  <a:srgbClr val="FF0000"/>
                </a:solidFill>
              </a:rPr>
              <a:t>   </a:t>
            </a:r>
            <a:r>
              <a:rPr lang="en-US" sz="4000" b="1" dirty="0" err="1" smtClean="0">
                <a:solidFill>
                  <a:srgbClr val="FF0000"/>
                </a:solidFill>
              </a:rPr>
              <a:t>I.Truyện</a:t>
            </a:r>
            <a:r>
              <a:rPr lang="en-US" sz="4000" b="1" dirty="0" smtClean="0">
                <a:solidFill>
                  <a:srgbClr val="FF0000"/>
                </a:solidFill>
              </a:rPr>
              <a:t> </a:t>
            </a:r>
            <a:r>
              <a:rPr lang="vi-VN" sz="4000" b="1" dirty="0">
                <a:solidFill>
                  <a:srgbClr val="FF0000"/>
                </a:solidFill>
              </a:rPr>
              <a:t>đ</a:t>
            </a:r>
            <a:r>
              <a:rPr lang="en-US" sz="4000" b="1" dirty="0" err="1">
                <a:solidFill>
                  <a:srgbClr val="FF0000"/>
                </a:solidFill>
              </a:rPr>
              <a:t>ọc</a:t>
            </a:r>
            <a:r>
              <a:rPr lang="en-US" sz="4000" b="1" dirty="0">
                <a:solidFill>
                  <a:srgbClr val="FF0000"/>
                </a:solidFill>
              </a:rPr>
              <a:t>:</a:t>
            </a:r>
          </a:p>
          <a:p>
            <a:pPr marL="342900" indent="-342900" eaLnBrk="1" hangingPunct="1"/>
            <a:r>
              <a:rPr lang="en-US" sz="3200" b="1" dirty="0">
                <a:solidFill>
                  <a:srgbClr val="FF0000"/>
                </a:solidFill>
              </a:rPr>
              <a:t> </a:t>
            </a:r>
            <a:r>
              <a:rPr lang="en-US" sz="3200" b="1" dirty="0" err="1" smtClean="0">
                <a:solidFill>
                  <a:srgbClr val="0000FF"/>
                </a:solidFill>
              </a:rPr>
              <a:t>Sự</a:t>
            </a:r>
            <a:r>
              <a:rPr lang="en-US" sz="3200" b="1" dirty="0" smtClean="0">
                <a:solidFill>
                  <a:srgbClr val="0000FF"/>
                </a:solidFill>
              </a:rPr>
              <a:t> </a:t>
            </a:r>
            <a:r>
              <a:rPr lang="en-US" sz="3200" b="1" dirty="0" err="1">
                <a:solidFill>
                  <a:srgbClr val="0000FF"/>
                </a:solidFill>
              </a:rPr>
              <a:t>công</a:t>
            </a:r>
            <a:r>
              <a:rPr lang="en-US" sz="3200" b="1" dirty="0">
                <a:solidFill>
                  <a:srgbClr val="0000FF"/>
                </a:solidFill>
              </a:rPr>
              <a:t> minh, </a:t>
            </a:r>
            <a:r>
              <a:rPr lang="en-US" sz="3200" b="1" dirty="0" err="1">
                <a:solidFill>
                  <a:srgbClr val="0000FF"/>
                </a:solidFill>
              </a:rPr>
              <a:t>chính</a:t>
            </a:r>
            <a:r>
              <a:rPr lang="en-US" sz="3200" b="1" dirty="0">
                <a:solidFill>
                  <a:srgbClr val="0000FF"/>
                </a:solidFill>
              </a:rPr>
              <a:t> </a:t>
            </a:r>
            <a:r>
              <a:rPr lang="en-US" sz="3200" b="1" dirty="0" err="1">
                <a:solidFill>
                  <a:srgbClr val="0000FF"/>
                </a:solidFill>
              </a:rPr>
              <a:t>trực</a:t>
            </a:r>
            <a:r>
              <a:rPr lang="en-US" sz="3200" b="1" dirty="0">
                <a:solidFill>
                  <a:srgbClr val="0000FF"/>
                </a:solidFill>
              </a:rPr>
              <a:t> </a:t>
            </a:r>
            <a:r>
              <a:rPr lang="en-US" sz="3200" b="1" dirty="0" err="1">
                <a:solidFill>
                  <a:srgbClr val="0000FF"/>
                </a:solidFill>
              </a:rPr>
              <a:t>của</a:t>
            </a:r>
            <a:r>
              <a:rPr lang="en-US" sz="3200" b="1" dirty="0">
                <a:solidFill>
                  <a:srgbClr val="0000FF"/>
                </a:solidFill>
              </a:rPr>
              <a:t> </a:t>
            </a:r>
            <a:r>
              <a:rPr lang="en-US" sz="3200" b="1" dirty="0" err="1">
                <a:solidFill>
                  <a:srgbClr val="0000FF"/>
                </a:solidFill>
              </a:rPr>
              <a:t>một</a:t>
            </a:r>
            <a:r>
              <a:rPr lang="en-US" sz="3200" b="1" dirty="0">
                <a:solidFill>
                  <a:srgbClr val="0000FF"/>
                </a:solidFill>
              </a:rPr>
              <a:t> </a:t>
            </a:r>
            <a:r>
              <a:rPr lang="en-US" sz="3200" b="1" dirty="0" err="1">
                <a:solidFill>
                  <a:srgbClr val="0000FF"/>
                </a:solidFill>
              </a:rPr>
              <a:t>nhân</a:t>
            </a:r>
            <a:r>
              <a:rPr lang="en-US" sz="3200" b="1" dirty="0">
                <a:solidFill>
                  <a:srgbClr val="0000FF"/>
                </a:solidFill>
              </a:rPr>
              <a:t> </a:t>
            </a:r>
            <a:r>
              <a:rPr lang="en-US" sz="3200" b="1" dirty="0" err="1">
                <a:solidFill>
                  <a:srgbClr val="0000FF"/>
                </a:solidFill>
              </a:rPr>
              <a:t>tài</a:t>
            </a:r>
            <a:r>
              <a:rPr lang="en-US" sz="3200" b="1" dirty="0">
                <a:solidFill>
                  <a:srgbClr val="0000FF"/>
                </a:solidFill>
              </a:rPr>
              <a:t>.</a:t>
            </a:r>
          </a:p>
        </p:txBody>
      </p:sp>
      <p:sp>
        <p:nvSpPr>
          <p:cNvPr id="10" name="WordArt 5"/>
          <p:cNvSpPr>
            <a:spLocks noChangeArrowheads="1" noChangeShapeType="1" noTextEdit="1"/>
          </p:cNvSpPr>
          <p:nvPr/>
        </p:nvSpPr>
        <p:spPr bwMode="auto">
          <a:xfrm>
            <a:off x="1219200" y="1026941"/>
            <a:ext cx="6629400" cy="1981200"/>
          </a:xfrm>
          <a:prstGeom prst="rect">
            <a:avLst/>
          </a:prstGeom>
        </p:spPr>
        <p:style>
          <a:lnRef idx="2">
            <a:schemeClr val="accent2"/>
          </a:lnRef>
          <a:fillRef idx="1">
            <a:schemeClr val="lt1"/>
          </a:fillRef>
          <a:effectRef idx="0">
            <a:schemeClr val="accent2"/>
          </a:effectRef>
          <a:fontRef idx="minor">
            <a:schemeClr val="dk1"/>
          </a:fontRef>
        </p:style>
        <p:txBody>
          <a:bodyPr wrap="none" fromWordArt="1">
            <a:prstTxWarp prst="textPlain">
              <a:avLst>
                <a:gd name="adj" fmla="val 50597"/>
              </a:avLst>
            </a:prstTxWarp>
          </a:bodyPr>
          <a:lstStyle/>
          <a:p>
            <a:pPr algn="ctr"/>
            <a:r>
              <a:rPr lang="en-US" sz="4800" b="1" i="1" kern="10" dirty="0">
                <a:ln w="9525">
                  <a:solidFill>
                    <a:srgbClr val="FFFF00"/>
                  </a:solidFill>
                  <a:round/>
                  <a:headEnd/>
                  <a:tailEnd/>
                </a:ln>
                <a:gradFill rotWithShape="1">
                  <a:gsLst>
                    <a:gs pos="0">
                      <a:srgbClr val="66FF33">
                        <a:alpha val="56000"/>
                      </a:srgbClr>
                    </a:gs>
                    <a:gs pos="100000">
                      <a:srgbClr val="800000"/>
                    </a:gs>
                  </a:gsLst>
                  <a:lin ang="5400000" scaled="1"/>
                </a:gradFill>
                <a:effectLst>
                  <a:outerShdw dist="53882" dir="2700000" algn="ctr" rotWithShape="0">
                    <a:srgbClr val="C0C0C0">
                      <a:alpha val="80000"/>
                    </a:srgbClr>
                  </a:outerShdw>
                </a:effectLst>
                <a:latin typeface="Times New Roman"/>
                <a:cs typeface="Times New Roman"/>
              </a:rPr>
              <a:t>TRUNG THỰC</a:t>
            </a:r>
          </a:p>
        </p:txBody>
      </p:sp>
    </p:spTree>
    <p:extLst>
      <p:ext uri="{BB962C8B-B14F-4D97-AF65-F5344CB8AC3E}">
        <p14:creationId xmlns:p14="http://schemas.microsoft.com/office/powerpoint/2010/main" xmlns="" val="341302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81725" y="2933700"/>
            <a:ext cx="2809875" cy="37719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531" name="Rectangle 3"/>
          <p:cNvSpPr>
            <a:spLocks noGrp="1" noChangeArrowheads="1"/>
          </p:cNvSpPr>
          <p:nvPr>
            <p:ph type="body" idx="1"/>
          </p:nvPr>
        </p:nvSpPr>
        <p:spPr>
          <a:xfrm>
            <a:off x="457200" y="152400"/>
            <a:ext cx="8229600" cy="5973763"/>
          </a:xfrm>
        </p:spPr>
        <p:txBody>
          <a:bodyPr/>
          <a:lstStyle/>
          <a:p>
            <a:pPr>
              <a:buFontTx/>
              <a:buNone/>
            </a:pPr>
            <a:r>
              <a:rPr lang="en-US" b="1" dirty="0"/>
              <a:t>I. </a:t>
            </a:r>
            <a:r>
              <a:rPr lang="en-US" b="1" dirty="0" err="1"/>
              <a:t>Tìm</a:t>
            </a:r>
            <a:r>
              <a:rPr lang="en-US" b="1" dirty="0"/>
              <a:t> </a:t>
            </a:r>
            <a:r>
              <a:rPr lang="en-US" b="1" dirty="0" err="1"/>
              <a:t>hiểu</a:t>
            </a:r>
            <a:r>
              <a:rPr lang="en-US" b="1" dirty="0"/>
              <a:t> </a:t>
            </a:r>
            <a:r>
              <a:rPr lang="en-US" b="1" dirty="0" err="1"/>
              <a:t>truyện</a:t>
            </a:r>
            <a:r>
              <a:rPr lang="en-US" b="1" dirty="0"/>
              <a:t> </a:t>
            </a:r>
            <a:r>
              <a:rPr lang="en-US" b="1" dirty="0" err="1"/>
              <a:t>đọc</a:t>
            </a:r>
            <a:endParaRPr lang="en-US" b="1" dirty="0"/>
          </a:p>
          <a:p>
            <a:pPr>
              <a:buFontTx/>
              <a:buNone/>
            </a:pPr>
            <a:endParaRPr lang="en-US" b="1" dirty="0"/>
          </a:p>
        </p:txBody>
      </p:sp>
      <p:grpSp>
        <p:nvGrpSpPr>
          <p:cNvPr id="22532" name="Group 4"/>
          <p:cNvGrpSpPr>
            <a:grpSpLocks/>
          </p:cNvGrpSpPr>
          <p:nvPr/>
        </p:nvGrpSpPr>
        <p:grpSpPr bwMode="auto">
          <a:xfrm>
            <a:off x="381000" y="668114"/>
            <a:ext cx="2362200" cy="1697262"/>
            <a:chOff x="144" y="1008"/>
            <a:chExt cx="1488" cy="866"/>
          </a:xfrm>
          <a:noFill/>
        </p:grpSpPr>
        <p:sp>
          <p:nvSpPr>
            <p:cNvPr id="22533" name="AutoShape 5"/>
            <p:cNvSpPr>
              <a:spLocks noChangeArrowheads="1"/>
            </p:cNvSpPr>
            <p:nvPr/>
          </p:nvSpPr>
          <p:spPr bwMode="gray">
            <a:xfrm>
              <a:off x="144" y="1008"/>
              <a:ext cx="1488" cy="864"/>
            </a:xfrm>
            <a:prstGeom prst="roundRect">
              <a:avLst>
                <a:gd name="adj" fmla="val 11921"/>
              </a:avLst>
            </a:prstGeom>
            <a:grp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eaLnBrk="0" hangingPunct="0"/>
              <a:endParaRPr lang="en-US">
                <a:latin typeface="Verdana" pitchFamily="34" charset="0"/>
              </a:endParaRPr>
            </a:p>
          </p:txBody>
        </p:sp>
        <p:sp>
          <p:nvSpPr>
            <p:cNvPr id="22534" name="Freeform 6"/>
            <p:cNvSpPr>
              <a:spLocks/>
            </p:cNvSpPr>
            <p:nvPr/>
          </p:nvSpPr>
          <p:spPr bwMode="gray">
            <a:xfrm>
              <a:off x="227" y="1056"/>
              <a:ext cx="742" cy="432"/>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pFill/>
            <a:ln>
              <a:noFill/>
            </a:ln>
            <a:effectLst/>
            <a:extLst>
              <a:ext uri="{91240B29-F687-4F45-9708-019B960494DF}">
                <a14:hiddenLine xmlns:a14="http://schemas.microsoft.com/office/drawing/2010/main" xmlns="" w="0">
                  <a:solidFill>
                    <a:srgbClr val="000000"/>
                  </a:solidFill>
                  <a:prstDash val="solid"/>
                  <a:round/>
                  <a:headEnd/>
                  <a:tailEnd/>
                </a14:hiddenLine>
              </a:ext>
              <a:ext uri="{AF507438-7753-43E0-B8FC-AC1667EBCBE1}">
                <a14:hiddenEffects xmlns:a14="http://schemas.microsoft.com/office/drawing/2010/main" xmlns="">
                  <a:effectLst>
                    <a:outerShdw dist="107763" dir="2700000" algn="ctr" rotWithShape="0">
                      <a:srgbClr val="808080">
                        <a:alpha val="50000"/>
                      </a:srgbClr>
                    </a:outerShdw>
                  </a:effectLst>
                </a14:hiddenEffects>
              </a:ext>
            </a:extLst>
          </p:spPr>
          <p:txBody>
            <a:bodyPr/>
            <a:lstStyle/>
            <a:p>
              <a:endParaRPr lang="en-US"/>
            </a:p>
          </p:txBody>
        </p:sp>
        <p:sp>
          <p:nvSpPr>
            <p:cNvPr id="22535" name="Text Box 7"/>
            <p:cNvSpPr txBox="1">
              <a:spLocks noChangeArrowheads="1"/>
            </p:cNvSpPr>
            <p:nvPr/>
          </p:nvSpPr>
          <p:spPr bwMode="gray">
            <a:xfrm>
              <a:off x="192" y="1048"/>
              <a:ext cx="1296" cy="826"/>
            </a:xfrm>
            <a:prstGeom prst="rect">
              <a:avLst/>
            </a:prstGeom>
            <a:grp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r>
                <a:rPr lang="en-US" sz="2400" b="1" dirty="0">
                  <a:solidFill>
                    <a:srgbClr val="FF0000"/>
                  </a:solidFill>
                </a:rPr>
                <a:t>a) </a:t>
              </a:r>
              <a:r>
                <a:rPr lang="en-US" sz="2400" b="1" dirty="0" smtClean="0">
                  <a:solidFill>
                    <a:srgbClr val="FF0000"/>
                  </a:solidFill>
                </a:rPr>
                <a:t>Bra-man-</a:t>
              </a:r>
              <a:r>
                <a:rPr lang="en-US" sz="2400" b="1" dirty="0" err="1" smtClean="0">
                  <a:solidFill>
                    <a:srgbClr val="FF0000"/>
                  </a:solidFill>
                </a:rPr>
                <a:t>tơ</a:t>
              </a:r>
              <a:r>
                <a:rPr lang="en-US" sz="2400" b="1" dirty="0" smtClean="0">
                  <a:solidFill>
                    <a:srgbClr val="FF0000"/>
                  </a:solidFill>
                </a:rPr>
                <a:t> </a:t>
              </a:r>
              <a:r>
                <a:rPr lang="en-US" sz="2400" b="1" dirty="0" err="1">
                  <a:solidFill>
                    <a:srgbClr val="FF0000"/>
                  </a:solidFill>
                </a:rPr>
                <a:t>đối</a:t>
              </a:r>
              <a:r>
                <a:rPr lang="en-US" sz="2400" b="1" dirty="0">
                  <a:solidFill>
                    <a:srgbClr val="FF0000"/>
                  </a:solidFill>
                </a:rPr>
                <a:t> </a:t>
              </a:r>
              <a:r>
                <a:rPr lang="en-US" sz="2400" b="1" dirty="0" err="1">
                  <a:solidFill>
                    <a:srgbClr val="FF0000"/>
                  </a:solidFill>
                </a:rPr>
                <a:t>xử</a:t>
              </a:r>
              <a:r>
                <a:rPr lang="en-US" sz="2400" b="1" dirty="0">
                  <a:solidFill>
                    <a:srgbClr val="FF0000"/>
                  </a:solidFill>
                </a:rPr>
                <a:t> </a:t>
              </a:r>
              <a:r>
                <a:rPr lang="en-US" sz="2400" b="1" dirty="0" err="1">
                  <a:solidFill>
                    <a:srgbClr val="FF0000"/>
                  </a:solidFill>
                </a:rPr>
                <a:t>với</a:t>
              </a:r>
              <a:r>
                <a:rPr lang="en-US" sz="2400" b="1" dirty="0">
                  <a:solidFill>
                    <a:srgbClr val="FF0000"/>
                  </a:solidFill>
                </a:rPr>
                <a:t> </a:t>
              </a:r>
              <a:r>
                <a:rPr lang="en-US" sz="2400" b="1" dirty="0" err="1">
                  <a:solidFill>
                    <a:srgbClr val="FF0000"/>
                  </a:solidFill>
                </a:rPr>
                <a:t>Mi</a:t>
              </a:r>
              <a:r>
                <a:rPr lang="en-US" sz="2400" b="1" dirty="0">
                  <a:solidFill>
                    <a:srgbClr val="FF0000"/>
                  </a:solidFill>
                </a:rPr>
                <a:t>-ken-</a:t>
              </a:r>
              <a:r>
                <a:rPr lang="en-US" sz="2400" b="1" dirty="0" err="1">
                  <a:solidFill>
                    <a:srgbClr val="FF0000"/>
                  </a:solidFill>
                </a:rPr>
                <a:t>lăng</a:t>
              </a:r>
              <a:r>
                <a:rPr lang="en-US" sz="2400" b="1" dirty="0">
                  <a:solidFill>
                    <a:srgbClr val="FF0000"/>
                  </a:solidFill>
                </a:rPr>
                <a:t>-</a:t>
              </a:r>
              <a:r>
                <a:rPr lang="en-US" sz="2400" b="1" dirty="0" err="1">
                  <a:solidFill>
                    <a:srgbClr val="FF0000"/>
                  </a:solidFill>
                </a:rPr>
                <a:t>giơ</a:t>
              </a:r>
              <a:r>
                <a:rPr lang="en-US" sz="2400" b="1" dirty="0">
                  <a:solidFill>
                    <a:srgbClr val="FF0000"/>
                  </a:solidFill>
                </a:rPr>
                <a:t> </a:t>
              </a:r>
              <a:r>
                <a:rPr lang="en-US" sz="2400" b="1" dirty="0" err="1">
                  <a:solidFill>
                    <a:srgbClr val="FF0000"/>
                  </a:solidFill>
                </a:rPr>
                <a:t>như</a:t>
              </a:r>
              <a:r>
                <a:rPr lang="en-US" sz="2400" b="1" dirty="0">
                  <a:solidFill>
                    <a:srgbClr val="FF0000"/>
                  </a:solidFill>
                </a:rPr>
                <a:t> </a:t>
              </a:r>
              <a:r>
                <a:rPr lang="en-US" sz="2400" b="1" dirty="0" err="1">
                  <a:solidFill>
                    <a:srgbClr val="FF0000"/>
                  </a:solidFill>
                </a:rPr>
                <a:t>thế</a:t>
              </a:r>
              <a:r>
                <a:rPr lang="en-US" sz="2400" b="1" dirty="0">
                  <a:solidFill>
                    <a:srgbClr val="FF0000"/>
                  </a:solidFill>
                </a:rPr>
                <a:t> </a:t>
              </a:r>
              <a:r>
                <a:rPr lang="en-US" sz="2400" b="1" dirty="0" err="1">
                  <a:solidFill>
                    <a:srgbClr val="FF0000"/>
                  </a:solidFill>
                </a:rPr>
                <a:t>nào</a:t>
              </a:r>
              <a:r>
                <a:rPr lang="en-US" sz="2400" b="1" dirty="0">
                  <a:solidFill>
                    <a:srgbClr val="FF0000"/>
                  </a:solidFill>
                </a:rPr>
                <a:t>?</a:t>
              </a:r>
              <a:endParaRPr lang="en-US" sz="2400" dirty="0">
                <a:solidFill>
                  <a:srgbClr val="FF0000"/>
                </a:solidFill>
                <a:effectLst>
                  <a:outerShdw blurRad="38100" dist="38100" dir="2700000" algn="tl">
                    <a:srgbClr val="000000"/>
                  </a:outerShdw>
                </a:effectLst>
              </a:endParaRPr>
            </a:p>
          </p:txBody>
        </p:sp>
      </p:grpSp>
      <p:grpSp>
        <p:nvGrpSpPr>
          <p:cNvPr id="22536" name="Group 8"/>
          <p:cNvGrpSpPr>
            <a:grpSpLocks/>
          </p:cNvGrpSpPr>
          <p:nvPr/>
        </p:nvGrpSpPr>
        <p:grpSpPr bwMode="auto">
          <a:xfrm>
            <a:off x="3327400" y="634559"/>
            <a:ext cx="2692400" cy="2033277"/>
            <a:chOff x="2096" y="1008"/>
            <a:chExt cx="1448" cy="1028"/>
          </a:xfrm>
        </p:grpSpPr>
        <p:sp>
          <p:nvSpPr>
            <p:cNvPr id="22537" name="AutoShape 9"/>
            <p:cNvSpPr>
              <a:spLocks noChangeArrowheads="1"/>
            </p:cNvSpPr>
            <p:nvPr/>
          </p:nvSpPr>
          <p:spPr bwMode="gray">
            <a:xfrm>
              <a:off x="2104" y="1008"/>
              <a:ext cx="1440" cy="912"/>
            </a:xfrm>
            <a:prstGeom prst="roundRect">
              <a:avLst>
                <a:gd name="adj" fmla="val 11921"/>
              </a:avLst>
            </a:prstGeom>
            <a:no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eaLnBrk="0" hangingPunct="0"/>
              <a:endParaRPr lang="en-US">
                <a:latin typeface="Verdana" pitchFamily="34" charset="0"/>
              </a:endParaRPr>
            </a:p>
          </p:txBody>
        </p:sp>
        <p:sp>
          <p:nvSpPr>
            <p:cNvPr id="22538" name="Freeform 10"/>
            <p:cNvSpPr>
              <a:spLocks/>
            </p:cNvSpPr>
            <p:nvPr/>
          </p:nvSpPr>
          <p:spPr bwMode="gray">
            <a:xfrm>
              <a:off x="2160" y="1056"/>
              <a:ext cx="431" cy="432"/>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99FF">
                    <a:gamma/>
                    <a:tint val="36471"/>
                    <a:invGamma/>
                  </a:srgbClr>
                </a:gs>
                <a:gs pos="50000">
                  <a:srgbClr val="0099FF"/>
                </a:gs>
                <a:gs pos="100000">
                  <a:srgbClr val="0099FF">
                    <a:gamma/>
                    <a:tint val="36471"/>
                    <a:invGamma/>
                  </a:srgbClr>
                </a:gs>
              </a:gsLst>
              <a:lin ang="2700000" scaled="1"/>
            </a:gradFill>
            <a:ln>
              <a:noFill/>
            </a:ln>
            <a:effectLst/>
            <a:extLst>
              <a:ext uri="{91240B29-F687-4F45-9708-019B960494DF}">
                <a14:hiddenLine xmlns:a14="http://schemas.microsoft.com/office/drawing/2010/main" xmlns="" w="0">
                  <a:solidFill>
                    <a:srgbClr val="000000"/>
                  </a:solidFill>
                  <a:prstDash val="solid"/>
                  <a:round/>
                  <a:headEnd/>
                  <a:tailEnd/>
                </a14:hiddenLine>
              </a:ext>
              <a:ext uri="{AF507438-7753-43E0-B8FC-AC1667EBCBE1}">
                <a14:hiddenEffects xmlns:a14="http://schemas.microsoft.com/office/drawing/2010/main" xmlns="">
                  <a:effectLst>
                    <a:outerShdw dist="107763" dir="2700000" algn="ctr" rotWithShape="0">
                      <a:srgbClr val="808080">
                        <a:alpha val="50000"/>
                      </a:srgbClr>
                    </a:outerShdw>
                  </a:effectLst>
                </a14:hiddenEffects>
              </a:ext>
            </a:extLst>
          </p:spPr>
          <p:txBody>
            <a:bodyPr/>
            <a:lstStyle/>
            <a:p>
              <a:endParaRPr lang="en-US"/>
            </a:p>
          </p:txBody>
        </p:sp>
        <p:sp>
          <p:nvSpPr>
            <p:cNvPr id="22539" name="Text Box 11"/>
            <p:cNvSpPr txBox="1">
              <a:spLocks noChangeArrowheads="1"/>
            </p:cNvSpPr>
            <p:nvPr/>
          </p:nvSpPr>
          <p:spPr bwMode="gray">
            <a:xfrm>
              <a:off x="2096" y="1056"/>
              <a:ext cx="1296" cy="9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eaLnBrk="0" hangingPunct="0"/>
              <a:r>
                <a:rPr lang="en-US" sz="2400" b="1" dirty="0">
                  <a:solidFill>
                    <a:schemeClr val="folHlink"/>
                  </a:solidFill>
                </a:rPr>
                <a:t>b) </a:t>
              </a:r>
              <a:r>
                <a:rPr lang="en-US" sz="2400" b="1" dirty="0" err="1">
                  <a:solidFill>
                    <a:schemeClr val="folHlink"/>
                  </a:solidFill>
                </a:rPr>
                <a:t>Mi</a:t>
              </a:r>
              <a:r>
                <a:rPr lang="en-US" sz="2400" b="1" dirty="0">
                  <a:solidFill>
                    <a:schemeClr val="folHlink"/>
                  </a:solidFill>
                </a:rPr>
                <a:t>-ken-</a:t>
              </a:r>
              <a:r>
                <a:rPr lang="en-US" sz="2400" b="1" dirty="0" err="1">
                  <a:solidFill>
                    <a:schemeClr val="folHlink"/>
                  </a:solidFill>
                </a:rPr>
                <a:t>lăng</a:t>
              </a:r>
              <a:r>
                <a:rPr lang="en-US" sz="2400" b="1" dirty="0">
                  <a:solidFill>
                    <a:schemeClr val="folHlink"/>
                  </a:solidFill>
                </a:rPr>
                <a:t>-</a:t>
              </a:r>
              <a:r>
                <a:rPr lang="en-US" sz="2400" b="1" dirty="0" err="1">
                  <a:solidFill>
                    <a:schemeClr val="folHlink"/>
                  </a:solidFill>
                </a:rPr>
                <a:t>giơ</a:t>
              </a:r>
              <a:r>
                <a:rPr lang="en-US" sz="2400" b="1" dirty="0">
                  <a:solidFill>
                    <a:schemeClr val="folHlink"/>
                  </a:solidFill>
                </a:rPr>
                <a:t> </a:t>
              </a:r>
              <a:r>
                <a:rPr lang="en-US" sz="2400" b="1" dirty="0" err="1">
                  <a:solidFill>
                    <a:schemeClr val="folHlink"/>
                  </a:solidFill>
                </a:rPr>
                <a:t>có</a:t>
              </a:r>
              <a:r>
                <a:rPr lang="en-US" sz="2400" b="1" dirty="0">
                  <a:solidFill>
                    <a:schemeClr val="folHlink"/>
                  </a:solidFill>
                </a:rPr>
                <a:t> </a:t>
              </a:r>
              <a:r>
                <a:rPr lang="en-US" sz="2400" b="1" dirty="0" err="1">
                  <a:solidFill>
                    <a:schemeClr val="folHlink"/>
                  </a:solidFill>
                </a:rPr>
                <a:t>thái</a:t>
              </a:r>
              <a:r>
                <a:rPr lang="en-US" sz="2400" b="1" dirty="0">
                  <a:solidFill>
                    <a:schemeClr val="folHlink"/>
                  </a:solidFill>
                </a:rPr>
                <a:t> </a:t>
              </a:r>
              <a:r>
                <a:rPr lang="en-US" sz="2400" b="1" dirty="0" err="1">
                  <a:solidFill>
                    <a:schemeClr val="folHlink"/>
                  </a:solidFill>
                </a:rPr>
                <a:t>độ</a:t>
              </a:r>
              <a:r>
                <a:rPr lang="en-US" sz="2400" b="1" dirty="0">
                  <a:solidFill>
                    <a:schemeClr val="folHlink"/>
                  </a:solidFill>
                </a:rPr>
                <a:t> </a:t>
              </a:r>
              <a:r>
                <a:rPr lang="en-US" sz="2400" b="1" dirty="0" err="1">
                  <a:solidFill>
                    <a:schemeClr val="folHlink"/>
                  </a:solidFill>
                </a:rPr>
                <a:t>như</a:t>
              </a:r>
              <a:r>
                <a:rPr lang="en-US" sz="2400" b="1" dirty="0">
                  <a:solidFill>
                    <a:schemeClr val="folHlink"/>
                  </a:solidFill>
                </a:rPr>
                <a:t> </a:t>
              </a:r>
              <a:r>
                <a:rPr lang="en-US" sz="2400" b="1" dirty="0" err="1">
                  <a:solidFill>
                    <a:schemeClr val="folHlink"/>
                  </a:solidFill>
                </a:rPr>
                <a:t>thế</a:t>
              </a:r>
              <a:r>
                <a:rPr lang="en-US" sz="2400" b="1" dirty="0">
                  <a:solidFill>
                    <a:schemeClr val="folHlink"/>
                  </a:solidFill>
                </a:rPr>
                <a:t> </a:t>
              </a:r>
              <a:r>
                <a:rPr lang="en-US" sz="2400" b="1" dirty="0" err="1">
                  <a:solidFill>
                    <a:schemeClr val="folHlink"/>
                  </a:solidFill>
                </a:rPr>
                <a:t>nào</a:t>
              </a:r>
              <a:r>
                <a:rPr lang="en-US" sz="2400" b="1" dirty="0">
                  <a:solidFill>
                    <a:schemeClr val="folHlink"/>
                  </a:solidFill>
                </a:rPr>
                <a:t> </a:t>
              </a:r>
              <a:r>
                <a:rPr lang="en-US" sz="2400" b="1" dirty="0" err="1">
                  <a:solidFill>
                    <a:schemeClr val="folHlink"/>
                  </a:solidFill>
                </a:rPr>
                <a:t>với</a:t>
              </a:r>
              <a:r>
                <a:rPr lang="en-US" sz="2400" b="1" dirty="0">
                  <a:solidFill>
                    <a:schemeClr val="folHlink"/>
                  </a:solidFill>
                </a:rPr>
                <a:t> Bra-man-to?</a:t>
              </a:r>
              <a:endParaRPr lang="en-US" sz="2400" dirty="0">
                <a:solidFill>
                  <a:schemeClr val="folHlink"/>
                </a:solidFill>
                <a:effectLst>
                  <a:outerShdw blurRad="38100" dist="38100" dir="2700000" algn="tl">
                    <a:srgbClr val="000000"/>
                  </a:outerShdw>
                </a:effectLst>
              </a:endParaRPr>
            </a:p>
          </p:txBody>
        </p:sp>
      </p:grpSp>
      <p:grpSp>
        <p:nvGrpSpPr>
          <p:cNvPr id="22541" name="Group 13"/>
          <p:cNvGrpSpPr>
            <a:grpSpLocks/>
          </p:cNvGrpSpPr>
          <p:nvPr/>
        </p:nvGrpSpPr>
        <p:grpSpPr bwMode="auto">
          <a:xfrm>
            <a:off x="228600" y="2819400"/>
            <a:ext cx="2667000" cy="3886200"/>
            <a:chOff x="96" y="1968"/>
            <a:chExt cx="1536" cy="2208"/>
          </a:xfrm>
        </p:grpSpPr>
        <p:grpSp>
          <p:nvGrpSpPr>
            <p:cNvPr id="22542" name="Group 14"/>
            <p:cNvGrpSpPr>
              <a:grpSpLocks/>
            </p:cNvGrpSpPr>
            <p:nvPr/>
          </p:nvGrpSpPr>
          <p:grpSpPr bwMode="auto">
            <a:xfrm>
              <a:off x="96" y="1968"/>
              <a:ext cx="1536" cy="2208"/>
              <a:chOff x="1728" y="1920"/>
              <a:chExt cx="3264" cy="866"/>
            </a:xfrm>
          </p:grpSpPr>
          <p:sp>
            <p:nvSpPr>
              <p:cNvPr id="22543" name="AutoShape 15"/>
              <p:cNvSpPr>
                <a:spLocks noChangeArrowheads="1"/>
              </p:cNvSpPr>
              <p:nvPr/>
            </p:nvSpPr>
            <p:spPr bwMode="gray">
              <a:xfrm>
                <a:off x="1728" y="1920"/>
                <a:ext cx="3264" cy="866"/>
              </a:xfrm>
              <a:prstGeom prst="roundRect">
                <a:avLst>
                  <a:gd name="adj" fmla="val 10889"/>
                </a:avLst>
              </a:prstGeom>
              <a:gradFill rotWithShape="1">
                <a:gsLst>
                  <a:gs pos="0">
                    <a:srgbClr val="FBEBD1"/>
                  </a:gs>
                  <a:gs pos="50000">
                    <a:srgbClr val="FBEBD1">
                      <a:gamma/>
                      <a:tint val="0"/>
                      <a:invGamma/>
                    </a:srgbClr>
                  </a:gs>
                  <a:gs pos="100000">
                    <a:srgbClr val="FBEBD1"/>
                  </a:gs>
                </a:gsLst>
                <a:lin ang="5400000" scaled="1"/>
              </a:gradFill>
              <a:ln w="38100">
                <a:solidFill>
                  <a:srgbClr val="FFFFFF"/>
                </a:solidFill>
                <a:round/>
                <a:headEnd/>
                <a:tailEnd/>
              </a:ln>
              <a:effectLst>
                <a:outerShdw dist="107763" dir="2700000" algn="ctr" rotWithShape="0">
                  <a:schemeClr val="bg2">
                    <a:alpha val="50000"/>
                  </a:schemeClr>
                </a:outerShdw>
              </a:effectLst>
            </p:spPr>
            <p:txBody>
              <a:bodyPr wrap="none" anchor="ctr"/>
              <a:lstStyle/>
              <a:p>
                <a:pPr algn="ctr" eaLnBrk="0" hangingPunct="0"/>
                <a:endParaRPr lang="en-US">
                  <a:latin typeface="Verdana" pitchFamily="34" charset="0"/>
                </a:endParaRPr>
              </a:p>
            </p:txBody>
          </p:sp>
          <p:sp>
            <p:nvSpPr>
              <p:cNvPr id="22544" name="Freeform 16"/>
              <p:cNvSpPr>
                <a:spLocks/>
              </p:cNvSpPr>
              <p:nvPr/>
            </p:nvSpPr>
            <p:spPr bwMode="gray">
              <a:xfrm>
                <a:off x="1776" y="1968"/>
                <a:ext cx="431" cy="432"/>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solidFill>
                <a:srgbClr val="FFFFFF"/>
              </a:solidFill>
              <a:ln>
                <a:noFill/>
              </a:ln>
              <a:extLst>
                <a:ext uri="{91240B29-F687-4F45-9708-019B960494DF}">
                  <a14:hiddenLine xmlns:a14="http://schemas.microsoft.com/office/drawing/2010/main" xmlns="" w="0">
                    <a:solidFill>
                      <a:srgbClr val="000000"/>
                    </a:solidFill>
                    <a:prstDash val="solid"/>
                    <a:round/>
                    <a:headEnd/>
                    <a:tailEnd/>
                  </a14:hiddenLine>
                </a:ext>
              </a:extLst>
            </p:spPr>
            <p:txBody>
              <a:bodyPr/>
              <a:lstStyle/>
              <a:p>
                <a:endParaRPr lang="en-US"/>
              </a:p>
            </p:txBody>
          </p:sp>
        </p:grpSp>
        <p:sp>
          <p:nvSpPr>
            <p:cNvPr id="22545" name="Text Box 17"/>
            <p:cNvSpPr txBox="1">
              <a:spLocks noChangeArrowheads="1"/>
            </p:cNvSpPr>
            <p:nvPr/>
          </p:nvSpPr>
          <p:spPr bwMode="gray">
            <a:xfrm>
              <a:off x="186" y="2162"/>
              <a:ext cx="1378" cy="14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2600" b="1" dirty="0">
                  <a:solidFill>
                    <a:srgbClr val="0000FF"/>
                  </a:solidFill>
                </a:rPr>
                <a:t>+ </a:t>
              </a:r>
              <a:r>
                <a:rPr lang="en-US" sz="2600" b="1" dirty="0" err="1">
                  <a:solidFill>
                    <a:srgbClr val="0000FF"/>
                  </a:solidFill>
                </a:rPr>
                <a:t>Oán</a:t>
              </a:r>
              <a:r>
                <a:rPr lang="en-US" sz="2600" b="1" dirty="0">
                  <a:solidFill>
                    <a:srgbClr val="0000FF"/>
                  </a:solidFill>
                </a:rPr>
                <a:t> </a:t>
              </a:r>
              <a:r>
                <a:rPr lang="en-US" sz="2600" b="1" dirty="0" err="1">
                  <a:solidFill>
                    <a:srgbClr val="0000FF"/>
                  </a:solidFill>
                </a:rPr>
                <a:t>hận</a:t>
              </a:r>
              <a:r>
                <a:rPr lang="en-US" sz="2600" b="1" dirty="0">
                  <a:solidFill>
                    <a:srgbClr val="0000FF"/>
                  </a:solidFill>
                </a:rPr>
                <a:t>, </a:t>
              </a:r>
              <a:r>
                <a:rPr lang="en-US" sz="2600" b="1" dirty="0" err="1">
                  <a:solidFill>
                    <a:srgbClr val="0000FF"/>
                  </a:solidFill>
                </a:rPr>
                <a:t>chơi</a:t>
              </a:r>
              <a:r>
                <a:rPr lang="en-US" sz="2600" b="1" dirty="0">
                  <a:solidFill>
                    <a:srgbClr val="0000FF"/>
                  </a:solidFill>
                </a:rPr>
                <a:t> </a:t>
              </a:r>
              <a:r>
                <a:rPr lang="en-US" sz="2600" b="1" dirty="0" err="1">
                  <a:solidFill>
                    <a:srgbClr val="0000FF"/>
                  </a:solidFill>
                </a:rPr>
                <a:t>xấu</a:t>
              </a:r>
              <a:r>
                <a:rPr lang="en-US" sz="2600" b="1" dirty="0">
                  <a:solidFill>
                    <a:srgbClr val="0000FF"/>
                  </a:solidFill>
                </a:rPr>
                <a:t>, </a:t>
              </a:r>
              <a:r>
                <a:rPr lang="en-US" sz="2600" b="1" dirty="0" err="1">
                  <a:solidFill>
                    <a:srgbClr val="0000FF"/>
                  </a:solidFill>
                </a:rPr>
                <a:t>kình</a:t>
              </a:r>
              <a:r>
                <a:rPr lang="en-US" sz="2600" b="1" dirty="0">
                  <a:solidFill>
                    <a:srgbClr val="0000FF"/>
                  </a:solidFill>
                </a:rPr>
                <a:t> </a:t>
              </a:r>
              <a:r>
                <a:rPr lang="en-US" sz="2600" b="1" dirty="0" err="1">
                  <a:solidFill>
                    <a:srgbClr val="0000FF"/>
                  </a:solidFill>
                </a:rPr>
                <a:t>địch</a:t>
              </a:r>
              <a:endParaRPr lang="en-US" sz="2600" b="1" dirty="0">
                <a:solidFill>
                  <a:srgbClr val="0000FF"/>
                </a:solidFill>
              </a:endParaRPr>
            </a:p>
            <a:p>
              <a:r>
                <a:rPr lang="en-US" sz="2600" b="1" dirty="0">
                  <a:solidFill>
                    <a:srgbClr val="0000FF"/>
                  </a:solidFill>
                </a:rPr>
                <a:t>+ </a:t>
              </a:r>
              <a:r>
                <a:rPr lang="en-US" sz="2600" b="1" dirty="0" err="1">
                  <a:solidFill>
                    <a:srgbClr val="0000FF"/>
                  </a:solidFill>
                </a:rPr>
                <a:t>Sợ</a:t>
              </a:r>
              <a:r>
                <a:rPr lang="en-US" sz="2600" b="1" dirty="0">
                  <a:solidFill>
                    <a:srgbClr val="0000FF"/>
                  </a:solidFill>
                </a:rPr>
                <a:t> </a:t>
              </a:r>
              <a:r>
                <a:rPr lang="en-US" sz="2600" b="1" dirty="0" err="1">
                  <a:solidFill>
                    <a:srgbClr val="0000FF"/>
                  </a:solidFill>
                </a:rPr>
                <a:t>danh</a:t>
              </a:r>
              <a:r>
                <a:rPr lang="en-US" sz="2600" b="1" dirty="0">
                  <a:solidFill>
                    <a:srgbClr val="0000FF"/>
                  </a:solidFill>
                </a:rPr>
                <a:t> </a:t>
              </a:r>
              <a:r>
                <a:rPr lang="en-US" sz="2600" b="1" dirty="0" err="1">
                  <a:solidFill>
                    <a:srgbClr val="0000FF"/>
                  </a:solidFill>
                </a:rPr>
                <a:t>tiếng</a:t>
              </a:r>
              <a:r>
                <a:rPr lang="en-US" sz="2600" b="1" dirty="0">
                  <a:solidFill>
                    <a:srgbClr val="0000FF"/>
                  </a:solidFill>
                </a:rPr>
                <a:t> </a:t>
              </a:r>
              <a:r>
                <a:rPr lang="en-US" sz="2600" b="1" dirty="0" err="1">
                  <a:solidFill>
                    <a:srgbClr val="0000FF"/>
                  </a:solidFill>
                </a:rPr>
                <a:t>của</a:t>
              </a:r>
              <a:r>
                <a:rPr lang="en-US" sz="2600" b="1" dirty="0">
                  <a:solidFill>
                    <a:srgbClr val="0000FF"/>
                  </a:solidFill>
                </a:rPr>
                <a:t> </a:t>
              </a:r>
              <a:r>
                <a:rPr lang="en-US" sz="2600" b="1" dirty="0" err="1">
                  <a:solidFill>
                    <a:srgbClr val="0000FF"/>
                  </a:solidFill>
                </a:rPr>
                <a:t>Mi</a:t>
              </a:r>
              <a:r>
                <a:rPr lang="en-US" sz="2600" b="1" dirty="0">
                  <a:solidFill>
                    <a:srgbClr val="0000FF"/>
                  </a:solidFill>
                </a:rPr>
                <a:t>-ken-</a:t>
              </a:r>
              <a:r>
                <a:rPr lang="en-US" sz="2600" b="1" dirty="0" err="1">
                  <a:solidFill>
                    <a:srgbClr val="0000FF"/>
                  </a:solidFill>
                </a:rPr>
                <a:t>lăng</a:t>
              </a:r>
              <a:r>
                <a:rPr lang="en-US" sz="2600" b="1" dirty="0">
                  <a:solidFill>
                    <a:srgbClr val="0000FF"/>
                  </a:solidFill>
                </a:rPr>
                <a:t>-</a:t>
              </a:r>
              <a:r>
                <a:rPr lang="en-US" sz="2600" b="1" dirty="0" err="1">
                  <a:solidFill>
                    <a:srgbClr val="0000FF"/>
                  </a:solidFill>
                </a:rPr>
                <a:t>giơ</a:t>
              </a:r>
              <a:r>
                <a:rPr lang="en-US" sz="2600" b="1" dirty="0">
                  <a:solidFill>
                    <a:srgbClr val="0000FF"/>
                  </a:solidFill>
                </a:rPr>
                <a:t> </a:t>
              </a:r>
              <a:r>
                <a:rPr lang="en-US" sz="2600" b="1" dirty="0" err="1">
                  <a:solidFill>
                    <a:srgbClr val="0000FF"/>
                  </a:solidFill>
                </a:rPr>
                <a:t>lấn</a:t>
              </a:r>
              <a:r>
                <a:rPr lang="en-US" sz="2600" b="1" dirty="0">
                  <a:solidFill>
                    <a:srgbClr val="0000FF"/>
                  </a:solidFill>
                </a:rPr>
                <a:t> </a:t>
              </a:r>
              <a:r>
                <a:rPr lang="en-US" sz="2600" b="1" dirty="0" err="1">
                  <a:solidFill>
                    <a:srgbClr val="0000FF"/>
                  </a:solidFill>
                </a:rPr>
                <a:t>át</a:t>
              </a:r>
              <a:r>
                <a:rPr lang="en-US" sz="2600" b="1" dirty="0">
                  <a:solidFill>
                    <a:srgbClr val="0000FF"/>
                  </a:solidFill>
                </a:rPr>
                <a:t> </a:t>
              </a:r>
              <a:r>
                <a:rPr lang="en-US" sz="2600" b="1" dirty="0" err="1">
                  <a:solidFill>
                    <a:srgbClr val="0000FF"/>
                  </a:solidFill>
                </a:rPr>
                <a:t>mình</a:t>
              </a:r>
              <a:endParaRPr lang="en-US" sz="2600" b="1" dirty="0">
                <a:latin typeface="Times New Roman" pitchFamily="18" charset="0"/>
              </a:endParaRPr>
            </a:p>
          </p:txBody>
        </p:sp>
      </p:grpSp>
      <p:sp>
        <p:nvSpPr>
          <p:cNvPr id="22546" name="AutoShape 18"/>
          <p:cNvSpPr>
            <a:spLocks noChangeArrowheads="1"/>
          </p:cNvSpPr>
          <p:nvPr/>
        </p:nvSpPr>
        <p:spPr bwMode="auto">
          <a:xfrm>
            <a:off x="1219200" y="2400300"/>
            <a:ext cx="533400" cy="3810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en-US">
              <a:latin typeface="Verdana" pitchFamily="34" charset="0"/>
            </a:endParaRPr>
          </a:p>
        </p:txBody>
      </p:sp>
      <p:grpSp>
        <p:nvGrpSpPr>
          <p:cNvPr id="22566" name="Group 38"/>
          <p:cNvGrpSpPr>
            <a:grpSpLocks/>
          </p:cNvGrpSpPr>
          <p:nvPr/>
        </p:nvGrpSpPr>
        <p:grpSpPr bwMode="auto">
          <a:xfrm>
            <a:off x="3276600" y="2819400"/>
            <a:ext cx="2743200" cy="3886200"/>
            <a:chOff x="2064" y="1776"/>
            <a:chExt cx="1728" cy="2200"/>
          </a:xfrm>
        </p:grpSpPr>
        <p:grpSp>
          <p:nvGrpSpPr>
            <p:cNvPr id="22549" name="Group 21"/>
            <p:cNvGrpSpPr>
              <a:grpSpLocks/>
            </p:cNvGrpSpPr>
            <p:nvPr/>
          </p:nvGrpSpPr>
          <p:grpSpPr bwMode="auto">
            <a:xfrm>
              <a:off x="2064" y="1776"/>
              <a:ext cx="1728" cy="2160"/>
              <a:chOff x="1728" y="1920"/>
              <a:chExt cx="3264" cy="866"/>
            </a:xfrm>
          </p:grpSpPr>
          <p:sp>
            <p:nvSpPr>
              <p:cNvPr id="22550" name="AutoShape 22"/>
              <p:cNvSpPr>
                <a:spLocks noChangeArrowheads="1"/>
              </p:cNvSpPr>
              <p:nvPr/>
            </p:nvSpPr>
            <p:spPr bwMode="gray">
              <a:xfrm>
                <a:off x="1728" y="1920"/>
                <a:ext cx="3264" cy="866"/>
              </a:xfrm>
              <a:prstGeom prst="roundRect">
                <a:avLst>
                  <a:gd name="adj" fmla="val 10889"/>
                </a:avLst>
              </a:prstGeom>
              <a:gradFill rotWithShape="1">
                <a:gsLst>
                  <a:gs pos="0">
                    <a:srgbClr val="CCECFF"/>
                  </a:gs>
                  <a:gs pos="50000">
                    <a:srgbClr val="CCECFF">
                      <a:gamma/>
                      <a:tint val="0"/>
                      <a:invGamma/>
                    </a:srgbClr>
                  </a:gs>
                  <a:gs pos="100000">
                    <a:srgbClr val="CCECFF"/>
                  </a:gs>
                </a:gsLst>
                <a:lin ang="5400000" scaled="1"/>
              </a:gradFill>
              <a:ln w="38100">
                <a:solidFill>
                  <a:srgbClr val="FFFFFF"/>
                </a:solidFill>
                <a:round/>
                <a:headEnd/>
                <a:tailEnd/>
              </a:ln>
              <a:effectLst>
                <a:outerShdw dist="107763" dir="2700000" algn="ctr" rotWithShape="0">
                  <a:schemeClr val="bg2">
                    <a:alpha val="50000"/>
                  </a:schemeClr>
                </a:outerShdw>
              </a:effectLst>
            </p:spPr>
            <p:txBody>
              <a:bodyPr wrap="none" anchor="ctr"/>
              <a:lstStyle/>
              <a:p>
                <a:pPr algn="ctr" eaLnBrk="0" hangingPunct="0"/>
                <a:endParaRPr lang="en-US"/>
              </a:p>
            </p:txBody>
          </p:sp>
          <p:sp>
            <p:nvSpPr>
              <p:cNvPr id="22551" name="Freeform 23"/>
              <p:cNvSpPr>
                <a:spLocks/>
              </p:cNvSpPr>
              <p:nvPr/>
            </p:nvSpPr>
            <p:spPr bwMode="gray">
              <a:xfrm>
                <a:off x="1776" y="1968"/>
                <a:ext cx="431" cy="432"/>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solidFill>
                <a:srgbClr val="FFFFFF"/>
              </a:solidFill>
              <a:ln>
                <a:noFill/>
              </a:ln>
              <a:extLst>
                <a:ext uri="{91240B29-F687-4F45-9708-019B960494DF}">
                  <a14:hiddenLine xmlns:a14="http://schemas.microsoft.com/office/drawing/2010/main" xmlns="" w="0">
                    <a:solidFill>
                      <a:srgbClr val="000000"/>
                    </a:solidFill>
                    <a:prstDash val="solid"/>
                    <a:round/>
                    <a:headEnd/>
                    <a:tailEnd/>
                  </a14:hiddenLine>
                </a:ext>
              </a:extLst>
            </p:spPr>
            <p:txBody>
              <a:bodyPr/>
              <a:lstStyle/>
              <a:p>
                <a:endParaRPr lang="en-US"/>
              </a:p>
            </p:txBody>
          </p:sp>
        </p:grpSp>
        <p:sp>
          <p:nvSpPr>
            <p:cNvPr id="22552" name="Text Box 24"/>
            <p:cNvSpPr txBox="1">
              <a:spLocks noChangeArrowheads="1"/>
            </p:cNvSpPr>
            <p:nvPr/>
          </p:nvSpPr>
          <p:spPr bwMode="gray">
            <a:xfrm>
              <a:off x="2166" y="1824"/>
              <a:ext cx="1551" cy="2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600" b="1" dirty="0">
                  <a:solidFill>
                    <a:srgbClr val="0000FF"/>
                  </a:solidFill>
                </a:rPr>
                <a:t>+ </a:t>
              </a:r>
              <a:r>
                <a:rPr lang="en-US" sz="2600" b="1" dirty="0" err="1">
                  <a:solidFill>
                    <a:srgbClr val="0000FF"/>
                  </a:solidFill>
                </a:rPr>
                <a:t>Công</a:t>
              </a:r>
              <a:r>
                <a:rPr lang="en-US" sz="2600" b="1" dirty="0">
                  <a:solidFill>
                    <a:srgbClr val="0000FF"/>
                  </a:solidFill>
                </a:rPr>
                <a:t> </a:t>
              </a:r>
              <a:r>
                <a:rPr lang="en-US" sz="2600" b="1" dirty="0" err="1">
                  <a:solidFill>
                    <a:srgbClr val="0000FF"/>
                  </a:solidFill>
                </a:rPr>
                <a:t>khai</a:t>
              </a:r>
              <a:r>
                <a:rPr lang="en-US" sz="2600" b="1" dirty="0">
                  <a:solidFill>
                    <a:srgbClr val="0000FF"/>
                  </a:solidFill>
                </a:rPr>
                <a:t> </a:t>
              </a:r>
              <a:r>
                <a:rPr lang="en-US" sz="2600" b="1" dirty="0" err="1">
                  <a:solidFill>
                    <a:srgbClr val="0000FF"/>
                  </a:solidFill>
                </a:rPr>
                <a:t>đánh</a:t>
              </a:r>
              <a:r>
                <a:rPr lang="en-US" sz="2600" b="1" dirty="0">
                  <a:solidFill>
                    <a:srgbClr val="0000FF"/>
                  </a:solidFill>
                </a:rPr>
                <a:t> </a:t>
              </a:r>
              <a:r>
                <a:rPr lang="en-US" sz="2600" b="1" dirty="0" err="1">
                  <a:solidFill>
                    <a:srgbClr val="0000FF"/>
                  </a:solidFill>
                </a:rPr>
                <a:t>giá</a:t>
              </a:r>
              <a:r>
                <a:rPr lang="en-US" sz="2600" b="1" dirty="0">
                  <a:solidFill>
                    <a:srgbClr val="0000FF"/>
                  </a:solidFill>
                </a:rPr>
                <a:t> </a:t>
              </a:r>
              <a:r>
                <a:rPr lang="en-US" sz="2600" b="1" dirty="0" err="1">
                  <a:solidFill>
                    <a:srgbClr val="0000FF"/>
                  </a:solidFill>
                </a:rPr>
                <a:t>cao</a:t>
              </a:r>
              <a:r>
                <a:rPr lang="en-US" sz="2600" b="1" dirty="0">
                  <a:solidFill>
                    <a:srgbClr val="0000FF"/>
                  </a:solidFill>
                </a:rPr>
                <a:t> </a:t>
              </a:r>
              <a:r>
                <a:rPr lang="en-US" sz="2600" b="1" dirty="0" smtClean="0">
                  <a:solidFill>
                    <a:srgbClr val="0000FF"/>
                  </a:solidFill>
                </a:rPr>
                <a:t>Bra-man-</a:t>
              </a:r>
              <a:r>
                <a:rPr lang="en-US" sz="2600" b="1" dirty="0" err="1" smtClean="0">
                  <a:solidFill>
                    <a:srgbClr val="0000FF"/>
                  </a:solidFill>
                </a:rPr>
                <a:t>tơ</a:t>
              </a:r>
              <a:endParaRPr lang="en-US" sz="2600" b="1" dirty="0">
                <a:solidFill>
                  <a:srgbClr val="0000FF"/>
                </a:solidFill>
              </a:endParaRPr>
            </a:p>
            <a:p>
              <a:pPr eaLnBrk="0" hangingPunct="0"/>
              <a:r>
                <a:rPr lang="en-US" sz="2600" b="1" dirty="0">
                  <a:solidFill>
                    <a:srgbClr val="0000FF"/>
                  </a:solidFill>
                </a:rPr>
                <a:t>+ </a:t>
              </a:r>
              <a:r>
                <a:rPr lang="en-US" sz="2600" b="1" dirty="0" err="1">
                  <a:solidFill>
                    <a:srgbClr val="0000FF"/>
                  </a:solidFill>
                </a:rPr>
                <a:t>Thẳng</a:t>
              </a:r>
              <a:r>
                <a:rPr lang="en-US" sz="2600" b="1" dirty="0">
                  <a:solidFill>
                    <a:srgbClr val="0000FF"/>
                  </a:solidFill>
                </a:rPr>
                <a:t> </a:t>
              </a:r>
              <a:r>
                <a:rPr lang="en-US" sz="2600" b="1" dirty="0" err="1">
                  <a:solidFill>
                    <a:srgbClr val="0000FF"/>
                  </a:solidFill>
                </a:rPr>
                <a:t>thắn</a:t>
              </a:r>
              <a:r>
                <a:rPr lang="en-US" sz="2600" b="1" dirty="0">
                  <a:solidFill>
                    <a:srgbClr val="0000FF"/>
                  </a:solidFill>
                </a:rPr>
                <a:t>, </a:t>
              </a:r>
              <a:r>
                <a:rPr lang="en-US" sz="2600" b="1" dirty="0" err="1">
                  <a:solidFill>
                    <a:srgbClr val="0000FF"/>
                  </a:solidFill>
                </a:rPr>
                <a:t>tôn</a:t>
              </a:r>
              <a:r>
                <a:rPr lang="en-US" sz="2600" b="1" dirty="0">
                  <a:solidFill>
                    <a:srgbClr val="0000FF"/>
                  </a:solidFill>
                </a:rPr>
                <a:t> </a:t>
              </a:r>
              <a:r>
                <a:rPr lang="en-US" sz="2600" b="1" dirty="0" err="1">
                  <a:solidFill>
                    <a:srgbClr val="0000FF"/>
                  </a:solidFill>
                </a:rPr>
                <a:t>trọng</a:t>
              </a:r>
              <a:r>
                <a:rPr lang="en-US" sz="2600" b="1" dirty="0">
                  <a:solidFill>
                    <a:srgbClr val="0000FF"/>
                  </a:solidFill>
                </a:rPr>
                <a:t> </a:t>
              </a:r>
              <a:r>
                <a:rPr lang="en-US" sz="2600" b="1" dirty="0" err="1">
                  <a:solidFill>
                    <a:srgbClr val="0000FF"/>
                  </a:solidFill>
                </a:rPr>
                <a:t>sự</a:t>
              </a:r>
              <a:r>
                <a:rPr lang="en-US" sz="2600" b="1" dirty="0">
                  <a:solidFill>
                    <a:srgbClr val="0000FF"/>
                  </a:solidFill>
                </a:rPr>
                <a:t> </a:t>
              </a:r>
              <a:r>
                <a:rPr lang="en-US" sz="2600" b="1" dirty="0" err="1">
                  <a:solidFill>
                    <a:srgbClr val="0000FF"/>
                  </a:solidFill>
                </a:rPr>
                <a:t>thật</a:t>
              </a:r>
              <a:r>
                <a:rPr lang="en-US" sz="2600" b="1" dirty="0">
                  <a:solidFill>
                    <a:srgbClr val="0000FF"/>
                  </a:solidFill>
                </a:rPr>
                <a:t>, </a:t>
              </a:r>
              <a:r>
                <a:rPr lang="en-US" sz="2600" b="1" dirty="0" err="1">
                  <a:solidFill>
                    <a:srgbClr val="0000FF"/>
                  </a:solidFill>
                </a:rPr>
                <a:t>đánh</a:t>
              </a:r>
              <a:r>
                <a:rPr lang="en-US" sz="2600" b="1" dirty="0">
                  <a:solidFill>
                    <a:srgbClr val="0000FF"/>
                  </a:solidFill>
                </a:rPr>
                <a:t> </a:t>
              </a:r>
              <a:r>
                <a:rPr lang="en-US" sz="2600" b="1" dirty="0" err="1">
                  <a:solidFill>
                    <a:srgbClr val="0000FF"/>
                  </a:solidFill>
                </a:rPr>
                <a:t>giá</a:t>
              </a:r>
              <a:r>
                <a:rPr lang="en-US" sz="2600" b="1" dirty="0">
                  <a:solidFill>
                    <a:srgbClr val="0000FF"/>
                  </a:solidFill>
                </a:rPr>
                <a:t> </a:t>
              </a:r>
              <a:r>
                <a:rPr lang="en-US" sz="2600" b="1" dirty="0" err="1">
                  <a:solidFill>
                    <a:srgbClr val="0000FF"/>
                  </a:solidFill>
                </a:rPr>
                <a:t>đúng</a:t>
              </a:r>
              <a:r>
                <a:rPr lang="en-US" sz="2600" b="1" dirty="0">
                  <a:solidFill>
                    <a:srgbClr val="0000FF"/>
                  </a:solidFill>
                </a:rPr>
                <a:t> </a:t>
              </a:r>
              <a:r>
                <a:rPr lang="en-US" sz="2600" b="1" dirty="0" err="1">
                  <a:solidFill>
                    <a:srgbClr val="0000FF"/>
                  </a:solidFill>
                </a:rPr>
                <a:t>công</a:t>
              </a:r>
              <a:r>
                <a:rPr lang="en-US" sz="2600" b="1" dirty="0">
                  <a:solidFill>
                    <a:srgbClr val="0000FF"/>
                  </a:solidFill>
                </a:rPr>
                <a:t> </a:t>
              </a:r>
              <a:r>
                <a:rPr lang="en-US" sz="2600" b="1" dirty="0" err="1">
                  <a:solidFill>
                    <a:srgbClr val="0000FF"/>
                  </a:solidFill>
                </a:rPr>
                <a:t>việc</a:t>
              </a:r>
              <a:r>
                <a:rPr lang="en-US" sz="2600" b="1" dirty="0">
                  <a:solidFill>
                    <a:srgbClr val="0000FF"/>
                  </a:solidFill>
                </a:rPr>
                <a:t> </a:t>
              </a:r>
              <a:r>
                <a:rPr lang="en-US" sz="2600" b="1" dirty="0" err="1">
                  <a:solidFill>
                    <a:srgbClr val="0000FF"/>
                  </a:solidFill>
                </a:rPr>
                <a:t>không</a:t>
              </a:r>
              <a:r>
                <a:rPr lang="en-US" sz="2600" b="1" dirty="0">
                  <a:solidFill>
                    <a:srgbClr val="0000FF"/>
                  </a:solidFill>
                </a:rPr>
                <a:t> </a:t>
              </a:r>
              <a:r>
                <a:rPr lang="en-US" sz="2600" b="1" dirty="0" err="1">
                  <a:solidFill>
                    <a:srgbClr val="0000FF"/>
                  </a:solidFill>
                </a:rPr>
                <a:t>vì</a:t>
              </a:r>
              <a:r>
                <a:rPr lang="en-US" sz="2600" b="1" dirty="0">
                  <a:solidFill>
                    <a:srgbClr val="0000FF"/>
                  </a:solidFill>
                </a:rPr>
                <a:t> </a:t>
              </a:r>
              <a:r>
                <a:rPr lang="en-US" sz="2600" b="1" dirty="0" err="1">
                  <a:solidFill>
                    <a:srgbClr val="0000FF"/>
                  </a:solidFill>
                </a:rPr>
                <a:t>bất</a:t>
              </a:r>
              <a:r>
                <a:rPr lang="en-US" sz="2600" b="1" dirty="0">
                  <a:solidFill>
                    <a:srgbClr val="0000FF"/>
                  </a:solidFill>
                </a:rPr>
                <a:t> </a:t>
              </a:r>
              <a:r>
                <a:rPr lang="en-US" sz="2600" b="1" dirty="0" err="1">
                  <a:solidFill>
                    <a:srgbClr val="0000FF"/>
                  </a:solidFill>
                </a:rPr>
                <a:t>đồng</a:t>
              </a:r>
              <a:r>
                <a:rPr lang="en-US" sz="2600" b="1" dirty="0">
                  <a:solidFill>
                    <a:srgbClr val="0000FF"/>
                  </a:solidFill>
                </a:rPr>
                <a:t> </a:t>
              </a:r>
              <a:r>
                <a:rPr lang="en-US" sz="2600" b="1" dirty="0" err="1">
                  <a:solidFill>
                    <a:srgbClr val="0000FF"/>
                  </a:solidFill>
                </a:rPr>
                <a:t>cá</a:t>
              </a:r>
              <a:r>
                <a:rPr lang="en-US" sz="2600" b="1" dirty="0">
                  <a:solidFill>
                    <a:srgbClr val="0000FF"/>
                  </a:solidFill>
                </a:rPr>
                <a:t> </a:t>
              </a:r>
              <a:r>
                <a:rPr lang="en-US" sz="2600" b="1" dirty="0" err="1">
                  <a:solidFill>
                    <a:srgbClr val="0000FF"/>
                  </a:solidFill>
                </a:rPr>
                <a:t>nhân</a:t>
              </a:r>
              <a:r>
                <a:rPr lang="en-US" sz="2600" b="1" dirty="0"/>
                <a:t> </a:t>
              </a:r>
            </a:p>
          </p:txBody>
        </p:sp>
      </p:grpSp>
      <p:sp>
        <p:nvSpPr>
          <p:cNvPr id="22553" name="AutoShape 25"/>
          <p:cNvSpPr>
            <a:spLocks noChangeArrowheads="1"/>
          </p:cNvSpPr>
          <p:nvPr/>
        </p:nvSpPr>
        <p:spPr bwMode="auto">
          <a:xfrm>
            <a:off x="4343400" y="2451100"/>
            <a:ext cx="533400" cy="3810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en-US">
              <a:latin typeface="Verdana" pitchFamily="34" charset="0"/>
            </a:endParaRPr>
          </a:p>
        </p:txBody>
      </p:sp>
      <p:sp>
        <p:nvSpPr>
          <p:cNvPr id="22560" name="AutoShape 32"/>
          <p:cNvSpPr>
            <a:spLocks noChangeArrowheads="1"/>
          </p:cNvSpPr>
          <p:nvPr/>
        </p:nvSpPr>
        <p:spPr bwMode="auto">
          <a:xfrm>
            <a:off x="7391400" y="2413000"/>
            <a:ext cx="533400" cy="482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en-US">
              <a:latin typeface="Verdana" pitchFamily="34" charset="0"/>
            </a:endParaRPr>
          </a:p>
        </p:txBody>
      </p:sp>
      <p:grpSp>
        <p:nvGrpSpPr>
          <p:cNvPr id="22561" name="Group 33"/>
          <p:cNvGrpSpPr>
            <a:grpSpLocks/>
          </p:cNvGrpSpPr>
          <p:nvPr/>
        </p:nvGrpSpPr>
        <p:grpSpPr bwMode="auto">
          <a:xfrm>
            <a:off x="6190192" y="533400"/>
            <a:ext cx="2654300" cy="1820863"/>
            <a:chOff x="3936" y="960"/>
            <a:chExt cx="1672" cy="864"/>
          </a:xfrm>
        </p:grpSpPr>
        <p:grpSp>
          <p:nvGrpSpPr>
            <p:cNvPr id="22562" name="Group 34"/>
            <p:cNvGrpSpPr>
              <a:grpSpLocks/>
            </p:cNvGrpSpPr>
            <p:nvPr/>
          </p:nvGrpSpPr>
          <p:grpSpPr bwMode="auto">
            <a:xfrm>
              <a:off x="4000" y="960"/>
              <a:ext cx="1608" cy="864"/>
              <a:chOff x="4000" y="960"/>
              <a:chExt cx="1608" cy="864"/>
            </a:xfrm>
          </p:grpSpPr>
          <p:sp>
            <p:nvSpPr>
              <p:cNvPr id="22563" name="AutoShape 35"/>
              <p:cNvSpPr>
                <a:spLocks noChangeArrowheads="1"/>
              </p:cNvSpPr>
              <p:nvPr/>
            </p:nvSpPr>
            <p:spPr bwMode="gray">
              <a:xfrm>
                <a:off x="4000" y="960"/>
                <a:ext cx="1608" cy="864"/>
              </a:xfrm>
              <a:prstGeom prst="roundRect">
                <a:avLst>
                  <a:gd name="adj" fmla="val 11921"/>
                </a:avLst>
              </a:prstGeom>
              <a:no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eaLnBrk="0" hangingPunct="0"/>
                <a:endParaRPr lang="en-US">
                  <a:latin typeface="Verdana" pitchFamily="34" charset="0"/>
                </a:endParaRPr>
              </a:p>
            </p:txBody>
          </p:sp>
          <p:sp>
            <p:nvSpPr>
              <p:cNvPr id="22564" name="Freeform 36"/>
              <p:cNvSpPr>
                <a:spLocks/>
              </p:cNvSpPr>
              <p:nvPr/>
            </p:nvSpPr>
            <p:spPr bwMode="gray">
              <a:xfrm>
                <a:off x="4080" y="1008"/>
                <a:ext cx="802" cy="432"/>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3BCFA1">
                      <a:gamma/>
                      <a:tint val="36471"/>
                      <a:invGamma/>
                    </a:srgbClr>
                  </a:gs>
                  <a:gs pos="50000">
                    <a:srgbClr val="3BCFA1"/>
                  </a:gs>
                  <a:gs pos="100000">
                    <a:srgbClr val="3BCFA1">
                      <a:gamma/>
                      <a:tint val="36471"/>
                      <a:invGamma/>
                    </a:srgbClr>
                  </a:gs>
                </a:gsLst>
                <a:lin ang="2700000" scaled="1"/>
              </a:gradFill>
              <a:ln>
                <a:noFill/>
              </a:ln>
              <a:effectLst/>
              <a:extLst>
                <a:ext uri="{91240B29-F687-4F45-9708-019B960494DF}">
                  <a14:hiddenLine xmlns:a14="http://schemas.microsoft.com/office/drawing/2010/main" xmlns="" w="0">
                    <a:solidFill>
                      <a:srgbClr val="000000"/>
                    </a:solidFill>
                    <a:prstDash val="solid"/>
                    <a:round/>
                    <a:headEnd/>
                    <a:tailEnd/>
                  </a14:hiddenLine>
                </a:ext>
                <a:ext uri="{AF507438-7753-43E0-B8FC-AC1667EBCBE1}">
                  <a14:hiddenEffects xmlns:a14="http://schemas.microsoft.com/office/drawing/2010/main" xmlns="">
                    <a:effectLst>
                      <a:outerShdw dist="107763" dir="2700000" algn="ctr" rotWithShape="0">
                        <a:srgbClr val="808080">
                          <a:alpha val="50000"/>
                        </a:srgbClr>
                      </a:outerShdw>
                    </a:effectLst>
                  </a14:hiddenEffects>
                </a:ext>
              </a:extLst>
            </p:spPr>
            <p:txBody>
              <a:bodyPr/>
              <a:lstStyle/>
              <a:p>
                <a:endParaRPr lang="en-US"/>
              </a:p>
            </p:txBody>
          </p:sp>
        </p:grpSp>
        <p:sp>
          <p:nvSpPr>
            <p:cNvPr id="22565" name="Text Box 37"/>
            <p:cNvSpPr txBox="1">
              <a:spLocks noChangeArrowheads="1"/>
            </p:cNvSpPr>
            <p:nvPr/>
          </p:nvSpPr>
          <p:spPr bwMode="gray">
            <a:xfrm>
              <a:off x="3936" y="984"/>
              <a:ext cx="1584" cy="6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r>
                <a:rPr lang="en-US" sz="2000" dirty="0">
                  <a:solidFill>
                    <a:srgbClr val="FF0000"/>
                  </a:solidFill>
                  <a:effectLst>
                    <a:outerShdw blurRad="38100" dist="38100" dir="2700000" algn="tl">
                      <a:srgbClr val="000000"/>
                    </a:outerShdw>
                  </a:effectLst>
                </a:rPr>
                <a:t> </a:t>
              </a:r>
              <a:r>
                <a:rPr lang="en-US" sz="2800" b="1" dirty="0">
                  <a:solidFill>
                    <a:srgbClr val="FF0000"/>
                  </a:solidFill>
                </a:rPr>
                <a:t>c) </a:t>
              </a:r>
              <a:r>
                <a:rPr lang="en-US" sz="2800" b="1" dirty="0" err="1">
                  <a:solidFill>
                    <a:srgbClr val="FF0000"/>
                  </a:solidFill>
                </a:rPr>
                <a:t>Em</a:t>
              </a:r>
              <a:r>
                <a:rPr lang="en-US" sz="2800" b="1" dirty="0">
                  <a:solidFill>
                    <a:srgbClr val="FF0000"/>
                  </a:solidFill>
                </a:rPr>
                <a:t> </a:t>
              </a:r>
              <a:r>
                <a:rPr lang="en-US" sz="2800" b="1" dirty="0" err="1">
                  <a:solidFill>
                    <a:srgbClr val="FF0000"/>
                  </a:solidFill>
                </a:rPr>
                <a:t>có</a:t>
              </a:r>
              <a:r>
                <a:rPr lang="en-US" sz="2800" b="1" dirty="0">
                  <a:solidFill>
                    <a:srgbClr val="FF0000"/>
                  </a:solidFill>
                </a:rPr>
                <a:t> </a:t>
              </a:r>
              <a:r>
                <a:rPr lang="en-US" sz="2800" b="1" dirty="0" err="1">
                  <a:solidFill>
                    <a:srgbClr val="FF0000"/>
                  </a:solidFill>
                </a:rPr>
                <a:t>nhận</a:t>
              </a:r>
              <a:r>
                <a:rPr lang="en-US" sz="2800" b="1" dirty="0">
                  <a:solidFill>
                    <a:srgbClr val="FF0000"/>
                  </a:solidFill>
                </a:rPr>
                <a:t> </a:t>
              </a:r>
              <a:r>
                <a:rPr lang="en-US" sz="2800" b="1" dirty="0" err="1">
                  <a:solidFill>
                    <a:srgbClr val="FF0000"/>
                  </a:solidFill>
                </a:rPr>
                <a:t>xét</a:t>
              </a:r>
              <a:r>
                <a:rPr lang="en-US" sz="2800" b="1" dirty="0">
                  <a:solidFill>
                    <a:srgbClr val="FF0000"/>
                  </a:solidFill>
                </a:rPr>
                <a:t> </a:t>
              </a:r>
              <a:r>
                <a:rPr lang="en-US" sz="2800" b="1" dirty="0" err="1">
                  <a:solidFill>
                    <a:srgbClr val="FF0000"/>
                  </a:solidFill>
                </a:rPr>
                <a:t>gì</a:t>
              </a:r>
              <a:r>
                <a:rPr lang="en-US" sz="2800" b="1" dirty="0">
                  <a:solidFill>
                    <a:srgbClr val="FF0000"/>
                  </a:solidFill>
                </a:rPr>
                <a:t> </a:t>
              </a:r>
              <a:r>
                <a:rPr lang="en-US" sz="2800" b="1" dirty="0" err="1">
                  <a:solidFill>
                    <a:srgbClr val="FF0000"/>
                  </a:solidFill>
                </a:rPr>
                <a:t>về</a:t>
              </a:r>
              <a:r>
                <a:rPr lang="en-US" sz="2800" b="1" dirty="0">
                  <a:solidFill>
                    <a:srgbClr val="FF0000"/>
                  </a:solidFill>
                </a:rPr>
                <a:t> </a:t>
              </a:r>
              <a:r>
                <a:rPr lang="en-US" sz="2800" b="1" dirty="0" err="1">
                  <a:solidFill>
                    <a:srgbClr val="FF0000"/>
                  </a:solidFill>
                </a:rPr>
                <a:t>tình</a:t>
              </a:r>
              <a:r>
                <a:rPr lang="en-US" sz="2800" b="1" dirty="0">
                  <a:solidFill>
                    <a:srgbClr val="FF0000"/>
                  </a:solidFill>
                </a:rPr>
                <a:t> </a:t>
              </a:r>
              <a:r>
                <a:rPr lang="en-US" sz="2800" b="1" dirty="0" err="1">
                  <a:solidFill>
                    <a:srgbClr val="FF0000"/>
                  </a:solidFill>
                </a:rPr>
                <a:t>cảm</a:t>
              </a:r>
              <a:r>
                <a:rPr lang="en-US" sz="2800" b="1" dirty="0">
                  <a:solidFill>
                    <a:srgbClr val="FF0000"/>
                  </a:solidFill>
                </a:rPr>
                <a:t> </a:t>
              </a:r>
              <a:r>
                <a:rPr lang="en-US" sz="2800" b="1" dirty="0" err="1">
                  <a:solidFill>
                    <a:srgbClr val="FF0000"/>
                  </a:solidFill>
                </a:rPr>
                <a:t>của</a:t>
              </a:r>
              <a:r>
                <a:rPr lang="en-US" sz="2800" b="1" dirty="0">
                  <a:solidFill>
                    <a:srgbClr val="FF0000"/>
                  </a:solidFill>
                </a:rPr>
                <a:t> 2 </a:t>
              </a:r>
              <a:r>
                <a:rPr lang="en-US" sz="2800" b="1" dirty="0" err="1">
                  <a:solidFill>
                    <a:srgbClr val="FF0000"/>
                  </a:solidFill>
                </a:rPr>
                <a:t>ông</a:t>
              </a:r>
              <a:r>
                <a:rPr lang="en-US" sz="2800" b="1" dirty="0">
                  <a:solidFill>
                    <a:srgbClr val="FF0000"/>
                  </a:solidFill>
                </a:rPr>
                <a:t>?</a:t>
              </a:r>
            </a:p>
          </p:txBody>
        </p:sp>
      </p:grpSp>
      <p:sp>
        <p:nvSpPr>
          <p:cNvPr id="2" name="TextBox 1"/>
          <p:cNvSpPr txBox="1"/>
          <p:nvPr/>
        </p:nvSpPr>
        <p:spPr>
          <a:xfrm>
            <a:off x="6248400" y="2999886"/>
            <a:ext cx="2971800" cy="2785378"/>
          </a:xfrm>
          <a:prstGeom prst="rect">
            <a:avLst/>
          </a:prstGeom>
          <a:noFill/>
        </p:spPr>
        <p:txBody>
          <a:bodyPr wrap="square" rtlCol="0">
            <a:spAutoFit/>
          </a:bodyPr>
          <a:lstStyle/>
          <a:p>
            <a:r>
              <a:rPr lang="en-US" sz="2500" b="1" dirty="0" smtClean="0">
                <a:solidFill>
                  <a:srgbClr val="0000CC"/>
                </a:solidFill>
                <a:latin typeface="Times New Roman" pitchFamily="18" charset="0"/>
                <a:cs typeface="Times New Roman" pitchFamily="18" charset="0"/>
              </a:rPr>
              <a:t>Bra-man-</a:t>
            </a:r>
            <a:r>
              <a:rPr lang="en-US" sz="2500" b="1" dirty="0" err="1" smtClean="0">
                <a:solidFill>
                  <a:srgbClr val="0000CC"/>
                </a:solidFill>
                <a:latin typeface="Times New Roman" pitchFamily="18" charset="0"/>
                <a:cs typeface="Times New Roman" pitchFamily="18" charset="0"/>
              </a:rPr>
              <a:t>tơ</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thiếu</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trung</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thực,trốn</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tránh</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sự</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thật</a:t>
            </a:r>
            <a:endParaRPr lang="en-US" sz="2500" b="1" dirty="0" smtClean="0">
              <a:solidFill>
                <a:srgbClr val="0000CC"/>
              </a:solidFill>
              <a:latin typeface="Times New Roman" pitchFamily="18" charset="0"/>
              <a:cs typeface="Times New Roman" pitchFamily="18" charset="0"/>
            </a:endParaRPr>
          </a:p>
          <a:p>
            <a:r>
              <a:rPr lang="en-US" sz="2500" b="1" dirty="0" smtClean="0">
                <a:solidFill>
                  <a:srgbClr val="0000CC"/>
                </a:solidFill>
                <a:latin typeface="Times New Roman" pitchFamily="18" charset="0"/>
                <a:cs typeface="Times New Roman" pitchFamily="18" charset="0"/>
              </a:rPr>
              <a:t>-</a:t>
            </a:r>
            <a:r>
              <a:rPr lang="en-US" sz="2500" b="1" dirty="0" err="1" smtClean="0">
                <a:solidFill>
                  <a:srgbClr val="0000CC"/>
                </a:solidFill>
                <a:latin typeface="Times New Roman" pitchFamily="18" charset="0"/>
                <a:cs typeface="Times New Roman" pitchFamily="18" charset="0"/>
              </a:rPr>
              <a:t>Mi</a:t>
            </a:r>
            <a:r>
              <a:rPr lang="en-US" sz="2500" b="1" dirty="0" smtClean="0">
                <a:solidFill>
                  <a:srgbClr val="0000CC"/>
                </a:solidFill>
                <a:latin typeface="Times New Roman" pitchFamily="18" charset="0"/>
                <a:cs typeface="Times New Roman" pitchFamily="18" charset="0"/>
              </a:rPr>
              <a:t>-Ken –</a:t>
            </a:r>
            <a:r>
              <a:rPr lang="en-US" sz="2500" b="1" dirty="0" err="1" smtClean="0">
                <a:solidFill>
                  <a:srgbClr val="0000CC"/>
                </a:solidFill>
                <a:latin typeface="Times New Roman" pitchFamily="18" charset="0"/>
                <a:cs typeface="Times New Roman" pitchFamily="18" charset="0"/>
              </a:rPr>
              <a:t>Lăng</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Giơ:công</a:t>
            </a:r>
            <a:r>
              <a:rPr lang="en-US" sz="2500" b="1" dirty="0" smtClean="0">
                <a:solidFill>
                  <a:srgbClr val="0000CC"/>
                </a:solidFill>
                <a:latin typeface="Times New Roman" pitchFamily="18" charset="0"/>
                <a:cs typeface="Times New Roman" pitchFamily="18" charset="0"/>
              </a:rPr>
              <a:t> minh ,</a:t>
            </a:r>
            <a:r>
              <a:rPr lang="en-US" sz="2500" b="1" dirty="0" err="1" smtClean="0">
                <a:solidFill>
                  <a:srgbClr val="0000CC"/>
                </a:solidFill>
                <a:latin typeface="Times New Roman" pitchFamily="18" charset="0"/>
                <a:cs typeface="Times New Roman" pitchFamily="18" charset="0"/>
              </a:rPr>
              <a:t>chính</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trực</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trung</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thực</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thẳng</a:t>
            </a:r>
            <a:r>
              <a:rPr lang="en-US" sz="2500" b="1" dirty="0" smtClean="0">
                <a:solidFill>
                  <a:srgbClr val="0000CC"/>
                </a:solidFill>
                <a:latin typeface="Times New Roman" pitchFamily="18" charset="0"/>
                <a:cs typeface="Times New Roman" pitchFamily="18" charset="0"/>
              </a:rPr>
              <a:t> </a:t>
            </a:r>
            <a:r>
              <a:rPr lang="en-US" sz="2500" b="1" dirty="0" err="1" smtClean="0">
                <a:solidFill>
                  <a:srgbClr val="0000CC"/>
                </a:solidFill>
                <a:latin typeface="Times New Roman" pitchFamily="18" charset="0"/>
                <a:cs typeface="Times New Roman" pitchFamily="18" charset="0"/>
              </a:rPr>
              <a:t>thắn</a:t>
            </a:r>
            <a:endParaRPr lang="en-US" sz="25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84137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ipe(left)">
                                      <p:cBhvr>
                                        <p:cTn id="7" dur="10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2546"/>
                                        </p:tgtEl>
                                        <p:attrNameLst>
                                          <p:attrName>style.visibility</p:attrName>
                                        </p:attrNameLst>
                                      </p:cBhvr>
                                      <p:to>
                                        <p:strVal val="visible"/>
                                      </p:to>
                                    </p:set>
                                    <p:animEffect transition="in" filter="barn(inHorizontal)">
                                      <p:cBhvr>
                                        <p:cTn id="12" dur="500"/>
                                        <p:tgtEl>
                                          <p:spTgt spid="22546"/>
                                        </p:tgtEl>
                                      </p:cBhvr>
                                    </p:animEffect>
                                  </p:childTnLst>
                                </p:cTn>
                              </p:par>
                              <p:par>
                                <p:cTn id="13" presetID="16" presetClass="entr" presetSubtype="26" fill="hold" nodeType="withEffect">
                                  <p:stCondLst>
                                    <p:cond delay="0"/>
                                  </p:stCondLst>
                                  <p:childTnLst>
                                    <p:set>
                                      <p:cBhvr>
                                        <p:cTn id="14" dur="1" fill="hold">
                                          <p:stCondLst>
                                            <p:cond delay="0"/>
                                          </p:stCondLst>
                                        </p:cTn>
                                        <p:tgtEl>
                                          <p:spTgt spid="22541"/>
                                        </p:tgtEl>
                                        <p:attrNameLst>
                                          <p:attrName>style.visibility</p:attrName>
                                        </p:attrNameLst>
                                      </p:cBhvr>
                                      <p:to>
                                        <p:strVal val="visible"/>
                                      </p:to>
                                    </p:set>
                                    <p:animEffect transition="in" filter="barn(inHorizontal)">
                                      <p:cBhvr>
                                        <p:cTn id="15" dur="500"/>
                                        <p:tgtEl>
                                          <p:spTgt spid="2254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22536"/>
                                        </p:tgtEl>
                                        <p:attrNameLst>
                                          <p:attrName>style.visibility</p:attrName>
                                        </p:attrNameLst>
                                      </p:cBhvr>
                                      <p:to>
                                        <p:strVal val="visible"/>
                                      </p:to>
                                    </p:set>
                                    <p:animEffect transition="in" filter="wipe(left)">
                                      <p:cBhvr>
                                        <p:cTn id="20" dur="500"/>
                                        <p:tgtEl>
                                          <p:spTgt spid="2253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22553"/>
                                        </p:tgtEl>
                                        <p:attrNameLst>
                                          <p:attrName>style.visibility</p:attrName>
                                        </p:attrNameLst>
                                      </p:cBhvr>
                                      <p:to>
                                        <p:strVal val="visible"/>
                                      </p:to>
                                    </p:set>
                                    <p:animEffect transition="in" filter="barn(inHorizontal)">
                                      <p:cBhvr>
                                        <p:cTn id="25" dur="500"/>
                                        <p:tgtEl>
                                          <p:spTgt spid="22553"/>
                                        </p:tgtEl>
                                      </p:cBhvr>
                                    </p:animEffect>
                                  </p:childTnLst>
                                </p:cTn>
                              </p:par>
                              <p:par>
                                <p:cTn id="26" presetID="16" presetClass="entr" presetSubtype="26" fill="hold" nodeType="withEffect">
                                  <p:stCondLst>
                                    <p:cond delay="0"/>
                                  </p:stCondLst>
                                  <p:childTnLst>
                                    <p:set>
                                      <p:cBhvr>
                                        <p:cTn id="27" dur="1" fill="hold">
                                          <p:stCondLst>
                                            <p:cond delay="0"/>
                                          </p:stCondLst>
                                        </p:cTn>
                                        <p:tgtEl>
                                          <p:spTgt spid="22566"/>
                                        </p:tgtEl>
                                        <p:attrNameLst>
                                          <p:attrName>style.visibility</p:attrName>
                                        </p:attrNameLst>
                                      </p:cBhvr>
                                      <p:to>
                                        <p:strVal val="visible"/>
                                      </p:to>
                                    </p:set>
                                    <p:animEffect transition="in" filter="barn(inHorizontal)">
                                      <p:cBhvr>
                                        <p:cTn id="28" dur="500"/>
                                        <p:tgtEl>
                                          <p:spTgt spid="2256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22561"/>
                                        </p:tgtEl>
                                        <p:attrNameLst>
                                          <p:attrName>style.visibility</p:attrName>
                                        </p:attrNameLst>
                                      </p:cBhvr>
                                      <p:to>
                                        <p:strVal val="visible"/>
                                      </p:to>
                                    </p:set>
                                    <p:animEffect transition="in" filter="wipe(left)">
                                      <p:cBhvr>
                                        <p:cTn id="33" dur="1000"/>
                                        <p:tgtEl>
                                          <p:spTgt spid="2256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22560"/>
                                        </p:tgtEl>
                                        <p:attrNameLst>
                                          <p:attrName>style.visibility</p:attrName>
                                        </p:attrNameLst>
                                      </p:cBhvr>
                                      <p:to>
                                        <p:strVal val="visible"/>
                                      </p:to>
                                    </p:set>
                                    <p:animEffect transition="in" filter="strips(downLeft)">
                                      <p:cBhvr>
                                        <p:cTn id="38" dur="500"/>
                                        <p:tgtEl>
                                          <p:spTgt spid="22560"/>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checkerboard(across)">
                                      <p:cBhvr>
                                        <p:cTn id="43" dur="500"/>
                                        <p:tgtEl>
                                          <p:spTgt spid="3"/>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blinds(horizontal)">
                                      <p:cBhvr>
                                        <p:cTn id="4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546" grpId="0" animBg="1"/>
      <p:bldP spid="22553" grpId="0" animBg="1"/>
      <p:bldP spid="22560"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5"/>
          <p:cNvSpPr>
            <a:spLocks noChangeArrowheads="1"/>
          </p:cNvSpPr>
          <p:nvPr/>
        </p:nvSpPr>
        <p:spPr bwMode="auto">
          <a:xfrm>
            <a:off x="2133600" y="457200"/>
            <a:ext cx="5105400" cy="1905000"/>
          </a:xfrm>
          <a:prstGeom prst="downArrowCallout">
            <a:avLst>
              <a:gd name="adj1" fmla="val 67000"/>
              <a:gd name="adj2" fmla="val 67000"/>
              <a:gd name="adj3" fmla="val 16667"/>
              <a:gd name="adj4" fmla="val 66667"/>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endParaRPr lang="en-US" sz="3200" dirty="0"/>
          </a:p>
          <a:p>
            <a:pPr algn="ctr"/>
            <a:r>
              <a:rPr lang="en-US" sz="3600" dirty="0" err="1"/>
              <a:t>Em</a:t>
            </a:r>
            <a:r>
              <a:rPr lang="en-US" sz="3600" dirty="0"/>
              <a:t> </a:t>
            </a:r>
            <a:r>
              <a:rPr lang="en-US" sz="3600" dirty="0" err="1"/>
              <a:t>học</a:t>
            </a:r>
            <a:r>
              <a:rPr lang="en-US" sz="3600" dirty="0"/>
              <a:t> </a:t>
            </a:r>
            <a:r>
              <a:rPr lang="en-US" sz="3600" dirty="0" err="1"/>
              <a:t>được</a:t>
            </a:r>
            <a:r>
              <a:rPr lang="en-US" sz="3600" dirty="0"/>
              <a:t> </a:t>
            </a:r>
            <a:r>
              <a:rPr lang="en-US" sz="3600" dirty="0" err="1"/>
              <a:t>đức</a:t>
            </a:r>
            <a:r>
              <a:rPr lang="en-US" sz="3600" dirty="0"/>
              <a:t> </a:t>
            </a:r>
            <a:r>
              <a:rPr lang="en-US" sz="3600" dirty="0" err="1"/>
              <a:t>tính</a:t>
            </a:r>
            <a:r>
              <a:rPr lang="en-US" sz="3600" dirty="0"/>
              <a:t> </a:t>
            </a:r>
            <a:r>
              <a:rPr lang="en-US" sz="3600" dirty="0" err="1"/>
              <a:t>gì</a:t>
            </a:r>
            <a:r>
              <a:rPr lang="en-US" sz="3600" dirty="0"/>
              <a:t> </a:t>
            </a:r>
          </a:p>
          <a:p>
            <a:pPr algn="ctr"/>
            <a:r>
              <a:rPr lang="en-US" sz="3600" dirty="0"/>
              <a:t>qua </a:t>
            </a:r>
            <a:r>
              <a:rPr lang="en-US" sz="3600" dirty="0" err="1"/>
              <a:t>câu</a:t>
            </a:r>
            <a:r>
              <a:rPr lang="en-US" sz="3600" dirty="0"/>
              <a:t> </a:t>
            </a:r>
            <a:r>
              <a:rPr lang="en-US" sz="3600" dirty="0" err="1"/>
              <a:t>chuyện</a:t>
            </a:r>
            <a:r>
              <a:rPr lang="en-US" sz="3600" dirty="0"/>
              <a:t> </a:t>
            </a:r>
            <a:r>
              <a:rPr lang="en-US" sz="3600" dirty="0" err="1"/>
              <a:t>này</a:t>
            </a:r>
            <a:r>
              <a:rPr lang="en-US" sz="3600" dirty="0"/>
              <a:t>?</a:t>
            </a:r>
          </a:p>
          <a:p>
            <a:pPr algn="ctr"/>
            <a:endParaRPr lang="en-US" sz="3200" dirty="0"/>
          </a:p>
        </p:txBody>
      </p:sp>
      <p:sp>
        <p:nvSpPr>
          <p:cNvPr id="33" name="Oval 6"/>
          <p:cNvSpPr>
            <a:spLocks noChangeArrowheads="1"/>
          </p:cNvSpPr>
          <p:nvPr/>
        </p:nvSpPr>
        <p:spPr bwMode="auto">
          <a:xfrm>
            <a:off x="1752600" y="2438400"/>
            <a:ext cx="6019800" cy="3352800"/>
          </a:xfrm>
          <a:prstGeom prst="ellipse">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3500" b="1"/>
              <a:t>ĐỨC TÍNH TRUNG THỰC </a:t>
            </a:r>
          </a:p>
          <a:p>
            <a:pPr algn="ctr"/>
            <a:r>
              <a:rPr lang="en-US" sz="3500" b="1"/>
              <a:t>CỦA MI-KEN-LĂNG-GIƠ</a:t>
            </a:r>
          </a:p>
        </p:txBody>
      </p:sp>
    </p:spTree>
    <p:extLst>
      <p:ext uri="{BB962C8B-B14F-4D97-AF65-F5344CB8AC3E}">
        <p14:creationId xmlns:p14="http://schemas.microsoft.com/office/powerpoint/2010/main" xmlns="" val="41447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900" decel="100000" fill="hold"/>
                                        <p:tgtEl>
                                          <p:spTgt spid="3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edge">
                                      <p:cBhvr>
                                        <p:cTn id="1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715962"/>
          </a:xfrm>
        </p:spPr>
        <p:txBody>
          <a:bodyPr/>
          <a:lstStyle/>
          <a:p>
            <a:r>
              <a:rPr lang="en-US" sz="3200" b="1">
                <a:solidFill>
                  <a:schemeClr val="tx1"/>
                </a:solidFill>
              </a:rPr>
              <a:t>Những hình ảnh trái với trung thực</a:t>
            </a:r>
          </a:p>
        </p:txBody>
      </p:sp>
      <p:pic>
        <p:nvPicPr>
          <p:cNvPr id="28676" name="Picture 4" descr="ANd9GcR1RLamNr33F6JjQpqpUWo3bNx491ynlge5r56d46BOn9n1h3n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1219200"/>
            <a:ext cx="3657600" cy="2362200"/>
          </a:xfrm>
          <a:prstGeom prst="rect">
            <a:avLst/>
          </a:prstGeom>
          <a:noFill/>
          <a:extLst>
            <a:ext uri="{909E8E84-426E-40DD-AFC4-6F175D3DCCD1}">
              <a14:hiddenFill xmlns:a14="http://schemas.microsoft.com/office/drawing/2010/main" xmlns="">
                <a:solidFill>
                  <a:srgbClr val="FFFFFF"/>
                </a:solidFill>
              </a14:hiddenFill>
            </a:ext>
          </a:extLst>
        </p:spPr>
      </p:pic>
      <p:pic>
        <p:nvPicPr>
          <p:cNvPr id="28677" name="Picture 5" descr="ANd9GcSVv2JR_6Ib9ap0NC0gAr8TqrS4YojLkXC342GpbP623TObrKs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67200" y="1219200"/>
            <a:ext cx="4419600" cy="2362200"/>
          </a:xfrm>
          <a:prstGeom prst="rect">
            <a:avLst/>
          </a:prstGeom>
          <a:noFill/>
          <a:extLst>
            <a:ext uri="{909E8E84-426E-40DD-AFC4-6F175D3DCCD1}">
              <a14:hiddenFill xmlns:a14="http://schemas.microsoft.com/office/drawing/2010/main" xmlns="">
                <a:solidFill>
                  <a:srgbClr val="FFFFFF"/>
                </a:solidFill>
              </a14:hiddenFill>
            </a:ext>
          </a:extLst>
        </p:spPr>
      </p:pic>
      <p:sp>
        <p:nvSpPr>
          <p:cNvPr id="28679" name="AutoShape 7" descr="20121016164624"/>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8681" name="AutoShape 9" descr="20121016164624"/>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8683" name="AutoShape 11" descr="20121016164624"/>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en-US"/>
          </a:p>
        </p:txBody>
      </p:sp>
      <p:pic>
        <p:nvPicPr>
          <p:cNvPr id="28684" name="Picture 12" descr="Nhiệt liệt… nói xấu!"/>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28600" y="3810000"/>
            <a:ext cx="3657600" cy="289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686" name="Picture 14" descr="lua-dao-cau-like-bang-tranh-ve-chibi-loi-canh-tinh-cho-nhung-ke-bi-lua1"/>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191000" y="3810000"/>
            <a:ext cx="4495800" cy="2828925"/>
          </a:xfrm>
          <a:prstGeom prst="rect">
            <a:avLst/>
          </a:prstGeom>
          <a:noFill/>
          <a:extLst>
            <a:ext uri="{909E8E84-426E-40DD-AFC4-6F175D3DCCD1}">
              <a14:hiddenFill xmlns:a14="http://schemas.microsoft.com/office/drawing/2010/main" xmlns="">
                <a:solidFill>
                  <a:srgbClr val="FFFFFF"/>
                </a:solidFill>
              </a14:hiddenFill>
            </a:ext>
          </a:extLst>
        </p:spPr>
      </p:pic>
      <p:sp>
        <p:nvSpPr>
          <p:cNvPr id="28687" name="AutoShape 15"/>
          <p:cNvSpPr>
            <a:spLocks noChangeArrowheads="1"/>
          </p:cNvSpPr>
          <p:nvPr/>
        </p:nvSpPr>
        <p:spPr bwMode="auto">
          <a:xfrm>
            <a:off x="2895600" y="1524000"/>
            <a:ext cx="3048000" cy="685800"/>
          </a:xfrm>
          <a:prstGeom prst="flowChartTerminator">
            <a:avLst/>
          </a:prstGeom>
          <a:solidFill>
            <a:srgbClr val="FF99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2400" b="1">
                <a:solidFill>
                  <a:srgbClr val="000000"/>
                </a:solidFill>
              </a:rPr>
              <a:t>Trái với Trung thực</a:t>
            </a:r>
          </a:p>
        </p:txBody>
      </p:sp>
      <p:sp>
        <p:nvSpPr>
          <p:cNvPr id="28688" name="AutoShape 16"/>
          <p:cNvSpPr>
            <a:spLocks noChangeArrowheads="1"/>
          </p:cNvSpPr>
          <p:nvPr/>
        </p:nvSpPr>
        <p:spPr bwMode="auto">
          <a:xfrm>
            <a:off x="2438400" y="2209800"/>
            <a:ext cx="3962400" cy="3429000"/>
          </a:xfrm>
          <a:prstGeom prst="upArrowCallout">
            <a:avLst>
              <a:gd name="adj1" fmla="val 28889"/>
              <a:gd name="adj2" fmla="val 28889"/>
              <a:gd name="adj3" fmla="val 16667"/>
              <a:gd name="adj4" fmla="val 66667"/>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2400" b="1" dirty="0" err="1">
                <a:solidFill>
                  <a:srgbClr val="FF0066"/>
                </a:solidFill>
                <a:latin typeface="Times New Roman" panose="02020603050405020304" pitchFamily="18" charset="0"/>
                <a:cs typeface="Times New Roman" panose="02020603050405020304" pitchFamily="18" charset="0"/>
              </a:rPr>
              <a:t>Trái</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với</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trung</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thực</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là</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dối</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trá</a:t>
            </a:r>
            <a:r>
              <a:rPr lang="en-US" sz="2400" b="1" dirty="0">
                <a:solidFill>
                  <a:srgbClr val="FF0066"/>
                </a:solidFill>
                <a:latin typeface="Times New Roman" panose="02020603050405020304" pitchFamily="18" charset="0"/>
                <a:cs typeface="Times New Roman" panose="02020603050405020304" pitchFamily="18" charset="0"/>
              </a:rPr>
              <a:t>,</a:t>
            </a:r>
          </a:p>
          <a:p>
            <a:pPr algn="ctr"/>
            <a:r>
              <a:rPr lang="en-US" sz="2400" b="1" dirty="0" err="1">
                <a:solidFill>
                  <a:srgbClr val="FF0066"/>
                </a:solidFill>
                <a:latin typeface="Times New Roman" panose="02020603050405020304" pitchFamily="18" charset="0"/>
                <a:cs typeface="Times New Roman" panose="02020603050405020304" pitchFamily="18" charset="0"/>
              </a:rPr>
              <a:t>là</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trốn</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tránh</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xuyên</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tạc</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hoặc</a:t>
            </a:r>
            <a:r>
              <a:rPr lang="en-US" sz="2400" b="1" dirty="0">
                <a:solidFill>
                  <a:srgbClr val="FF0066"/>
                </a:solidFill>
                <a:latin typeface="Times New Roman" panose="02020603050405020304" pitchFamily="18" charset="0"/>
                <a:cs typeface="Times New Roman" panose="02020603050405020304" pitchFamily="18" charset="0"/>
              </a:rPr>
              <a:t> </a:t>
            </a:r>
          </a:p>
          <a:p>
            <a:pPr algn="ctr"/>
            <a:r>
              <a:rPr lang="en-US" sz="2400" b="1" dirty="0" err="1">
                <a:solidFill>
                  <a:srgbClr val="FF0066"/>
                </a:solidFill>
                <a:latin typeface="Times New Roman" panose="02020603050405020304" pitchFamily="18" charset="0"/>
                <a:cs typeface="Times New Roman" panose="02020603050405020304" pitchFamily="18" charset="0"/>
              </a:rPr>
              <a:t>bóp</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méo</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sự</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thật</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đi</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ngược</a:t>
            </a:r>
            <a:r>
              <a:rPr lang="en-US" sz="2400" b="1" dirty="0">
                <a:solidFill>
                  <a:srgbClr val="FF0066"/>
                </a:solidFill>
                <a:latin typeface="Times New Roman" panose="02020603050405020304" pitchFamily="18" charset="0"/>
                <a:cs typeface="Times New Roman" panose="02020603050405020304" pitchFamily="18" charset="0"/>
              </a:rPr>
              <a:t> </a:t>
            </a:r>
          </a:p>
          <a:p>
            <a:pPr algn="ctr"/>
            <a:r>
              <a:rPr lang="en-US" sz="2400" b="1" dirty="0" err="1">
                <a:solidFill>
                  <a:srgbClr val="FF0066"/>
                </a:solidFill>
                <a:latin typeface="Times New Roman" panose="02020603050405020304" pitchFamily="18" charset="0"/>
                <a:cs typeface="Times New Roman" panose="02020603050405020304" pitchFamily="18" charset="0"/>
              </a:rPr>
              <a:t>với</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chân</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lí</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đạo</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lí</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lương</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tâm</a:t>
            </a:r>
            <a:endParaRPr lang="en-US" sz="2400" b="1" dirty="0">
              <a:solidFill>
                <a:srgbClr val="FF0066"/>
              </a:solidFill>
              <a:latin typeface="Times New Roman" panose="02020603050405020304" pitchFamily="18" charset="0"/>
              <a:cs typeface="Times New Roman" panose="02020603050405020304" pitchFamily="18" charset="0"/>
            </a:endParaRPr>
          </a:p>
          <a:p>
            <a:pPr algn="ctr"/>
            <a:r>
              <a:rPr lang="en-US" sz="2400" b="1" dirty="0" err="1">
                <a:solidFill>
                  <a:srgbClr val="FF0066"/>
                </a:solidFill>
                <a:latin typeface="Times New Roman" panose="02020603050405020304" pitchFamily="18" charset="0"/>
                <a:cs typeface="Times New Roman" panose="02020603050405020304" pitchFamily="18" charset="0"/>
              </a:rPr>
              <a:t>là</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tham</a:t>
            </a:r>
            <a:r>
              <a:rPr lang="en-US" sz="2400" b="1" dirty="0">
                <a:solidFill>
                  <a:srgbClr val="FF0066"/>
                </a:solidFill>
                <a:latin typeface="Times New Roman" panose="02020603050405020304" pitchFamily="18" charset="0"/>
                <a:cs typeface="Times New Roman" panose="02020603050405020304" pitchFamily="18" charset="0"/>
              </a:rPr>
              <a:t> ô, </a:t>
            </a:r>
            <a:r>
              <a:rPr lang="en-US" sz="2400" b="1" dirty="0" err="1">
                <a:solidFill>
                  <a:srgbClr val="FF0066"/>
                </a:solidFill>
                <a:latin typeface="Times New Roman" panose="02020603050405020304" pitchFamily="18" charset="0"/>
                <a:cs typeface="Times New Roman" panose="02020603050405020304" pitchFamily="18" charset="0"/>
              </a:rPr>
              <a:t>tham</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nhũng</a:t>
            </a:r>
            <a:r>
              <a:rPr lang="en-US" sz="2400" b="1" dirty="0">
                <a:solidFill>
                  <a:srgbClr val="FF0066"/>
                </a:solidFill>
                <a:latin typeface="Times New Roman" panose="02020603050405020304" pitchFamily="18" charset="0"/>
                <a:cs typeface="Times New Roman" panose="02020603050405020304" pitchFamily="18" charset="0"/>
              </a:rPr>
              <a:t>,</a:t>
            </a:r>
          </a:p>
          <a:p>
            <a:pPr algn="ct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lừa</a:t>
            </a:r>
            <a:r>
              <a:rPr lang="en-US" sz="2400" b="1" dirty="0">
                <a:solidFill>
                  <a:srgbClr val="FF0066"/>
                </a:solidFill>
                <a:latin typeface="Times New Roman" panose="02020603050405020304" pitchFamily="18" charset="0"/>
                <a:cs typeface="Times New Roman" panose="02020603050405020304" pitchFamily="18" charset="0"/>
              </a:rPr>
              <a:t> </a:t>
            </a:r>
            <a:r>
              <a:rPr lang="en-US" sz="2400" b="1" dirty="0" err="1">
                <a:solidFill>
                  <a:srgbClr val="FF0066"/>
                </a:solidFill>
                <a:latin typeface="Times New Roman" panose="02020603050405020304" pitchFamily="18" charset="0"/>
                <a:cs typeface="Times New Roman" panose="02020603050405020304" pitchFamily="18" charset="0"/>
              </a:rPr>
              <a:t>đảo</a:t>
            </a:r>
            <a:endParaRPr lang="en-US" sz="2400" b="1"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98661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8677"/>
                                        </p:tgtEl>
                                        <p:attrNameLst>
                                          <p:attrName>style.visibility</p:attrName>
                                        </p:attrNameLst>
                                      </p:cBhvr>
                                      <p:to>
                                        <p:strVal val="visible"/>
                                      </p:to>
                                    </p:set>
                                    <p:animEffect transition="in" filter="checkerboard(across)">
                                      <p:cBhvr>
                                        <p:cTn id="11" dur="500"/>
                                        <p:tgtEl>
                                          <p:spTgt spid="28677"/>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28686"/>
                                        </p:tgtEl>
                                        <p:attrNameLst>
                                          <p:attrName>style.visibility</p:attrName>
                                        </p:attrNameLst>
                                      </p:cBhvr>
                                      <p:to>
                                        <p:strVal val="visible"/>
                                      </p:to>
                                    </p:set>
                                    <p:animEffect transition="in" filter="checkerboard(across)">
                                      <p:cBhvr>
                                        <p:cTn id="15" dur="500"/>
                                        <p:tgtEl>
                                          <p:spTgt spid="28686"/>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28684"/>
                                        </p:tgtEl>
                                        <p:attrNameLst>
                                          <p:attrName>style.visibility</p:attrName>
                                        </p:attrNameLst>
                                      </p:cBhvr>
                                      <p:to>
                                        <p:strVal val="visible"/>
                                      </p:to>
                                    </p:set>
                                    <p:animEffect transition="in" filter="checkerboard(across)">
                                      <p:cBhvr>
                                        <p:cTn id="19" dur="500"/>
                                        <p:tgtEl>
                                          <p:spTgt spid="2868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nodeType="clickEffect">
                                  <p:stCondLst>
                                    <p:cond delay="0"/>
                                  </p:stCondLst>
                                  <p:childTnLst>
                                    <p:set>
                                      <p:cBhvr>
                                        <p:cTn id="23" dur="1" fill="hold">
                                          <p:stCondLst>
                                            <p:cond delay="0"/>
                                          </p:stCondLst>
                                        </p:cTn>
                                        <p:tgtEl>
                                          <p:spTgt spid="28676"/>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28677"/>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28686"/>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28684"/>
                                        </p:tgtEl>
                                        <p:attrNameLst>
                                          <p:attrName>style.visibility</p:attrName>
                                        </p:attrNameLst>
                                      </p:cBhvr>
                                      <p:to>
                                        <p:strVal val="hidden"/>
                                      </p:to>
                                    </p:set>
                                  </p:childTnLst>
                                </p:cTn>
                              </p:par>
                            </p:childTnLst>
                          </p:cTn>
                        </p:par>
                        <p:par>
                          <p:cTn id="30" fill="hold" nodeType="afterGroup">
                            <p:stCondLst>
                              <p:cond delay="0"/>
                            </p:stCondLst>
                            <p:childTnLst>
                              <p:par>
                                <p:cTn id="31" presetID="1" presetClass="exit" presetSubtype="0" fill="hold" grpId="0" nodeType="afterEffect">
                                  <p:stCondLst>
                                    <p:cond delay="0"/>
                                  </p:stCondLst>
                                  <p:childTnLst>
                                    <p:set>
                                      <p:cBhvr>
                                        <p:cTn id="32" dur="1" fill="hold">
                                          <p:stCondLst>
                                            <p:cond delay="0"/>
                                          </p:stCondLst>
                                        </p:cTn>
                                        <p:tgtEl>
                                          <p:spTgt spid="28674"/>
                                        </p:tgtEl>
                                        <p:attrNameLst>
                                          <p:attrName>style.visibility</p:attrName>
                                        </p:attrNameLst>
                                      </p:cBhvr>
                                      <p:to>
                                        <p:strVal val="hidden"/>
                                      </p:to>
                                    </p:set>
                                  </p:childTnLst>
                                </p:cTn>
                              </p:par>
                              <p:par>
                                <p:cTn id="33" presetID="3" presetClass="entr" presetSubtype="10" fill="hold" grpId="0" nodeType="withEffect">
                                  <p:stCondLst>
                                    <p:cond delay="0"/>
                                  </p:stCondLst>
                                  <p:childTnLst>
                                    <p:set>
                                      <p:cBhvr>
                                        <p:cTn id="34" dur="1" fill="hold">
                                          <p:stCondLst>
                                            <p:cond delay="0"/>
                                          </p:stCondLst>
                                        </p:cTn>
                                        <p:tgtEl>
                                          <p:spTgt spid="28687"/>
                                        </p:tgtEl>
                                        <p:attrNameLst>
                                          <p:attrName>style.visibility</p:attrName>
                                        </p:attrNameLst>
                                      </p:cBhvr>
                                      <p:to>
                                        <p:strVal val="visible"/>
                                      </p:to>
                                    </p:set>
                                    <p:animEffect transition="in" filter="blinds(horizontal)">
                                      <p:cBhvr>
                                        <p:cTn id="35" dur="500"/>
                                        <p:tgtEl>
                                          <p:spTgt spid="28687"/>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8688"/>
                                        </p:tgtEl>
                                        <p:attrNameLst>
                                          <p:attrName>style.visibility</p:attrName>
                                        </p:attrNameLst>
                                      </p:cBhvr>
                                      <p:to>
                                        <p:strVal val="visible"/>
                                      </p:to>
                                    </p:set>
                                    <p:animEffect transition="in" filter="box(in)">
                                      <p:cBhvr>
                                        <p:cTn id="40" dur="500"/>
                                        <p:tgtEl>
                                          <p:spTgt spid="28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87" grpId="0" animBg="1"/>
      <p:bldP spid="2868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732</Words>
  <Application>Microsoft Office PowerPoint</Application>
  <PresentationFormat>On-screen Show (4:3)</PresentationFormat>
  <Paragraphs>85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Em đã bao giờ nói dối chưa? Nếu có, thì trong trường hợp nào?</vt:lpstr>
      <vt:lpstr>Slide 4</vt:lpstr>
      <vt:lpstr>Slide 5</vt:lpstr>
      <vt:lpstr>Slide 6</vt:lpstr>
      <vt:lpstr>Slide 7</vt:lpstr>
      <vt:lpstr>Slide 8</vt:lpstr>
      <vt:lpstr>Những hình ảnh trái với trung thực</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ASUS</cp:lastModifiedBy>
  <cp:revision>34</cp:revision>
  <dcterms:created xsi:type="dcterms:W3CDTF">2017-09-10T08:03:03Z</dcterms:created>
  <dcterms:modified xsi:type="dcterms:W3CDTF">2020-09-15T09:16:27Z</dcterms:modified>
</cp:coreProperties>
</file>