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8" r:id="rId3"/>
    <p:sldId id="259" r:id="rId4"/>
    <p:sldId id="260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918" y="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603E0-D109-4691-8916-EE35CA0760E1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C46A1-E5E8-4095-B768-0EE7C1CF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0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soạn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Phùng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Thủy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THCS Ba </a:t>
            </a:r>
            <a:r>
              <a:rPr lang="en-US" baseline="0" dirty="0" err="1" smtClean="0"/>
              <a:t>Đình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9D58B-F039-4ADD-99E5-47AE7F46E7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3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631E-B2AB-48EE-A464-D99BDCF52D9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631E-B2AB-48EE-A464-D99BDCF52D9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1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631E-B2AB-48EE-A464-D99BDCF52D9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631E-B2AB-48EE-A464-D99BDCF52D9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0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631E-B2AB-48EE-A464-D99BDCF52D9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4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631E-B2AB-48EE-A464-D99BDCF52D9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6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631E-B2AB-48EE-A464-D99BDCF52D9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4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631E-B2AB-48EE-A464-D99BDCF52D9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2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631E-B2AB-48EE-A464-D99BDCF52D9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2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631E-B2AB-48EE-A464-D99BDCF52D9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631E-B2AB-48EE-A464-D99BDCF52D9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9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D631E-B2AB-48EE-A464-D99BDCF52D9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4C19F-FB1A-4146-9A96-DE9EFC166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EJ016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extLst/>
        </p:spPr>
      </p:pic>
      <p:sp>
        <p:nvSpPr>
          <p:cNvPr id="5" name="Oval 4"/>
          <p:cNvSpPr/>
          <p:nvPr/>
        </p:nvSpPr>
        <p:spPr>
          <a:xfrm>
            <a:off x="2590800" y="2514600"/>
            <a:ext cx="3962400" cy="2133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 CHỦ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56164" y="1524000"/>
            <a:ext cx="1219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BÀI 2: 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rames PPT 015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927" y="0"/>
            <a:ext cx="9144000" cy="6858000"/>
          </a:xfrm>
          <a:prstGeom prst="rect">
            <a:avLst/>
          </a:prstGeom>
          <a:extLst/>
        </p:spPr>
      </p:pic>
      <p:sp>
        <p:nvSpPr>
          <p:cNvPr id="2" name="TextBox 1"/>
          <p:cNvSpPr txBox="1"/>
          <p:nvPr/>
        </p:nvSpPr>
        <p:spPr>
          <a:xfrm>
            <a:off x="533400" y="609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I.ĐẶT VẤN ĐỀ: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1.Một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4109" y="1680865"/>
            <a:ext cx="6858000" cy="7575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04109" y="2756824"/>
            <a:ext cx="6858000" cy="833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691" y="2438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78477" y="4191000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52600" y="3805535"/>
            <a:ext cx="6858000" cy="7575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HIV/AIDS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4881494"/>
            <a:ext cx="6858000" cy="833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HIV/AIDS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HIV/AIDS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8055" y="5881254"/>
            <a:ext cx="5424054" cy="7481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209800" y="5943600"/>
            <a:ext cx="914400" cy="484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89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rames PPT 015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3855" y="-69548"/>
            <a:ext cx="9144000" cy="6858000"/>
          </a:xfrm>
          <a:prstGeom prst="rect">
            <a:avLst/>
          </a:prstGeom>
          <a:extLst/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I.ĐẶT VẤN ĐỀ: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2.Chuyện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N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2057400"/>
            <a:ext cx="288174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-Vi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098" y="2807730"/>
            <a:ext cx="295794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Vi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8945" y="2061865"/>
            <a:ext cx="25146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4364" y="2807731"/>
            <a:ext cx="25146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5145" y="3276600"/>
            <a:ext cx="25146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3740724"/>
            <a:ext cx="25146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4202389"/>
            <a:ext cx="25146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4648200"/>
            <a:ext cx="25146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trộm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cắp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05989" y="5333355"/>
            <a:ext cx="865909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62400" y="5282632"/>
            <a:ext cx="4648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032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rames PPT 015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II.NỘI DUNG BÀI HỌC: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1.Khái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981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98119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90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2.Biểu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8017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1910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336" y="5421268"/>
            <a:ext cx="183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3013" y="3117457"/>
            <a:ext cx="1677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2647" y="3597626"/>
            <a:ext cx="125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tin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276844" y="4144832"/>
            <a:ext cx="6638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00300" y="5051936"/>
            <a:ext cx="5527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032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rames PPT 015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II.NỘI DUNG BÀI HỌC: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1.Khái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981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981199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90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3.Ý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80174"/>
            <a:ext cx="478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927" y="356262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045" y="4262413"/>
            <a:ext cx="853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681" y="5105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4.Rèn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luyện: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567065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939135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207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rames PPT 015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III.LUYỆN TẬP: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1.Bài 1: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8918" y="1214735"/>
            <a:ext cx="592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52599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77793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332397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2357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2865797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28911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34362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46154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43506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437594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5304197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5329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235527" y="5361709"/>
            <a:ext cx="401782" cy="568036"/>
          </a:xfrm>
          <a:custGeom>
            <a:avLst/>
            <a:gdLst>
              <a:gd name="connsiteX0" fmla="*/ 346364 w 401782"/>
              <a:gd name="connsiteY0" fmla="*/ 180109 h 568036"/>
              <a:gd name="connsiteX1" fmla="*/ 332509 w 401782"/>
              <a:gd name="connsiteY1" fmla="*/ 110836 h 568036"/>
              <a:gd name="connsiteX2" fmla="*/ 304800 w 401782"/>
              <a:gd name="connsiteY2" fmla="*/ 69273 h 568036"/>
              <a:gd name="connsiteX3" fmla="*/ 180109 w 401782"/>
              <a:gd name="connsiteY3" fmla="*/ 0 h 568036"/>
              <a:gd name="connsiteX4" fmla="*/ 110837 w 401782"/>
              <a:gd name="connsiteY4" fmla="*/ 13855 h 568036"/>
              <a:gd name="connsiteX5" fmla="*/ 69273 w 401782"/>
              <a:gd name="connsiteY5" fmla="*/ 55418 h 568036"/>
              <a:gd name="connsiteX6" fmla="*/ 0 w 401782"/>
              <a:gd name="connsiteY6" fmla="*/ 180109 h 568036"/>
              <a:gd name="connsiteX7" fmla="*/ 13855 w 401782"/>
              <a:gd name="connsiteY7" fmla="*/ 457200 h 568036"/>
              <a:gd name="connsiteX8" fmla="*/ 27709 w 401782"/>
              <a:gd name="connsiteY8" fmla="*/ 498764 h 568036"/>
              <a:gd name="connsiteX9" fmla="*/ 69273 w 401782"/>
              <a:gd name="connsiteY9" fmla="*/ 540327 h 568036"/>
              <a:gd name="connsiteX10" fmla="*/ 152400 w 401782"/>
              <a:gd name="connsiteY10" fmla="*/ 568036 h 568036"/>
              <a:gd name="connsiteX11" fmla="*/ 290946 w 401782"/>
              <a:gd name="connsiteY11" fmla="*/ 540327 h 568036"/>
              <a:gd name="connsiteX12" fmla="*/ 332509 w 401782"/>
              <a:gd name="connsiteY12" fmla="*/ 512618 h 568036"/>
              <a:gd name="connsiteX13" fmla="*/ 387928 w 401782"/>
              <a:gd name="connsiteY13" fmla="*/ 387927 h 568036"/>
              <a:gd name="connsiteX14" fmla="*/ 401782 w 401782"/>
              <a:gd name="connsiteY14" fmla="*/ 346364 h 568036"/>
              <a:gd name="connsiteX15" fmla="*/ 360218 w 401782"/>
              <a:gd name="connsiteY15" fmla="*/ 193964 h 568036"/>
              <a:gd name="connsiteX16" fmla="*/ 332509 w 401782"/>
              <a:gd name="connsiteY16" fmla="*/ 124691 h 56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1782" h="568036">
                <a:moveTo>
                  <a:pt x="346364" y="180109"/>
                </a:moveTo>
                <a:cubicBezTo>
                  <a:pt x="341746" y="157018"/>
                  <a:pt x="340777" y="132885"/>
                  <a:pt x="332509" y="110836"/>
                </a:cubicBezTo>
                <a:cubicBezTo>
                  <a:pt x="326662" y="95245"/>
                  <a:pt x="317331" y="80238"/>
                  <a:pt x="304800" y="69273"/>
                </a:cubicBezTo>
                <a:cubicBezTo>
                  <a:pt x="246167" y="17970"/>
                  <a:pt x="237196" y="19029"/>
                  <a:pt x="180109" y="0"/>
                </a:cubicBezTo>
                <a:cubicBezTo>
                  <a:pt x="157018" y="4618"/>
                  <a:pt x="131899" y="3324"/>
                  <a:pt x="110837" y="13855"/>
                </a:cubicBezTo>
                <a:cubicBezTo>
                  <a:pt x="93312" y="22617"/>
                  <a:pt x="81302" y="39952"/>
                  <a:pt x="69273" y="55418"/>
                </a:cubicBezTo>
                <a:cubicBezTo>
                  <a:pt x="13696" y="126875"/>
                  <a:pt x="20904" y="117399"/>
                  <a:pt x="0" y="180109"/>
                </a:cubicBezTo>
                <a:cubicBezTo>
                  <a:pt x="4618" y="272473"/>
                  <a:pt x="5844" y="365069"/>
                  <a:pt x="13855" y="457200"/>
                </a:cubicBezTo>
                <a:cubicBezTo>
                  <a:pt x="15120" y="471749"/>
                  <a:pt x="19608" y="486613"/>
                  <a:pt x="27709" y="498764"/>
                </a:cubicBezTo>
                <a:cubicBezTo>
                  <a:pt x="38577" y="515067"/>
                  <a:pt x="52145" y="530812"/>
                  <a:pt x="69273" y="540327"/>
                </a:cubicBezTo>
                <a:cubicBezTo>
                  <a:pt x="94805" y="554511"/>
                  <a:pt x="152400" y="568036"/>
                  <a:pt x="152400" y="568036"/>
                </a:cubicBezTo>
                <a:cubicBezTo>
                  <a:pt x="188144" y="562930"/>
                  <a:pt x="252255" y="559673"/>
                  <a:pt x="290946" y="540327"/>
                </a:cubicBezTo>
                <a:cubicBezTo>
                  <a:pt x="305839" y="532880"/>
                  <a:pt x="318655" y="521854"/>
                  <a:pt x="332509" y="512618"/>
                </a:cubicBezTo>
                <a:cubicBezTo>
                  <a:pt x="376419" y="446753"/>
                  <a:pt x="354953" y="486850"/>
                  <a:pt x="387928" y="387927"/>
                </a:cubicBezTo>
                <a:lnTo>
                  <a:pt x="401782" y="346364"/>
                </a:lnTo>
                <a:cubicBezTo>
                  <a:pt x="382199" y="248444"/>
                  <a:pt x="395376" y="299438"/>
                  <a:pt x="360218" y="193964"/>
                </a:cubicBezTo>
                <a:cubicBezTo>
                  <a:pt x="343096" y="142598"/>
                  <a:pt x="352897" y="165466"/>
                  <a:pt x="332509" y="124691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28600" y="3408355"/>
            <a:ext cx="401782" cy="568036"/>
          </a:xfrm>
          <a:custGeom>
            <a:avLst/>
            <a:gdLst>
              <a:gd name="connsiteX0" fmla="*/ 346364 w 401782"/>
              <a:gd name="connsiteY0" fmla="*/ 180109 h 568036"/>
              <a:gd name="connsiteX1" fmla="*/ 332509 w 401782"/>
              <a:gd name="connsiteY1" fmla="*/ 110836 h 568036"/>
              <a:gd name="connsiteX2" fmla="*/ 304800 w 401782"/>
              <a:gd name="connsiteY2" fmla="*/ 69273 h 568036"/>
              <a:gd name="connsiteX3" fmla="*/ 180109 w 401782"/>
              <a:gd name="connsiteY3" fmla="*/ 0 h 568036"/>
              <a:gd name="connsiteX4" fmla="*/ 110837 w 401782"/>
              <a:gd name="connsiteY4" fmla="*/ 13855 h 568036"/>
              <a:gd name="connsiteX5" fmla="*/ 69273 w 401782"/>
              <a:gd name="connsiteY5" fmla="*/ 55418 h 568036"/>
              <a:gd name="connsiteX6" fmla="*/ 0 w 401782"/>
              <a:gd name="connsiteY6" fmla="*/ 180109 h 568036"/>
              <a:gd name="connsiteX7" fmla="*/ 13855 w 401782"/>
              <a:gd name="connsiteY7" fmla="*/ 457200 h 568036"/>
              <a:gd name="connsiteX8" fmla="*/ 27709 w 401782"/>
              <a:gd name="connsiteY8" fmla="*/ 498764 h 568036"/>
              <a:gd name="connsiteX9" fmla="*/ 69273 w 401782"/>
              <a:gd name="connsiteY9" fmla="*/ 540327 h 568036"/>
              <a:gd name="connsiteX10" fmla="*/ 152400 w 401782"/>
              <a:gd name="connsiteY10" fmla="*/ 568036 h 568036"/>
              <a:gd name="connsiteX11" fmla="*/ 290946 w 401782"/>
              <a:gd name="connsiteY11" fmla="*/ 540327 h 568036"/>
              <a:gd name="connsiteX12" fmla="*/ 332509 w 401782"/>
              <a:gd name="connsiteY12" fmla="*/ 512618 h 568036"/>
              <a:gd name="connsiteX13" fmla="*/ 387928 w 401782"/>
              <a:gd name="connsiteY13" fmla="*/ 387927 h 568036"/>
              <a:gd name="connsiteX14" fmla="*/ 401782 w 401782"/>
              <a:gd name="connsiteY14" fmla="*/ 346364 h 568036"/>
              <a:gd name="connsiteX15" fmla="*/ 360218 w 401782"/>
              <a:gd name="connsiteY15" fmla="*/ 193964 h 568036"/>
              <a:gd name="connsiteX16" fmla="*/ 332509 w 401782"/>
              <a:gd name="connsiteY16" fmla="*/ 124691 h 56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1782" h="568036">
                <a:moveTo>
                  <a:pt x="346364" y="180109"/>
                </a:moveTo>
                <a:cubicBezTo>
                  <a:pt x="341746" y="157018"/>
                  <a:pt x="340777" y="132885"/>
                  <a:pt x="332509" y="110836"/>
                </a:cubicBezTo>
                <a:cubicBezTo>
                  <a:pt x="326662" y="95245"/>
                  <a:pt x="317331" y="80238"/>
                  <a:pt x="304800" y="69273"/>
                </a:cubicBezTo>
                <a:cubicBezTo>
                  <a:pt x="246167" y="17970"/>
                  <a:pt x="237196" y="19029"/>
                  <a:pt x="180109" y="0"/>
                </a:cubicBezTo>
                <a:cubicBezTo>
                  <a:pt x="157018" y="4618"/>
                  <a:pt x="131899" y="3324"/>
                  <a:pt x="110837" y="13855"/>
                </a:cubicBezTo>
                <a:cubicBezTo>
                  <a:pt x="93312" y="22617"/>
                  <a:pt x="81302" y="39952"/>
                  <a:pt x="69273" y="55418"/>
                </a:cubicBezTo>
                <a:cubicBezTo>
                  <a:pt x="13696" y="126875"/>
                  <a:pt x="20904" y="117399"/>
                  <a:pt x="0" y="180109"/>
                </a:cubicBezTo>
                <a:cubicBezTo>
                  <a:pt x="4618" y="272473"/>
                  <a:pt x="5844" y="365069"/>
                  <a:pt x="13855" y="457200"/>
                </a:cubicBezTo>
                <a:cubicBezTo>
                  <a:pt x="15120" y="471749"/>
                  <a:pt x="19608" y="486613"/>
                  <a:pt x="27709" y="498764"/>
                </a:cubicBezTo>
                <a:cubicBezTo>
                  <a:pt x="38577" y="515067"/>
                  <a:pt x="52145" y="530812"/>
                  <a:pt x="69273" y="540327"/>
                </a:cubicBezTo>
                <a:cubicBezTo>
                  <a:pt x="94805" y="554511"/>
                  <a:pt x="152400" y="568036"/>
                  <a:pt x="152400" y="568036"/>
                </a:cubicBezTo>
                <a:cubicBezTo>
                  <a:pt x="188144" y="562930"/>
                  <a:pt x="252255" y="559673"/>
                  <a:pt x="290946" y="540327"/>
                </a:cubicBezTo>
                <a:cubicBezTo>
                  <a:pt x="305839" y="532880"/>
                  <a:pt x="318655" y="521854"/>
                  <a:pt x="332509" y="512618"/>
                </a:cubicBezTo>
                <a:cubicBezTo>
                  <a:pt x="376419" y="446753"/>
                  <a:pt x="354953" y="486850"/>
                  <a:pt x="387928" y="387927"/>
                </a:cubicBezTo>
                <a:lnTo>
                  <a:pt x="401782" y="346364"/>
                </a:lnTo>
                <a:cubicBezTo>
                  <a:pt x="382199" y="248444"/>
                  <a:pt x="395376" y="299438"/>
                  <a:pt x="360218" y="193964"/>
                </a:cubicBezTo>
                <a:cubicBezTo>
                  <a:pt x="343096" y="142598"/>
                  <a:pt x="352897" y="165466"/>
                  <a:pt x="332509" y="124691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59327" y="2357735"/>
            <a:ext cx="401782" cy="568036"/>
          </a:xfrm>
          <a:custGeom>
            <a:avLst/>
            <a:gdLst>
              <a:gd name="connsiteX0" fmla="*/ 346364 w 401782"/>
              <a:gd name="connsiteY0" fmla="*/ 180109 h 568036"/>
              <a:gd name="connsiteX1" fmla="*/ 332509 w 401782"/>
              <a:gd name="connsiteY1" fmla="*/ 110836 h 568036"/>
              <a:gd name="connsiteX2" fmla="*/ 304800 w 401782"/>
              <a:gd name="connsiteY2" fmla="*/ 69273 h 568036"/>
              <a:gd name="connsiteX3" fmla="*/ 180109 w 401782"/>
              <a:gd name="connsiteY3" fmla="*/ 0 h 568036"/>
              <a:gd name="connsiteX4" fmla="*/ 110837 w 401782"/>
              <a:gd name="connsiteY4" fmla="*/ 13855 h 568036"/>
              <a:gd name="connsiteX5" fmla="*/ 69273 w 401782"/>
              <a:gd name="connsiteY5" fmla="*/ 55418 h 568036"/>
              <a:gd name="connsiteX6" fmla="*/ 0 w 401782"/>
              <a:gd name="connsiteY6" fmla="*/ 180109 h 568036"/>
              <a:gd name="connsiteX7" fmla="*/ 13855 w 401782"/>
              <a:gd name="connsiteY7" fmla="*/ 457200 h 568036"/>
              <a:gd name="connsiteX8" fmla="*/ 27709 w 401782"/>
              <a:gd name="connsiteY8" fmla="*/ 498764 h 568036"/>
              <a:gd name="connsiteX9" fmla="*/ 69273 w 401782"/>
              <a:gd name="connsiteY9" fmla="*/ 540327 h 568036"/>
              <a:gd name="connsiteX10" fmla="*/ 152400 w 401782"/>
              <a:gd name="connsiteY10" fmla="*/ 568036 h 568036"/>
              <a:gd name="connsiteX11" fmla="*/ 290946 w 401782"/>
              <a:gd name="connsiteY11" fmla="*/ 540327 h 568036"/>
              <a:gd name="connsiteX12" fmla="*/ 332509 w 401782"/>
              <a:gd name="connsiteY12" fmla="*/ 512618 h 568036"/>
              <a:gd name="connsiteX13" fmla="*/ 387928 w 401782"/>
              <a:gd name="connsiteY13" fmla="*/ 387927 h 568036"/>
              <a:gd name="connsiteX14" fmla="*/ 401782 w 401782"/>
              <a:gd name="connsiteY14" fmla="*/ 346364 h 568036"/>
              <a:gd name="connsiteX15" fmla="*/ 360218 w 401782"/>
              <a:gd name="connsiteY15" fmla="*/ 193964 h 568036"/>
              <a:gd name="connsiteX16" fmla="*/ 332509 w 401782"/>
              <a:gd name="connsiteY16" fmla="*/ 124691 h 56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1782" h="568036">
                <a:moveTo>
                  <a:pt x="346364" y="180109"/>
                </a:moveTo>
                <a:cubicBezTo>
                  <a:pt x="341746" y="157018"/>
                  <a:pt x="340777" y="132885"/>
                  <a:pt x="332509" y="110836"/>
                </a:cubicBezTo>
                <a:cubicBezTo>
                  <a:pt x="326662" y="95245"/>
                  <a:pt x="317331" y="80238"/>
                  <a:pt x="304800" y="69273"/>
                </a:cubicBezTo>
                <a:cubicBezTo>
                  <a:pt x="246167" y="17970"/>
                  <a:pt x="237196" y="19029"/>
                  <a:pt x="180109" y="0"/>
                </a:cubicBezTo>
                <a:cubicBezTo>
                  <a:pt x="157018" y="4618"/>
                  <a:pt x="131899" y="3324"/>
                  <a:pt x="110837" y="13855"/>
                </a:cubicBezTo>
                <a:cubicBezTo>
                  <a:pt x="93312" y="22617"/>
                  <a:pt x="81302" y="39952"/>
                  <a:pt x="69273" y="55418"/>
                </a:cubicBezTo>
                <a:cubicBezTo>
                  <a:pt x="13696" y="126875"/>
                  <a:pt x="20904" y="117399"/>
                  <a:pt x="0" y="180109"/>
                </a:cubicBezTo>
                <a:cubicBezTo>
                  <a:pt x="4618" y="272473"/>
                  <a:pt x="5844" y="365069"/>
                  <a:pt x="13855" y="457200"/>
                </a:cubicBezTo>
                <a:cubicBezTo>
                  <a:pt x="15120" y="471749"/>
                  <a:pt x="19608" y="486613"/>
                  <a:pt x="27709" y="498764"/>
                </a:cubicBezTo>
                <a:cubicBezTo>
                  <a:pt x="38577" y="515067"/>
                  <a:pt x="52145" y="530812"/>
                  <a:pt x="69273" y="540327"/>
                </a:cubicBezTo>
                <a:cubicBezTo>
                  <a:pt x="94805" y="554511"/>
                  <a:pt x="152400" y="568036"/>
                  <a:pt x="152400" y="568036"/>
                </a:cubicBezTo>
                <a:cubicBezTo>
                  <a:pt x="188144" y="562930"/>
                  <a:pt x="252255" y="559673"/>
                  <a:pt x="290946" y="540327"/>
                </a:cubicBezTo>
                <a:cubicBezTo>
                  <a:pt x="305839" y="532880"/>
                  <a:pt x="318655" y="521854"/>
                  <a:pt x="332509" y="512618"/>
                </a:cubicBezTo>
                <a:cubicBezTo>
                  <a:pt x="376419" y="446753"/>
                  <a:pt x="354953" y="486850"/>
                  <a:pt x="387928" y="387927"/>
                </a:cubicBezTo>
                <a:lnTo>
                  <a:pt x="401782" y="346364"/>
                </a:lnTo>
                <a:cubicBezTo>
                  <a:pt x="382199" y="248444"/>
                  <a:pt x="395376" y="299438"/>
                  <a:pt x="360218" y="193964"/>
                </a:cubicBezTo>
                <a:cubicBezTo>
                  <a:pt x="343096" y="142598"/>
                  <a:pt x="352897" y="165466"/>
                  <a:pt x="332509" y="124691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93963" y="1687930"/>
            <a:ext cx="401782" cy="568036"/>
          </a:xfrm>
          <a:custGeom>
            <a:avLst/>
            <a:gdLst>
              <a:gd name="connsiteX0" fmla="*/ 346364 w 401782"/>
              <a:gd name="connsiteY0" fmla="*/ 180109 h 568036"/>
              <a:gd name="connsiteX1" fmla="*/ 332509 w 401782"/>
              <a:gd name="connsiteY1" fmla="*/ 110836 h 568036"/>
              <a:gd name="connsiteX2" fmla="*/ 304800 w 401782"/>
              <a:gd name="connsiteY2" fmla="*/ 69273 h 568036"/>
              <a:gd name="connsiteX3" fmla="*/ 180109 w 401782"/>
              <a:gd name="connsiteY3" fmla="*/ 0 h 568036"/>
              <a:gd name="connsiteX4" fmla="*/ 110837 w 401782"/>
              <a:gd name="connsiteY4" fmla="*/ 13855 h 568036"/>
              <a:gd name="connsiteX5" fmla="*/ 69273 w 401782"/>
              <a:gd name="connsiteY5" fmla="*/ 55418 h 568036"/>
              <a:gd name="connsiteX6" fmla="*/ 0 w 401782"/>
              <a:gd name="connsiteY6" fmla="*/ 180109 h 568036"/>
              <a:gd name="connsiteX7" fmla="*/ 13855 w 401782"/>
              <a:gd name="connsiteY7" fmla="*/ 457200 h 568036"/>
              <a:gd name="connsiteX8" fmla="*/ 27709 w 401782"/>
              <a:gd name="connsiteY8" fmla="*/ 498764 h 568036"/>
              <a:gd name="connsiteX9" fmla="*/ 69273 w 401782"/>
              <a:gd name="connsiteY9" fmla="*/ 540327 h 568036"/>
              <a:gd name="connsiteX10" fmla="*/ 152400 w 401782"/>
              <a:gd name="connsiteY10" fmla="*/ 568036 h 568036"/>
              <a:gd name="connsiteX11" fmla="*/ 290946 w 401782"/>
              <a:gd name="connsiteY11" fmla="*/ 540327 h 568036"/>
              <a:gd name="connsiteX12" fmla="*/ 332509 w 401782"/>
              <a:gd name="connsiteY12" fmla="*/ 512618 h 568036"/>
              <a:gd name="connsiteX13" fmla="*/ 387928 w 401782"/>
              <a:gd name="connsiteY13" fmla="*/ 387927 h 568036"/>
              <a:gd name="connsiteX14" fmla="*/ 401782 w 401782"/>
              <a:gd name="connsiteY14" fmla="*/ 346364 h 568036"/>
              <a:gd name="connsiteX15" fmla="*/ 360218 w 401782"/>
              <a:gd name="connsiteY15" fmla="*/ 193964 h 568036"/>
              <a:gd name="connsiteX16" fmla="*/ 332509 w 401782"/>
              <a:gd name="connsiteY16" fmla="*/ 124691 h 56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1782" h="568036">
                <a:moveTo>
                  <a:pt x="346364" y="180109"/>
                </a:moveTo>
                <a:cubicBezTo>
                  <a:pt x="341746" y="157018"/>
                  <a:pt x="340777" y="132885"/>
                  <a:pt x="332509" y="110836"/>
                </a:cubicBezTo>
                <a:cubicBezTo>
                  <a:pt x="326662" y="95245"/>
                  <a:pt x="317331" y="80238"/>
                  <a:pt x="304800" y="69273"/>
                </a:cubicBezTo>
                <a:cubicBezTo>
                  <a:pt x="246167" y="17970"/>
                  <a:pt x="237196" y="19029"/>
                  <a:pt x="180109" y="0"/>
                </a:cubicBezTo>
                <a:cubicBezTo>
                  <a:pt x="157018" y="4618"/>
                  <a:pt x="131899" y="3324"/>
                  <a:pt x="110837" y="13855"/>
                </a:cubicBezTo>
                <a:cubicBezTo>
                  <a:pt x="93312" y="22617"/>
                  <a:pt x="81302" y="39952"/>
                  <a:pt x="69273" y="55418"/>
                </a:cubicBezTo>
                <a:cubicBezTo>
                  <a:pt x="13696" y="126875"/>
                  <a:pt x="20904" y="117399"/>
                  <a:pt x="0" y="180109"/>
                </a:cubicBezTo>
                <a:cubicBezTo>
                  <a:pt x="4618" y="272473"/>
                  <a:pt x="5844" y="365069"/>
                  <a:pt x="13855" y="457200"/>
                </a:cubicBezTo>
                <a:cubicBezTo>
                  <a:pt x="15120" y="471749"/>
                  <a:pt x="19608" y="486613"/>
                  <a:pt x="27709" y="498764"/>
                </a:cubicBezTo>
                <a:cubicBezTo>
                  <a:pt x="38577" y="515067"/>
                  <a:pt x="52145" y="530812"/>
                  <a:pt x="69273" y="540327"/>
                </a:cubicBezTo>
                <a:cubicBezTo>
                  <a:pt x="94805" y="554511"/>
                  <a:pt x="152400" y="568036"/>
                  <a:pt x="152400" y="568036"/>
                </a:cubicBezTo>
                <a:cubicBezTo>
                  <a:pt x="188144" y="562930"/>
                  <a:pt x="252255" y="559673"/>
                  <a:pt x="290946" y="540327"/>
                </a:cubicBezTo>
                <a:cubicBezTo>
                  <a:pt x="305839" y="532880"/>
                  <a:pt x="318655" y="521854"/>
                  <a:pt x="332509" y="512618"/>
                </a:cubicBezTo>
                <a:cubicBezTo>
                  <a:pt x="376419" y="446753"/>
                  <a:pt x="354953" y="486850"/>
                  <a:pt x="387928" y="387927"/>
                </a:cubicBezTo>
                <a:lnTo>
                  <a:pt x="401782" y="346364"/>
                </a:lnTo>
                <a:cubicBezTo>
                  <a:pt x="382199" y="248444"/>
                  <a:pt x="395376" y="299438"/>
                  <a:pt x="360218" y="193964"/>
                </a:cubicBezTo>
                <a:cubicBezTo>
                  <a:pt x="343096" y="142598"/>
                  <a:pt x="352897" y="165466"/>
                  <a:pt x="332509" y="124691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2727" y="5908963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cụ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102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rames PPT 015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III.LUYỆN TẬP: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2.Bài 2: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8918" y="1143000"/>
            <a:ext cx="760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17481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3.Bài 3: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88918" y="1671935"/>
            <a:ext cx="760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514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3149447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hiếu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chủ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kiệm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5626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4.Bài 4: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7225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EJ013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5" name="Rectangle 4"/>
          <p:cNvSpPr/>
          <p:nvPr/>
        </p:nvSpPr>
        <p:spPr>
          <a:xfrm>
            <a:off x="3352800" y="1828800"/>
            <a:ext cx="2819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DẶN DÒ: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2591314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5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571</Words>
  <Application>Microsoft Office PowerPoint</Application>
  <PresentationFormat>On-screen Show (4:3)</PresentationFormat>
  <Paragraphs>81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14</cp:revision>
  <dcterms:created xsi:type="dcterms:W3CDTF">2017-06-10T14:01:19Z</dcterms:created>
  <dcterms:modified xsi:type="dcterms:W3CDTF">2018-09-10T02:11:42Z</dcterms:modified>
</cp:coreProperties>
</file>