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58" r:id="rId4"/>
    <p:sldId id="260" r:id="rId5"/>
    <p:sldId id="262" r:id="rId6"/>
    <p:sldId id="278" r:id="rId7"/>
    <p:sldId id="276" r:id="rId8"/>
    <p:sldId id="266" r:id="rId9"/>
    <p:sldId id="277" r:id="rId10"/>
    <p:sldId id="273" r:id="rId11"/>
    <p:sldId id="274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4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9ECF-A028-4DF5-9E1E-050EADF2B235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04B2-A592-41AD-A557-E44DBB880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37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9ECF-A028-4DF5-9E1E-050EADF2B235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04B2-A592-41AD-A557-E44DBB880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2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9ECF-A028-4DF5-9E1E-050EADF2B235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04B2-A592-41AD-A557-E44DBB880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9ECF-A028-4DF5-9E1E-050EADF2B235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04B2-A592-41AD-A557-E44DBB880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38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9ECF-A028-4DF5-9E1E-050EADF2B235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04B2-A592-41AD-A557-E44DBB880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3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9ECF-A028-4DF5-9E1E-050EADF2B235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04B2-A592-41AD-A557-E44DBB880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34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9ECF-A028-4DF5-9E1E-050EADF2B235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04B2-A592-41AD-A557-E44DBB880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7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9ECF-A028-4DF5-9E1E-050EADF2B235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04B2-A592-41AD-A557-E44DBB880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61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9ECF-A028-4DF5-9E1E-050EADF2B235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04B2-A592-41AD-A557-E44DBB880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07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9ECF-A028-4DF5-9E1E-050EADF2B235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04B2-A592-41AD-A557-E44DBB880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4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9ECF-A028-4DF5-9E1E-050EADF2B235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04B2-A592-41AD-A557-E44DBB880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54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E9ECF-A028-4DF5-9E1E-050EADF2B235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C04B2-A592-41AD-A557-E44DBB880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3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7" Type="http://schemas.openxmlformats.org/officeDocument/2006/relationships/slide" Target="slide17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6.xml"/><Relationship Id="rId5" Type="http://schemas.openxmlformats.org/officeDocument/2006/relationships/slide" Target="slide15.xml"/><Relationship Id="rId4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5361"/>
            <a:ext cx="8839200" cy="67056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3 (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4)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b="1" dirty="0" smtClean="0">
              <a:latin typeface="Timbrel" pitchFamily="2" charset="0"/>
            </a:endParaRPr>
          </a:p>
          <a:p>
            <a:pPr marL="0" indent="0" algn="ctr">
              <a:buNone/>
            </a:pPr>
            <a:endParaRPr lang="en-US" b="1" dirty="0">
              <a:latin typeface="Timbrel" pitchFamily="2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Timbrel" pitchFamily="2" charset="0"/>
              </a:rPr>
              <a:t>ÔN TẬP</a:t>
            </a:r>
            <a:endParaRPr lang="en-US" b="1" dirty="0">
              <a:latin typeface="Timbrel" pitchFamily="2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Timbrel" pitchFamily="2" charset="0"/>
              </a:rPr>
              <a:t> BIỆN PHÁP NGHỆ THUẬT NHÂN HÓA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2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70" y="76200"/>
            <a:ext cx="9107129" cy="6781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BTVN</a:t>
            </a:r>
          </a:p>
          <a:p>
            <a:pPr marL="514350" indent="-514350" algn="just"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qua link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://docs.google.com/forms/d/13zeEsjUN3JW6kBfXMiymLaFNJCUDHl4ZvN5EiKsSUt8/edit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73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61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374" y="-36871"/>
            <a:ext cx="9151374" cy="6894871"/>
          </a:xfrm>
        </p:spPr>
      </p:pic>
      <p:sp>
        <p:nvSpPr>
          <p:cNvPr id="5" name="Right Arrow 4">
            <a:hlinkClick r:id="rId3" action="ppaction://hlinksldjump"/>
          </p:cNvPr>
          <p:cNvSpPr/>
          <p:nvPr/>
        </p:nvSpPr>
        <p:spPr>
          <a:xfrm>
            <a:off x="8165592" y="6133264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9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70" y="76200"/>
            <a:ext cx="9107129" cy="6781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(?)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" y="2175584"/>
            <a:ext cx="3116826" cy="292981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86200" y="2462210"/>
            <a:ext cx="1632204" cy="19335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lus 5"/>
          <p:cNvSpPr/>
          <p:nvPr/>
        </p:nvSpPr>
        <p:spPr>
          <a:xfrm>
            <a:off x="3141406" y="3479783"/>
            <a:ext cx="744794" cy="659695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823204" y="3237468"/>
            <a:ext cx="489204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>
            <a:hlinkClick r:id="rId3" action="ppaction://hlinksldjump"/>
          </p:cNvPr>
          <p:cNvSpPr/>
          <p:nvPr/>
        </p:nvSpPr>
        <p:spPr>
          <a:xfrm>
            <a:off x="7924800" y="6349378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5638800"/>
            <a:ext cx="8206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058" y="2462211"/>
            <a:ext cx="234315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19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70" y="76200"/>
            <a:ext cx="9107129" cy="6781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(?) Theo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8001000" y="6328287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240" y="1051560"/>
            <a:ext cx="89641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/>
              <a:buChar char="Þ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2: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bằng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50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70" y="76200"/>
            <a:ext cx="9107129" cy="6781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(?)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28800"/>
            <a:ext cx="7150100" cy="4191000"/>
          </a:xfrm>
          <a:prstGeom prst="rect">
            <a:avLst/>
          </a:prstGeom>
        </p:spPr>
      </p:pic>
      <p:sp>
        <p:nvSpPr>
          <p:cNvPr id="4" name="Right Arrow 3">
            <a:hlinkClick r:id="rId3" action="ppaction://hlinksldjump"/>
          </p:cNvPr>
          <p:cNvSpPr/>
          <p:nvPr/>
        </p:nvSpPr>
        <p:spPr>
          <a:xfrm>
            <a:off x="8165592" y="6290777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7516" y="6009873"/>
            <a:ext cx="8206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50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70" y="76200"/>
            <a:ext cx="9107129" cy="6781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(?)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“Nam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AutoNum type="alphaU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AutoNum type="alphaU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7696200" y="6172200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4581" y="1828800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50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70" y="76200"/>
            <a:ext cx="9107129" cy="6781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(?)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đùa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múa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thoảng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AutoNum type="alphaU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Điệp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7696200" y="6373368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497" y="2241755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6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WordArt 2"/>
          <p:cNvSpPr>
            <a:spLocks noChangeArrowheads="1" noChangeShapeType="1" noTextEdit="1"/>
          </p:cNvSpPr>
          <p:nvPr/>
        </p:nvSpPr>
        <p:spPr bwMode="auto">
          <a:xfrm>
            <a:off x="1905000" y="228600"/>
            <a:ext cx="5600700" cy="1076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Ô </a:t>
            </a:r>
            <a:r>
              <a:rPr lang="en-US" sz="60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số</a:t>
            </a:r>
            <a:r>
              <a:rPr lang="en-US" sz="6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 may </a:t>
            </a:r>
            <a:r>
              <a:rPr lang="en-US" sz="60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mắn</a:t>
            </a:r>
            <a:endParaRPr lang="en-US" sz="60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graphicFrame>
        <p:nvGraphicFramePr>
          <p:cNvPr id="17203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818915"/>
              </p:ext>
            </p:extLst>
          </p:nvPr>
        </p:nvGraphicFramePr>
        <p:xfrm>
          <a:off x="1219200" y="1371600"/>
          <a:ext cx="6629400" cy="3352800"/>
        </p:xfrm>
        <a:graphic>
          <a:graphicData uri="http://schemas.openxmlformats.org/drawingml/2006/table">
            <a:tbl>
              <a:tblPr/>
              <a:tblGrid>
                <a:gridCol w="2209800"/>
                <a:gridCol w="2209800"/>
                <a:gridCol w="2209800"/>
              </a:tblGrid>
              <a:tr h="166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2053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219200" y="1371600"/>
            <a:ext cx="2209800" cy="167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8800" dirty="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172054" name="Rectangle 2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429000" y="1371600"/>
            <a:ext cx="2209800" cy="1676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8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72055" name="Rectangle 2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638800" y="1371600"/>
            <a:ext cx="2209800" cy="16764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88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72056" name="Rectangle 2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219200" y="3048000"/>
            <a:ext cx="2209800" cy="16764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8800"/>
              <a:t>4</a:t>
            </a:r>
          </a:p>
        </p:txBody>
      </p:sp>
      <p:sp>
        <p:nvSpPr>
          <p:cNvPr id="172057" name="Rectangle 2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29000" y="3048000"/>
            <a:ext cx="2209800" cy="16764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8800">
                <a:solidFill>
                  <a:srgbClr val="800000"/>
                </a:solidFill>
              </a:rPr>
              <a:t>5</a:t>
            </a:r>
          </a:p>
        </p:txBody>
      </p:sp>
      <p:sp>
        <p:nvSpPr>
          <p:cNvPr id="172058" name="Rectangle 2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5638800" y="3048000"/>
            <a:ext cx="2209800" cy="1676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8800" dirty="0" smtClean="0">
                <a:solidFill>
                  <a:srgbClr val="00FFFF"/>
                </a:solidFill>
              </a:rPr>
              <a:t>6</a:t>
            </a:r>
            <a:endParaRPr lang="en-US" sz="8800" dirty="0">
              <a:solidFill>
                <a:srgbClr val="00FFFF"/>
              </a:solidFill>
            </a:endParaRPr>
          </a:p>
        </p:txBody>
      </p:sp>
      <p:sp>
        <p:nvSpPr>
          <p:cNvPr id="172062" name="DownRibbonSharp"/>
          <p:cNvSpPr>
            <a:spLocks noEditPoints="1" noChangeArrowheads="1"/>
          </p:cNvSpPr>
          <p:nvPr/>
        </p:nvSpPr>
        <p:spPr bwMode="auto">
          <a:xfrm>
            <a:off x="0" y="990600"/>
            <a:ext cx="1219200" cy="609600"/>
          </a:xfrm>
          <a:custGeom>
            <a:avLst/>
            <a:gdLst>
              <a:gd name="G0" fmla="+- 0 0 0"/>
              <a:gd name="G1" fmla="+- 5400 0 0"/>
              <a:gd name="G2" fmla="+- 5400 2700 0"/>
              <a:gd name="G3" fmla="+- 21600 0 G2"/>
              <a:gd name="G4" fmla="+- 21600 0 G1"/>
              <a:gd name="G5" fmla="+- 21600 0 2700"/>
              <a:gd name="G6" fmla="*/ G5 1 2"/>
              <a:gd name="G7" fmla="+- 2700 0 0"/>
              <a:gd name="T0" fmla="*/ 10800 w 21600"/>
              <a:gd name="T1" fmla="*/ 2700 h 21600"/>
              <a:gd name="T2" fmla="*/ 2700 w 21600"/>
              <a:gd name="T3" fmla="*/ 9450 h 21600"/>
              <a:gd name="T4" fmla="*/ 10800 w 21600"/>
              <a:gd name="T5" fmla="*/ 21600 h 21600"/>
              <a:gd name="T6" fmla="*/ 18900 w 21600"/>
              <a:gd name="T7" fmla="*/ 945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 w 21600"/>
              <a:gd name="T13" fmla="*/ G7 h 21600"/>
              <a:gd name="T14" fmla="*/ G4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0" y="0"/>
                </a:moveTo>
                <a:lnTo>
                  <a:pt x="8100" y="0"/>
                </a:lnTo>
                <a:lnTo>
                  <a:pt x="8100" y="2700"/>
                </a:lnTo>
                <a:lnTo>
                  <a:pt x="13500" y="2700"/>
                </a:lnTo>
                <a:lnTo>
                  <a:pt x="13500" y="0"/>
                </a:lnTo>
                <a:lnTo>
                  <a:pt x="21600" y="0"/>
                </a:lnTo>
                <a:lnTo>
                  <a:pt x="18900" y="9450"/>
                </a:lnTo>
                <a:lnTo>
                  <a:pt x="21600" y="18900"/>
                </a:lnTo>
                <a:lnTo>
                  <a:pt x="16200" y="18900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18900"/>
                </a:lnTo>
                <a:lnTo>
                  <a:pt x="0" y="18900"/>
                </a:lnTo>
                <a:lnTo>
                  <a:pt x="2700" y="9450"/>
                </a:lnTo>
                <a:close/>
              </a:path>
              <a:path w="21600" h="21600" fill="none" extrusionOk="0">
                <a:moveTo>
                  <a:pt x="8100" y="2700"/>
                </a:moveTo>
                <a:lnTo>
                  <a:pt x="5400" y="2700"/>
                </a:lnTo>
                <a:lnTo>
                  <a:pt x="5400" y="18900"/>
                </a:lnTo>
              </a:path>
              <a:path w="21600" h="21600" fill="none" extrusionOk="0">
                <a:moveTo>
                  <a:pt x="5400" y="2700"/>
                </a:moveTo>
                <a:lnTo>
                  <a:pt x="8100" y="0"/>
                </a:lnTo>
              </a:path>
              <a:path w="21600" h="21600" fill="none" extrusionOk="0">
                <a:moveTo>
                  <a:pt x="13500" y="2700"/>
                </a:moveTo>
                <a:lnTo>
                  <a:pt x="16200" y="2700"/>
                </a:lnTo>
                <a:lnTo>
                  <a:pt x="16200" y="18900"/>
                </a:lnTo>
              </a:path>
              <a:path w="21600" h="21600" fill="none" extrusionOk="0">
                <a:moveTo>
                  <a:pt x="16200" y="2700"/>
                </a:moveTo>
                <a:lnTo>
                  <a:pt x="13500" y="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 eaLnBrk="0" hangingPunct="0"/>
            <a:r>
              <a:rPr lang="en-US" sz="2800" b="1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172063" name="DownRibbonSharp"/>
          <p:cNvSpPr>
            <a:spLocks noEditPoints="1" noChangeArrowheads="1"/>
          </p:cNvSpPr>
          <p:nvPr/>
        </p:nvSpPr>
        <p:spPr bwMode="auto">
          <a:xfrm>
            <a:off x="7924800" y="990600"/>
            <a:ext cx="1219200" cy="609600"/>
          </a:xfrm>
          <a:custGeom>
            <a:avLst/>
            <a:gdLst>
              <a:gd name="G0" fmla="+- 0 0 0"/>
              <a:gd name="G1" fmla="+- 5400 0 0"/>
              <a:gd name="G2" fmla="+- 5400 2700 0"/>
              <a:gd name="G3" fmla="+- 21600 0 G2"/>
              <a:gd name="G4" fmla="+- 21600 0 G1"/>
              <a:gd name="G5" fmla="+- 21600 0 2700"/>
              <a:gd name="G6" fmla="*/ G5 1 2"/>
              <a:gd name="G7" fmla="+- 2700 0 0"/>
              <a:gd name="T0" fmla="*/ 10800 w 21600"/>
              <a:gd name="T1" fmla="*/ 2700 h 21600"/>
              <a:gd name="T2" fmla="*/ 2700 w 21600"/>
              <a:gd name="T3" fmla="*/ 9450 h 21600"/>
              <a:gd name="T4" fmla="*/ 10800 w 21600"/>
              <a:gd name="T5" fmla="*/ 21600 h 21600"/>
              <a:gd name="T6" fmla="*/ 18900 w 21600"/>
              <a:gd name="T7" fmla="*/ 945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 w 21600"/>
              <a:gd name="T13" fmla="*/ G7 h 21600"/>
              <a:gd name="T14" fmla="*/ G4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0" y="0"/>
                </a:moveTo>
                <a:lnTo>
                  <a:pt x="8100" y="0"/>
                </a:lnTo>
                <a:lnTo>
                  <a:pt x="8100" y="2700"/>
                </a:lnTo>
                <a:lnTo>
                  <a:pt x="13500" y="2700"/>
                </a:lnTo>
                <a:lnTo>
                  <a:pt x="13500" y="0"/>
                </a:lnTo>
                <a:lnTo>
                  <a:pt x="21600" y="0"/>
                </a:lnTo>
                <a:lnTo>
                  <a:pt x="18900" y="9450"/>
                </a:lnTo>
                <a:lnTo>
                  <a:pt x="21600" y="18900"/>
                </a:lnTo>
                <a:lnTo>
                  <a:pt x="16200" y="18900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18900"/>
                </a:lnTo>
                <a:lnTo>
                  <a:pt x="0" y="18900"/>
                </a:lnTo>
                <a:lnTo>
                  <a:pt x="2700" y="9450"/>
                </a:lnTo>
                <a:close/>
              </a:path>
              <a:path w="21600" h="21600" fill="none" extrusionOk="0">
                <a:moveTo>
                  <a:pt x="8100" y="2700"/>
                </a:moveTo>
                <a:lnTo>
                  <a:pt x="5400" y="2700"/>
                </a:lnTo>
                <a:lnTo>
                  <a:pt x="5400" y="18900"/>
                </a:lnTo>
              </a:path>
              <a:path w="21600" h="21600" fill="none" extrusionOk="0">
                <a:moveTo>
                  <a:pt x="5400" y="2700"/>
                </a:moveTo>
                <a:lnTo>
                  <a:pt x="8100" y="0"/>
                </a:lnTo>
              </a:path>
              <a:path w="21600" h="21600" fill="none" extrusionOk="0">
                <a:moveTo>
                  <a:pt x="13500" y="2700"/>
                </a:moveTo>
                <a:lnTo>
                  <a:pt x="16200" y="2700"/>
                </a:lnTo>
                <a:lnTo>
                  <a:pt x="16200" y="18900"/>
                </a:lnTo>
              </a:path>
              <a:path w="21600" h="21600" fill="none" extrusionOk="0">
                <a:moveTo>
                  <a:pt x="16200" y="2700"/>
                </a:moveTo>
                <a:lnTo>
                  <a:pt x="13500" y="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 eaLnBrk="0" hangingPunct="0"/>
            <a:r>
              <a:rPr lang="en-US" sz="2800" b="1">
                <a:solidFill>
                  <a:srgbClr val="FF0066"/>
                </a:solidFill>
              </a:rPr>
              <a:t>B</a:t>
            </a:r>
          </a:p>
        </p:txBody>
      </p:sp>
      <p:graphicFrame>
        <p:nvGraphicFramePr>
          <p:cNvPr id="172064" name="Group 32"/>
          <p:cNvGraphicFramePr>
            <a:graphicFrameLocks noGrp="1"/>
          </p:cNvGraphicFramePr>
          <p:nvPr/>
        </p:nvGraphicFramePr>
        <p:xfrm>
          <a:off x="152400" y="1676400"/>
          <a:ext cx="914400" cy="736600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2070" name="Group 38"/>
          <p:cNvGraphicFramePr>
            <a:graphicFrameLocks noGrp="1"/>
          </p:cNvGraphicFramePr>
          <p:nvPr/>
        </p:nvGraphicFramePr>
        <p:xfrm>
          <a:off x="8077200" y="1676400"/>
          <a:ext cx="914400" cy="736600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2076" name="Text Box 44"/>
          <p:cNvSpPr txBox="1">
            <a:spLocks noChangeArrowheads="1"/>
          </p:cNvSpPr>
          <p:nvPr/>
        </p:nvSpPr>
        <p:spPr bwMode="auto">
          <a:xfrm>
            <a:off x="457200" y="17954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400" b="1"/>
              <a:t>1</a:t>
            </a:r>
          </a:p>
        </p:txBody>
      </p:sp>
      <p:sp>
        <p:nvSpPr>
          <p:cNvPr id="172077" name="Text Box 45"/>
          <p:cNvSpPr txBox="1">
            <a:spLocks noChangeArrowheads="1"/>
          </p:cNvSpPr>
          <p:nvPr/>
        </p:nvSpPr>
        <p:spPr bwMode="auto">
          <a:xfrm>
            <a:off x="457200" y="1828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400" b="1"/>
              <a:t>2</a:t>
            </a:r>
          </a:p>
        </p:txBody>
      </p:sp>
      <p:sp>
        <p:nvSpPr>
          <p:cNvPr id="172078" name="Text Box 46"/>
          <p:cNvSpPr txBox="1">
            <a:spLocks noChangeArrowheads="1"/>
          </p:cNvSpPr>
          <p:nvPr/>
        </p:nvSpPr>
        <p:spPr bwMode="auto">
          <a:xfrm>
            <a:off x="457200" y="1828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400" b="1"/>
              <a:t>3</a:t>
            </a:r>
          </a:p>
        </p:txBody>
      </p:sp>
      <p:sp>
        <p:nvSpPr>
          <p:cNvPr id="172079" name="Text Box 47"/>
          <p:cNvSpPr txBox="1">
            <a:spLocks noChangeArrowheads="1"/>
          </p:cNvSpPr>
          <p:nvPr/>
        </p:nvSpPr>
        <p:spPr bwMode="auto">
          <a:xfrm>
            <a:off x="457200" y="1828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400" b="1"/>
              <a:t>4</a:t>
            </a:r>
          </a:p>
        </p:txBody>
      </p:sp>
      <p:sp>
        <p:nvSpPr>
          <p:cNvPr id="172080" name="Text Box 48"/>
          <p:cNvSpPr txBox="1">
            <a:spLocks noChangeArrowheads="1"/>
          </p:cNvSpPr>
          <p:nvPr/>
        </p:nvSpPr>
        <p:spPr bwMode="auto">
          <a:xfrm>
            <a:off x="457200" y="1828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400" b="1"/>
              <a:t>5</a:t>
            </a:r>
          </a:p>
        </p:txBody>
      </p:sp>
      <p:sp>
        <p:nvSpPr>
          <p:cNvPr id="172082" name="Text Box 50"/>
          <p:cNvSpPr txBox="1">
            <a:spLocks noChangeArrowheads="1"/>
          </p:cNvSpPr>
          <p:nvPr/>
        </p:nvSpPr>
        <p:spPr bwMode="auto">
          <a:xfrm>
            <a:off x="8382000" y="1828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400" b="1"/>
              <a:t>1</a:t>
            </a:r>
          </a:p>
        </p:txBody>
      </p:sp>
      <p:sp>
        <p:nvSpPr>
          <p:cNvPr id="172083" name="Text Box 51"/>
          <p:cNvSpPr txBox="1">
            <a:spLocks noChangeArrowheads="1"/>
          </p:cNvSpPr>
          <p:nvPr/>
        </p:nvSpPr>
        <p:spPr bwMode="auto">
          <a:xfrm>
            <a:off x="8382000" y="1828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400" b="1"/>
              <a:t>2</a:t>
            </a:r>
          </a:p>
        </p:txBody>
      </p:sp>
      <p:sp>
        <p:nvSpPr>
          <p:cNvPr id="172084" name="Text Box 52"/>
          <p:cNvSpPr txBox="1">
            <a:spLocks noChangeArrowheads="1"/>
          </p:cNvSpPr>
          <p:nvPr/>
        </p:nvSpPr>
        <p:spPr bwMode="auto">
          <a:xfrm>
            <a:off x="8382000" y="1828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400" b="1"/>
              <a:t>3</a:t>
            </a:r>
          </a:p>
        </p:txBody>
      </p:sp>
      <p:sp>
        <p:nvSpPr>
          <p:cNvPr id="172085" name="Text Box 53"/>
          <p:cNvSpPr txBox="1">
            <a:spLocks noChangeArrowheads="1"/>
          </p:cNvSpPr>
          <p:nvPr/>
        </p:nvSpPr>
        <p:spPr bwMode="auto">
          <a:xfrm>
            <a:off x="8382000" y="1828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400" b="1"/>
              <a:t>4</a:t>
            </a:r>
          </a:p>
        </p:txBody>
      </p:sp>
      <p:sp>
        <p:nvSpPr>
          <p:cNvPr id="172086" name="Text Box 54"/>
          <p:cNvSpPr txBox="1">
            <a:spLocks noChangeArrowheads="1"/>
          </p:cNvSpPr>
          <p:nvPr/>
        </p:nvSpPr>
        <p:spPr bwMode="auto">
          <a:xfrm>
            <a:off x="8382000" y="1828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400" b="1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76665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2000" fill="hold"/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2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" dur="1"/>
                                        <p:tgtEl>
                                          <p:spTgt spid="1720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05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7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7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7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7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7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05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7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7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05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7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7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7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decel="100000"/>
                                        <p:tgtEl>
                                          <p:spTgt spid="17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7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05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20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05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720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2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decel="100000"/>
                                        <p:tgtEl>
                                          <p:spTgt spid="17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decel="100000"/>
                                        <p:tgtEl>
                                          <p:spTgt spid="17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058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720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1720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79" dur="1"/>
                                        <p:tgtEl>
                                          <p:spTgt spid="1720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4" dur="1" fill="hold"/>
                                        <p:tgtEl>
                                          <p:spTgt spid="1720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88" dur="1"/>
                                        <p:tgtEl>
                                          <p:spTgt spid="1720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3" dur="1" fill="hold"/>
                                        <p:tgtEl>
                                          <p:spTgt spid="1720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97" dur="1"/>
                                        <p:tgtEl>
                                          <p:spTgt spid="1720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2" dur="1" fill="hold"/>
                                        <p:tgtEl>
                                          <p:spTgt spid="1720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06" dur="1"/>
                                        <p:tgtEl>
                                          <p:spTgt spid="1720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1" dur="1" fill="hold"/>
                                        <p:tgtEl>
                                          <p:spTgt spid="1720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5" dur="1"/>
                                        <p:tgtEl>
                                          <p:spTgt spid="1720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062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20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2" dur="1" fill="hold"/>
                                        <p:tgtEl>
                                          <p:spTgt spid="1720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26" dur="1"/>
                                        <p:tgtEl>
                                          <p:spTgt spid="1720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1" dur="1" fill="hold"/>
                                        <p:tgtEl>
                                          <p:spTgt spid="1720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35" dur="1"/>
                                        <p:tgtEl>
                                          <p:spTgt spid="1720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0" dur="1" fill="hold"/>
                                        <p:tgtEl>
                                          <p:spTgt spid="1720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44" dur="1"/>
                                        <p:tgtEl>
                                          <p:spTgt spid="1720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9" dur="1" fill="hold"/>
                                        <p:tgtEl>
                                          <p:spTgt spid="1720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53" dur="1"/>
                                        <p:tgtEl>
                                          <p:spTgt spid="1720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8" dur="1" fill="hold"/>
                                        <p:tgtEl>
                                          <p:spTgt spid="1720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62" dur="1"/>
                                        <p:tgtEl>
                                          <p:spTgt spid="1720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063"/>
                  </p:tgtEl>
                </p:cond>
              </p:nextCondLst>
            </p:seq>
          </p:childTnLst>
        </p:cTn>
      </p:par>
    </p:tnLst>
    <p:bldLst>
      <p:bldP spid="172034" grpId="0" animBg="1"/>
      <p:bldP spid="172053" grpId="0" animBg="1"/>
      <p:bldP spid="172054" grpId="0" animBg="1"/>
      <p:bldP spid="172055" grpId="0" animBg="1"/>
      <p:bldP spid="172056" grpId="0" animBg="1"/>
      <p:bldP spid="172057" grpId="0" animBg="1"/>
      <p:bldP spid="172058" grpId="0" animBg="1"/>
      <p:bldP spid="172076" grpId="0"/>
      <p:bldP spid="172076" grpId="1"/>
      <p:bldP spid="172077" grpId="0"/>
      <p:bldP spid="172077" grpId="1"/>
      <p:bldP spid="172078" grpId="0"/>
      <p:bldP spid="172078" grpId="1"/>
      <p:bldP spid="172079" grpId="0"/>
      <p:bldP spid="172079" grpId="1"/>
      <p:bldP spid="172080" grpId="0"/>
      <p:bldP spid="172080" grpId="1"/>
      <p:bldP spid="172082" grpId="0"/>
      <p:bldP spid="172082" grpId="1"/>
      <p:bldP spid="172083" grpId="0"/>
      <p:bldP spid="172083" grpId="1"/>
      <p:bldP spid="172084" grpId="0"/>
      <p:bldP spid="172084" grpId="1"/>
      <p:bldP spid="172085" grpId="0"/>
      <p:bldP spid="172085" grpId="1"/>
      <p:bldP spid="172086" grpId="0"/>
      <p:bldP spid="17208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70" y="76200"/>
            <a:ext cx="9107129" cy="678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0" y="2667000"/>
            <a:ext cx="1295400" cy="18951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00199" y="993058"/>
            <a:ext cx="7543799" cy="1064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62746" y="990600"/>
            <a:ext cx="6081252" cy="106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0200" y="2524432"/>
            <a:ext cx="7543798" cy="1514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2.Tác </a:t>
            </a:r>
          </a:p>
          <a:p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ụng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2524431"/>
            <a:ext cx="6095998" cy="1504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gũi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0199" y="4419600"/>
            <a:ext cx="7543799" cy="18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3.Các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62746" y="4419600"/>
            <a:ext cx="6081253" cy="18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xưng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Tx/>
              <a:buChar char="-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233949" y="1523999"/>
            <a:ext cx="304799" cy="175136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295400" y="3810000"/>
            <a:ext cx="304798" cy="13620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6" idx="1"/>
          </p:cNvCxnSpPr>
          <p:nvPr/>
        </p:nvCxnSpPr>
        <p:spPr>
          <a:xfrm flipV="1">
            <a:off x="1295400" y="3281516"/>
            <a:ext cx="304800" cy="14748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5644"/>
            <a:ext cx="9144000" cy="599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79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70" y="76200"/>
            <a:ext cx="9107129" cy="6781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 algn="just">
              <a:buAutoNum type="alphaLcPeriod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lặn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mờ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nhện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chăng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tơ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Nhện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nhện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hỡi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nhện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thoạt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văng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giật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nẩy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bay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mưa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gác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Gậy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chông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thép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hi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79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024195"/>
              </p:ext>
            </p:extLst>
          </p:nvPr>
        </p:nvGraphicFramePr>
        <p:xfrm>
          <a:off x="0" y="1417140"/>
          <a:ext cx="9144000" cy="5410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1295400"/>
                <a:gridCol w="1371600"/>
                <a:gridCol w="2819400"/>
                <a:gridCol w="2971800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nhân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hóa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nhân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hóa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Kiểu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nhân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hóa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Tác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4986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49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8866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125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-2854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ài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01253" y="-2854"/>
            <a:ext cx="58093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ao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lặn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mờ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chăng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tơ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2845877" y="-14522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thoạt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văng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nẩy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bay.</a:t>
            </a:r>
          </a:p>
        </p:txBody>
      </p:sp>
      <p:sp>
        <p:nvSpPr>
          <p:cNvPr id="9" name="Rectangle 8"/>
          <p:cNvSpPr/>
          <p:nvPr/>
        </p:nvSpPr>
        <p:spPr>
          <a:xfrm>
            <a:off x="2990481" y="-14522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gác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274320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Nhện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305952" y="2331659"/>
            <a:ext cx="990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hỡi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52799" y="2350785"/>
            <a:ext cx="281940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xưng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endParaRPr lang="en-US" sz="1500" dirty="0"/>
          </a:p>
        </p:txBody>
      </p:sp>
      <p:sp>
        <p:nvSpPr>
          <p:cNvPr id="14" name="TextBox 13"/>
          <p:cNvSpPr txBox="1"/>
          <p:nvPr/>
        </p:nvSpPr>
        <p:spPr>
          <a:xfrm>
            <a:off x="6201698" y="2396951"/>
            <a:ext cx="2956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gũi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khuya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66440" y="3890664"/>
            <a:ext cx="556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Cốc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362199" y="3982998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Chị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520441" y="3705999"/>
            <a:ext cx="2651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187441" y="3613664"/>
            <a:ext cx="28041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gũi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hơn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329233" y="5668327"/>
            <a:ext cx="944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520441" y="5668327"/>
            <a:ext cx="2651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001154" y="5714493"/>
            <a:ext cx="12953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hi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87440" y="5711193"/>
            <a:ext cx="2956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đấu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62199" y="38092"/>
            <a:ext cx="651510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Gậy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chông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thép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hi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938629"/>
            <a:ext cx="10656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gậy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67177" y="4548243"/>
            <a:ext cx="1433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03813" y="4524253"/>
            <a:ext cx="1392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gác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352799" y="4635133"/>
            <a:ext cx="2819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172201" y="4548242"/>
            <a:ext cx="28041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gũi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tộc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272080" y="2812989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Chờ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352799" y="2812989"/>
            <a:ext cx="28194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động,tính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67177" y="5068162"/>
            <a:ext cx="1441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thắng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916913" y="4871408"/>
            <a:ext cx="1463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lên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79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8" grpId="0"/>
      <p:bldP spid="8" grpId="1"/>
      <p:bldP spid="9" grpId="0"/>
      <p:bldP spid="9" grpId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4" grpId="0"/>
      <p:bldP spid="25" grpId="0"/>
      <p:bldP spid="2" grpId="0"/>
      <p:bldP spid="27" grpId="0"/>
      <p:bldP spid="3" grpId="0" build="allAtOnce"/>
      <p:bldP spid="4" grpId="0"/>
      <p:bldP spid="26" grpId="0"/>
      <p:bldP spid="28" grpId="0"/>
      <p:bldP spid="10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918900" cy="5105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eriod"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Mấy con chim đang hót ríu rít trên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vòm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b.Mặt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thẩn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kiếm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mồi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" y="1767871"/>
            <a:ext cx="891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……………………………………………………………………….........................................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" y="3124200"/>
            <a:ext cx="891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……………………………………………………………………….........................................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9832" y="4038600"/>
            <a:ext cx="891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……………………………………………………………………….........................................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5334000"/>
            <a:ext cx="891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……………………………………………………………………….........................................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28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70" y="76200"/>
            <a:ext cx="9107129" cy="678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eriod"/>
            </a:pPr>
            <a:r>
              <a:rPr lang="vi-VN" sz="2600" dirty="0" smtClean="0">
                <a:latin typeface="Times New Roman" pitchFamily="18" charset="0"/>
                <a:cs typeface="Times New Roman" pitchFamily="18" charset="0"/>
              </a:rPr>
              <a:t>Mấy con chim đang hót ríu rít trên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vòm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b.Mặt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mọc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nở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thẩn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kiếm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mồi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9832" y="1217608"/>
            <a:ext cx="891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……………………………………………………………………….........................................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955" y="2528755"/>
            <a:ext cx="891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……………………………………………………………………….........................................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60" y="3562496"/>
            <a:ext cx="891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……………………………………………………………………….........................................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239" y="4697444"/>
            <a:ext cx="891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……………………………………………………………………….........................................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3949" y="920839"/>
            <a:ext cx="6898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ríu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vòm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371600" y="91440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33500" y="1346843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372642" y="914400"/>
            <a:ext cx="3248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64158" y="1346843"/>
            <a:ext cx="134349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1156" y="1871348"/>
            <a:ext cx="82632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42900" y="1905000"/>
            <a:ext cx="990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59210" y="2286847"/>
            <a:ext cx="142199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87910" y="1905000"/>
            <a:ext cx="4191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09800" y="2286846"/>
            <a:ext cx="8963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2123" y="3285497"/>
            <a:ext cx="8464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3468071" y="3285497"/>
            <a:ext cx="30979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372642" y="3682177"/>
            <a:ext cx="9418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334000" y="3682177"/>
            <a:ext cx="914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08362" y="4474975"/>
            <a:ext cx="83803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thẩn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kiếm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1454804" y="4267200"/>
            <a:ext cx="4248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502065" y="4882110"/>
            <a:ext cx="4248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410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70" y="76200"/>
            <a:ext cx="9107129" cy="1447800"/>
          </a:xfrm>
          <a:ln w="28575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 3.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6-8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0" indent="0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48" y="2385479"/>
            <a:ext cx="2857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6600" y="1767884"/>
            <a:ext cx="1418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13174" y="1629385"/>
            <a:ext cx="1449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113174" y="2246980"/>
            <a:ext cx="16962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6- 8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65320" y="277789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50241" y="2777894"/>
            <a:ext cx="32576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872453" y="2229550"/>
            <a:ext cx="457200" cy="4790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7" idx="1"/>
          </p:cNvCxnSpPr>
          <p:nvPr/>
        </p:nvCxnSpPr>
        <p:spPr>
          <a:xfrm>
            <a:off x="2876755" y="2708644"/>
            <a:ext cx="588565" cy="30008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593498" y="1860217"/>
            <a:ext cx="519676" cy="21616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6" idx="1"/>
          </p:cNvCxnSpPr>
          <p:nvPr/>
        </p:nvCxnSpPr>
        <p:spPr>
          <a:xfrm>
            <a:off x="4593498" y="2076386"/>
            <a:ext cx="519676" cy="40142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776107" y="3008725"/>
            <a:ext cx="67413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876755" y="2715795"/>
            <a:ext cx="414968" cy="8656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339993" y="3350567"/>
            <a:ext cx="2428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258259" y="3377012"/>
            <a:ext cx="1380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5758824" y="3581399"/>
            <a:ext cx="499435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1683774" y="152400"/>
            <a:ext cx="1514302" cy="4326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173205" y="152400"/>
            <a:ext cx="1160795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6172200" y="147484"/>
            <a:ext cx="390411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133529" y="127819"/>
            <a:ext cx="1160795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377237" y="609600"/>
            <a:ext cx="1623763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89032" y="1537051"/>
            <a:ext cx="239520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sp>
        <p:nvSpPr>
          <p:cNvPr id="9" name="Right Arrow 8"/>
          <p:cNvSpPr/>
          <p:nvPr/>
        </p:nvSpPr>
        <p:spPr>
          <a:xfrm>
            <a:off x="-36292" y="1483669"/>
            <a:ext cx="489204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9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  <p:bldP spid="5" grpId="0"/>
      <p:bldP spid="6" grpId="0"/>
      <p:bldP spid="7" grpId="0"/>
      <p:bldP spid="8" grpId="0"/>
      <p:bldP spid="30" grpId="0"/>
      <p:bldP spid="34" grpId="0"/>
      <p:bldP spid="40" grpId="0" animBg="1"/>
      <p:bldP spid="42" grpId="0" animBg="1"/>
      <p:bldP spid="43" grpId="0" animBg="1"/>
      <p:bldP spid="44" grpId="0" animBg="1"/>
      <p:bldP spid="45" grpId="0" animBg="1"/>
      <p:bldP spid="23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-754625" y="5952483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219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2431" y="1258529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1258529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599" y="1981200"/>
            <a:ext cx="1918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64775" y="2005781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(4-6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90730" y="2030362"/>
            <a:ext cx="437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2502932"/>
            <a:ext cx="8762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đuôi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tai,….)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234" y="3227749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nghịch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hay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đùa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….)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2341" y="4034165"/>
            <a:ext cx="7735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7249" y="4639782"/>
            <a:ext cx="2005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62431" y="4639781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1021" y="4639782"/>
            <a:ext cx="621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itle 3"/>
          <p:cNvSpPr txBox="1">
            <a:spLocks/>
          </p:cNvSpPr>
          <p:nvPr/>
        </p:nvSpPr>
        <p:spPr>
          <a:xfrm>
            <a:off x="-952500" y="456196"/>
            <a:ext cx="5638800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ý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itle 3"/>
          <p:cNvSpPr txBox="1">
            <a:spLocks/>
          </p:cNvSpPr>
          <p:nvPr/>
        </p:nvSpPr>
        <p:spPr>
          <a:xfrm>
            <a:off x="-24740" y="6396335"/>
            <a:ext cx="5638800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lỗi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656" y="50292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TV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”,….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đùa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nghịch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ngợm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”,….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26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1308</Words>
  <Application>Microsoft Office PowerPoint</Application>
  <PresentationFormat>On-screen Show (4:3)</PresentationFormat>
  <Paragraphs>175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Bước 3: Viết đoạn hoàn chỉnh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66</cp:revision>
  <dcterms:created xsi:type="dcterms:W3CDTF">2020-04-01T10:53:02Z</dcterms:created>
  <dcterms:modified xsi:type="dcterms:W3CDTF">2020-04-18T10:39:29Z</dcterms:modified>
</cp:coreProperties>
</file>