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2" r:id="rId3"/>
    <p:sldId id="261" r:id="rId4"/>
    <p:sldId id="256" r:id="rId5"/>
    <p:sldId id="257" r:id="rId6"/>
    <p:sldId id="258" r:id="rId7"/>
    <p:sldId id="259"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heme" Target="theme/theme1.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viewProps" Target="viewProps.xml" /><Relationship Id="rId5" Type="http://schemas.openxmlformats.org/officeDocument/2006/relationships/slide" Target="slides/slide4.xml" /><Relationship Id="rId1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7EA04D1-A7DF-4857-95E0-3E9171BC41A8}"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D0651-C73B-4FE5-B501-649F7DDF502F}" type="slidenum">
              <a:rPr lang="en-US" smtClean="0"/>
              <a:t>‹#›</a:t>
            </a:fld>
            <a:endParaRPr lang="en-US"/>
          </a:p>
        </p:txBody>
      </p:sp>
    </p:spTree>
    <p:extLst>
      <p:ext uri="{BB962C8B-B14F-4D97-AF65-F5344CB8AC3E}">
        <p14:creationId xmlns:p14="http://schemas.microsoft.com/office/powerpoint/2010/main" val="3391325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EA04D1-A7DF-4857-95E0-3E9171BC41A8}"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D0651-C73B-4FE5-B501-649F7DDF502F}" type="slidenum">
              <a:rPr lang="en-US" smtClean="0"/>
              <a:t>‹#›</a:t>
            </a:fld>
            <a:endParaRPr lang="en-US"/>
          </a:p>
        </p:txBody>
      </p:sp>
    </p:spTree>
    <p:extLst>
      <p:ext uri="{BB962C8B-B14F-4D97-AF65-F5344CB8AC3E}">
        <p14:creationId xmlns:p14="http://schemas.microsoft.com/office/powerpoint/2010/main" val="1701110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EA04D1-A7DF-4857-95E0-3E9171BC41A8}"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D0651-C73B-4FE5-B501-649F7DDF502F}" type="slidenum">
              <a:rPr lang="en-US" smtClean="0"/>
              <a:t>‹#›</a:t>
            </a:fld>
            <a:endParaRPr lang="en-US"/>
          </a:p>
        </p:txBody>
      </p:sp>
    </p:spTree>
    <p:extLst>
      <p:ext uri="{BB962C8B-B14F-4D97-AF65-F5344CB8AC3E}">
        <p14:creationId xmlns:p14="http://schemas.microsoft.com/office/powerpoint/2010/main" val="1053190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EA04D1-A7DF-4857-95E0-3E9171BC41A8}"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D0651-C73B-4FE5-B501-649F7DDF502F}" type="slidenum">
              <a:rPr lang="en-US" smtClean="0"/>
              <a:t>‹#›</a:t>
            </a:fld>
            <a:endParaRPr lang="en-US"/>
          </a:p>
        </p:txBody>
      </p:sp>
    </p:spTree>
    <p:extLst>
      <p:ext uri="{BB962C8B-B14F-4D97-AF65-F5344CB8AC3E}">
        <p14:creationId xmlns:p14="http://schemas.microsoft.com/office/powerpoint/2010/main" val="1473079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EA04D1-A7DF-4857-95E0-3E9171BC41A8}"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D0651-C73B-4FE5-B501-649F7DDF502F}" type="slidenum">
              <a:rPr lang="en-US" smtClean="0"/>
              <a:t>‹#›</a:t>
            </a:fld>
            <a:endParaRPr lang="en-US"/>
          </a:p>
        </p:txBody>
      </p:sp>
    </p:spTree>
    <p:extLst>
      <p:ext uri="{BB962C8B-B14F-4D97-AF65-F5344CB8AC3E}">
        <p14:creationId xmlns:p14="http://schemas.microsoft.com/office/powerpoint/2010/main" val="2705633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EA04D1-A7DF-4857-95E0-3E9171BC41A8}"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D0651-C73B-4FE5-B501-649F7DDF502F}" type="slidenum">
              <a:rPr lang="en-US" smtClean="0"/>
              <a:t>‹#›</a:t>
            </a:fld>
            <a:endParaRPr lang="en-US"/>
          </a:p>
        </p:txBody>
      </p:sp>
    </p:spTree>
    <p:extLst>
      <p:ext uri="{BB962C8B-B14F-4D97-AF65-F5344CB8AC3E}">
        <p14:creationId xmlns:p14="http://schemas.microsoft.com/office/powerpoint/2010/main" val="3986186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EA04D1-A7DF-4857-95E0-3E9171BC41A8}" type="datetimeFigureOut">
              <a:rPr lang="en-US" smtClean="0"/>
              <a:t>10/14/2021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2D0651-C73B-4FE5-B501-649F7DDF502F}" type="slidenum">
              <a:rPr lang="en-US" smtClean="0"/>
              <a:t>‹#›</a:t>
            </a:fld>
            <a:endParaRPr lang="en-US"/>
          </a:p>
        </p:txBody>
      </p:sp>
    </p:spTree>
    <p:extLst>
      <p:ext uri="{BB962C8B-B14F-4D97-AF65-F5344CB8AC3E}">
        <p14:creationId xmlns:p14="http://schemas.microsoft.com/office/powerpoint/2010/main" val="2192849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EA04D1-A7DF-4857-95E0-3E9171BC41A8}" type="datetimeFigureOut">
              <a:rPr lang="en-US" smtClean="0"/>
              <a:t>10/14/2021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2D0651-C73B-4FE5-B501-649F7DDF502F}" type="slidenum">
              <a:rPr lang="en-US" smtClean="0"/>
              <a:t>‹#›</a:t>
            </a:fld>
            <a:endParaRPr lang="en-US"/>
          </a:p>
        </p:txBody>
      </p:sp>
    </p:spTree>
    <p:extLst>
      <p:ext uri="{BB962C8B-B14F-4D97-AF65-F5344CB8AC3E}">
        <p14:creationId xmlns:p14="http://schemas.microsoft.com/office/powerpoint/2010/main" val="1189897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A04D1-A7DF-4857-95E0-3E9171BC41A8}" type="datetimeFigureOut">
              <a:rPr lang="en-US" smtClean="0"/>
              <a:t>10/14/2021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2D0651-C73B-4FE5-B501-649F7DDF502F}" type="slidenum">
              <a:rPr lang="en-US" smtClean="0"/>
              <a:t>‹#›</a:t>
            </a:fld>
            <a:endParaRPr lang="en-US"/>
          </a:p>
        </p:txBody>
      </p:sp>
    </p:spTree>
    <p:extLst>
      <p:ext uri="{BB962C8B-B14F-4D97-AF65-F5344CB8AC3E}">
        <p14:creationId xmlns:p14="http://schemas.microsoft.com/office/powerpoint/2010/main" val="3609710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EA04D1-A7DF-4857-95E0-3E9171BC41A8}"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D0651-C73B-4FE5-B501-649F7DDF502F}" type="slidenum">
              <a:rPr lang="en-US" smtClean="0"/>
              <a:t>‹#›</a:t>
            </a:fld>
            <a:endParaRPr lang="en-US"/>
          </a:p>
        </p:txBody>
      </p:sp>
    </p:spTree>
    <p:extLst>
      <p:ext uri="{BB962C8B-B14F-4D97-AF65-F5344CB8AC3E}">
        <p14:creationId xmlns:p14="http://schemas.microsoft.com/office/powerpoint/2010/main" val="349766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EA04D1-A7DF-4857-95E0-3E9171BC41A8}"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D0651-C73B-4FE5-B501-649F7DDF502F}" type="slidenum">
              <a:rPr lang="en-US" smtClean="0"/>
              <a:t>‹#›</a:t>
            </a:fld>
            <a:endParaRPr lang="en-US"/>
          </a:p>
        </p:txBody>
      </p:sp>
    </p:spTree>
    <p:extLst>
      <p:ext uri="{BB962C8B-B14F-4D97-AF65-F5344CB8AC3E}">
        <p14:creationId xmlns:p14="http://schemas.microsoft.com/office/powerpoint/2010/main" val="98279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A04D1-A7DF-4857-95E0-3E9171BC41A8}" type="datetimeFigureOut">
              <a:rPr lang="en-US" smtClean="0"/>
              <a:t>10/14/2021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D0651-C73B-4FE5-B501-649F7DDF502F}" type="slidenum">
              <a:rPr lang="en-US" smtClean="0"/>
              <a:t>‹#›</a:t>
            </a:fld>
            <a:endParaRPr lang="en-US"/>
          </a:p>
        </p:txBody>
      </p:sp>
    </p:spTree>
    <p:extLst>
      <p:ext uri="{BB962C8B-B14F-4D97-AF65-F5344CB8AC3E}">
        <p14:creationId xmlns:p14="http://schemas.microsoft.com/office/powerpoint/2010/main" val="520464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5.xml"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5.xml" /></Relationships>
</file>

<file path=ppt/slides/_rels/slide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5.xml" /></Relationships>
</file>

<file path=ppt/slides/_rels/slide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jpeg" /><Relationship Id="rId1" Type="http://schemas.openxmlformats.org/officeDocument/2006/relationships/slideLayout" Target="../slideLayouts/slideLayout5.xml" /></Relationships>
</file>

<file path=ppt/slides/_rels/slide5.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4.jpeg" /><Relationship Id="rId1" Type="http://schemas.openxmlformats.org/officeDocument/2006/relationships/slideLayout" Target="../slideLayouts/slideLayout5.xml" /></Relationships>
</file>

<file path=ppt/slides/_rels/slide6.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4.jpeg" /><Relationship Id="rId1" Type="http://schemas.openxmlformats.org/officeDocument/2006/relationships/slideLayout" Target="../slideLayouts/slideLayout5.xml" /></Relationships>
</file>

<file path=ppt/slides/_rels/slide7.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4.jpeg" /><Relationship Id="rId1" Type="http://schemas.openxmlformats.org/officeDocument/2006/relationships/slideLayout" Target="../slideLayouts/slideLayout5.xml" /></Relationships>
</file>

<file path=ppt/slides/_rels/slide8.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5.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7">
            <a:extLst>
              <a:ext uri="{FF2B5EF4-FFF2-40B4-BE49-F238E27FC236}">
                <a16:creationId xmlns:a16="http://schemas.microsoft.com/office/drawing/2014/main" id="{9A91FDBC-6E8B-C44B-878D-820C78E1E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Hộp Văn bản 7">
            <a:extLst>
              <a:ext uri="{FF2B5EF4-FFF2-40B4-BE49-F238E27FC236}">
                <a16:creationId xmlns:a16="http://schemas.microsoft.com/office/drawing/2014/main" id="{E01E2FD4-FCAD-1143-A0E2-D458788CD726}"/>
              </a:ext>
            </a:extLst>
          </p:cNvPr>
          <p:cNvSpPr txBox="1"/>
          <p:nvPr/>
        </p:nvSpPr>
        <p:spPr>
          <a:xfrm>
            <a:off x="4883425" y="1348882"/>
            <a:ext cx="5623655" cy="646331"/>
          </a:xfrm>
          <a:prstGeom prst="rect">
            <a:avLst/>
          </a:prstGeom>
          <a:noFill/>
        </p:spPr>
        <p:txBody>
          <a:bodyPr wrap="square" rtlCol="0">
            <a:spAutoFit/>
          </a:bodyPr>
          <a:lstStyle/>
          <a:p>
            <a:pPr algn="l"/>
            <a:r>
              <a:rPr lang="vi-VN" sz="3600" b="1" i="1"/>
              <a:t>Trường THCS Đa Tốn.</a:t>
            </a:r>
          </a:p>
        </p:txBody>
      </p:sp>
      <p:sp>
        <p:nvSpPr>
          <p:cNvPr id="9" name="Hộp Văn bản 8">
            <a:extLst>
              <a:ext uri="{FF2B5EF4-FFF2-40B4-BE49-F238E27FC236}">
                <a16:creationId xmlns:a16="http://schemas.microsoft.com/office/drawing/2014/main" id="{CEFCC8E0-07F2-4340-9D41-8FC056BC0D92}"/>
              </a:ext>
            </a:extLst>
          </p:cNvPr>
          <p:cNvSpPr txBox="1"/>
          <p:nvPr/>
        </p:nvSpPr>
        <p:spPr>
          <a:xfrm>
            <a:off x="5652522" y="1777785"/>
            <a:ext cx="5138531" cy="584775"/>
          </a:xfrm>
          <a:prstGeom prst="rect">
            <a:avLst/>
          </a:prstGeom>
          <a:noFill/>
        </p:spPr>
        <p:txBody>
          <a:bodyPr wrap="square" rtlCol="0">
            <a:spAutoFit/>
          </a:bodyPr>
          <a:lstStyle/>
          <a:p>
            <a:pPr algn="l"/>
            <a:r>
              <a:rPr lang="vi-VN" sz="3200" b="1" i="1">
                <a:solidFill>
                  <a:srgbClr val="C00000"/>
                </a:solidFill>
              </a:rPr>
              <a:t>Lớp 6G – Tổ 3</a:t>
            </a:r>
          </a:p>
        </p:txBody>
      </p:sp>
      <p:sp>
        <p:nvSpPr>
          <p:cNvPr id="10" name="Hộp Văn bản 9">
            <a:extLst>
              <a:ext uri="{FF2B5EF4-FFF2-40B4-BE49-F238E27FC236}">
                <a16:creationId xmlns:a16="http://schemas.microsoft.com/office/drawing/2014/main" id="{145347C2-BEB3-F946-8EA3-16C320E141CB}"/>
              </a:ext>
            </a:extLst>
          </p:cNvPr>
          <p:cNvSpPr txBox="1"/>
          <p:nvPr/>
        </p:nvSpPr>
        <p:spPr>
          <a:xfrm>
            <a:off x="5214729" y="2126590"/>
            <a:ext cx="5765643" cy="646331"/>
          </a:xfrm>
          <a:prstGeom prst="rect">
            <a:avLst/>
          </a:prstGeom>
          <a:noFill/>
        </p:spPr>
        <p:txBody>
          <a:bodyPr wrap="square" rtlCol="0">
            <a:spAutoFit/>
          </a:bodyPr>
          <a:lstStyle/>
          <a:p>
            <a:pPr algn="l"/>
            <a:r>
              <a:rPr lang="vi-VN" sz="3600" b="1" i="1"/>
              <a:t>Ý tưởng sáng tạo</a:t>
            </a:r>
          </a:p>
        </p:txBody>
      </p:sp>
      <p:sp>
        <p:nvSpPr>
          <p:cNvPr id="11" name="Hộp Văn bản 10">
            <a:extLst>
              <a:ext uri="{FF2B5EF4-FFF2-40B4-BE49-F238E27FC236}">
                <a16:creationId xmlns:a16="http://schemas.microsoft.com/office/drawing/2014/main" id="{BD0CD569-DE2A-3545-A86B-8E379E43D72A}"/>
              </a:ext>
            </a:extLst>
          </p:cNvPr>
          <p:cNvSpPr txBox="1"/>
          <p:nvPr/>
        </p:nvSpPr>
        <p:spPr>
          <a:xfrm>
            <a:off x="6545861" y="2888593"/>
            <a:ext cx="3470177" cy="646331"/>
          </a:xfrm>
          <a:prstGeom prst="rect">
            <a:avLst/>
          </a:prstGeom>
          <a:noFill/>
        </p:spPr>
        <p:txBody>
          <a:bodyPr wrap="square" rtlCol="0">
            <a:spAutoFit/>
          </a:bodyPr>
          <a:lstStyle/>
          <a:p>
            <a:pPr algn="l"/>
            <a:r>
              <a:rPr lang="vi-VN" sz="3600" b="1" i="1">
                <a:solidFill>
                  <a:srgbClr val="FF0000"/>
                </a:solidFill>
              </a:rPr>
              <a:t>Du lịch</a:t>
            </a:r>
          </a:p>
        </p:txBody>
      </p:sp>
      <p:sp>
        <p:nvSpPr>
          <p:cNvPr id="12" name="Hộp Văn bản 11">
            <a:extLst>
              <a:ext uri="{FF2B5EF4-FFF2-40B4-BE49-F238E27FC236}">
                <a16:creationId xmlns:a16="http://schemas.microsoft.com/office/drawing/2014/main" id="{A303D31A-5E75-924F-A22A-32B369EC51DC}"/>
              </a:ext>
            </a:extLst>
          </p:cNvPr>
          <p:cNvSpPr txBox="1"/>
          <p:nvPr/>
        </p:nvSpPr>
        <p:spPr>
          <a:xfrm>
            <a:off x="6426358" y="4397166"/>
            <a:ext cx="5765642" cy="707886"/>
          </a:xfrm>
          <a:prstGeom prst="rect">
            <a:avLst/>
          </a:prstGeom>
          <a:noFill/>
        </p:spPr>
        <p:txBody>
          <a:bodyPr wrap="square" rtlCol="0">
            <a:spAutoFit/>
          </a:bodyPr>
          <a:lstStyle/>
          <a:p>
            <a:pPr algn="l"/>
            <a:r>
              <a:rPr lang="vi-VN" sz="2000" b="1" i="1"/>
              <a:t>Tác giả : Hoàng Thùy Linh, Nguyễn Khánh Linh , Nguyễn Ngọc Linh.</a:t>
            </a:r>
          </a:p>
        </p:txBody>
      </p:sp>
    </p:spTree>
    <p:extLst>
      <p:ext uri="{BB962C8B-B14F-4D97-AF65-F5344CB8AC3E}">
        <p14:creationId xmlns:p14="http://schemas.microsoft.com/office/powerpoint/2010/main" val="4062191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Content Placeholder 6"/>
          <p:cNvPicPr>
            <a:picLocks noGrp="1" noChangeAspect="1"/>
          </p:cNvPicPr>
          <p:nvPr>
            <p:ph sz="half" idx="2"/>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4127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74507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id="{A0C9F17D-AED8-3F4B-8FBD-1DD3E1078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4"/>
            <a:ext cx="12192000" cy="6756531"/>
          </a:xfrm>
          <a:prstGeom prst="rect">
            <a:avLst/>
          </a:prstGeom>
        </p:spPr>
      </p:pic>
      <p:sp>
        <p:nvSpPr>
          <p:cNvPr id="5" name="Title 4"/>
          <p:cNvSpPr>
            <a:spLocks noGrp="1"/>
          </p:cNvSpPr>
          <p:nvPr>
            <p:ph type="title"/>
          </p:nvPr>
        </p:nvSpPr>
        <p:spPr>
          <a:xfrm>
            <a:off x="1175328" y="851548"/>
            <a:ext cx="9688946" cy="1325563"/>
          </a:xfrm>
        </p:spPr>
        <p:txBody>
          <a:bodyPr>
            <a:normAutofit/>
          </a:bodyPr>
          <a:lstStyle/>
          <a:p>
            <a:r>
              <a:rPr lang="en-US" sz="4000" dirty="0">
                <a:solidFill>
                  <a:srgbClr val="FF0000"/>
                </a:solidFill>
              </a:rPr>
              <a:t>                 </a:t>
            </a:r>
            <a:r>
              <a:rPr lang="en-US" sz="4000" b="1" dirty="0">
                <a:solidFill>
                  <a:schemeClr val="accent2">
                    <a:lumMod val="50000"/>
                  </a:schemeClr>
                </a:solidFill>
              </a:rPr>
              <a:t>Ý </a:t>
            </a:r>
            <a:r>
              <a:rPr lang="en-US" sz="4000" b="1" dirty="0" err="1">
                <a:solidFill>
                  <a:schemeClr val="accent2">
                    <a:lumMod val="50000"/>
                  </a:schemeClr>
                </a:solidFill>
              </a:rPr>
              <a:t>nghĩa</a:t>
            </a:r>
            <a:r>
              <a:rPr lang="en-US" sz="4000" b="1" dirty="0">
                <a:solidFill>
                  <a:schemeClr val="accent2">
                    <a:lumMod val="50000"/>
                  </a:schemeClr>
                </a:solidFill>
              </a:rPr>
              <a:t> </a:t>
            </a:r>
            <a:r>
              <a:rPr lang="en-US" sz="4000" b="1" dirty="0" err="1">
                <a:solidFill>
                  <a:schemeClr val="accent2">
                    <a:lumMod val="50000"/>
                  </a:schemeClr>
                </a:solidFill>
              </a:rPr>
              <a:t>của</a:t>
            </a:r>
            <a:r>
              <a:rPr lang="en-US" sz="4000" b="1" dirty="0">
                <a:solidFill>
                  <a:schemeClr val="accent2">
                    <a:lumMod val="50000"/>
                  </a:schemeClr>
                </a:solidFill>
              </a:rPr>
              <a:t> </a:t>
            </a:r>
            <a:r>
              <a:rPr lang="en-US" sz="4000" b="1" dirty="0" err="1">
                <a:solidFill>
                  <a:schemeClr val="accent2">
                    <a:lumMod val="50000"/>
                  </a:schemeClr>
                </a:solidFill>
              </a:rPr>
              <a:t>việc</a:t>
            </a:r>
            <a:r>
              <a:rPr lang="en-US" sz="4000" b="1" dirty="0">
                <a:solidFill>
                  <a:schemeClr val="accent2">
                    <a:lumMod val="50000"/>
                  </a:schemeClr>
                </a:solidFill>
              </a:rPr>
              <a:t> </a:t>
            </a:r>
            <a:r>
              <a:rPr lang="en-US" sz="4000" b="1" dirty="0" err="1">
                <a:solidFill>
                  <a:schemeClr val="accent2">
                    <a:lumMod val="50000"/>
                  </a:schemeClr>
                </a:solidFill>
              </a:rPr>
              <a:t>đi</a:t>
            </a:r>
            <a:r>
              <a:rPr lang="en-US" sz="4000" b="1" dirty="0">
                <a:solidFill>
                  <a:schemeClr val="accent2">
                    <a:lumMod val="50000"/>
                  </a:schemeClr>
                </a:solidFill>
              </a:rPr>
              <a:t> du </a:t>
            </a:r>
            <a:r>
              <a:rPr lang="en-US" sz="4000" b="1" dirty="0" err="1">
                <a:solidFill>
                  <a:schemeClr val="accent2">
                    <a:lumMod val="50000"/>
                  </a:schemeClr>
                </a:solidFill>
              </a:rPr>
              <a:t>lịch</a:t>
            </a:r>
            <a:endParaRPr lang="en-US" sz="4000" b="1" dirty="0">
              <a:solidFill>
                <a:schemeClr val="accent2">
                  <a:lumMod val="50000"/>
                </a:schemeClr>
              </a:solidFill>
            </a:endParaRPr>
          </a:p>
        </p:txBody>
      </p:sp>
      <p:sp>
        <p:nvSpPr>
          <p:cNvPr id="6" name="Text Placeholder 5"/>
          <p:cNvSpPr>
            <a:spLocks noGrp="1"/>
          </p:cNvSpPr>
          <p:nvPr>
            <p:ph type="body" idx="1"/>
          </p:nvPr>
        </p:nvSpPr>
        <p:spPr>
          <a:xfrm>
            <a:off x="1191491" y="1681163"/>
            <a:ext cx="4806084" cy="823912"/>
          </a:xfrm>
        </p:spPr>
        <p:txBody>
          <a:bodyPr/>
          <a:lstStyle/>
          <a:p>
            <a:r>
              <a:rPr lang="en-US" dirty="0"/>
              <a:t>         Du </a:t>
            </a:r>
            <a:r>
              <a:rPr lang="en-US" dirty="0" err="1"/>
              <a:t>lịch</a:t>
            </a:r>
            <a:r>
              <a:rPr lang="en-US" dirty="0"/>
              <a:t> </a:t>
            </a:r>
            <a:r>
              <a:rPr lang="en-US" dirty="0" err="1"/>
              <a:t>cải</a:t>
            </a:r>
            <a:r>
              <a:rPr lang="en-US" dirty="0"/>
              <a:t> </a:t>
            </a:r>
            <a:r>
              <a:rPr lang="en-US" dirty="0" err="1"/>
              <a:t>thiện</a:t>
            </a:r>
            <a:r>
              <a:rPr lang="en-US" dirty="0"/>
              <a:t> </a:t>
            </a:r>
            <a:r>
              <a:rPr lang="en-US" dirty="0" err="1"/>
              <a:t>sức</a:t>
            </a:r>
            <a:r>
              <a:rPr lang="en-US" dirty="0"/>
              <a:t> </a:t>
            </a:r>
            <a:r>
              <a:rPr lang="en-US" dirty="0" err="1"/>
              <a:t>khỏe</a:t>
            </a:r>
            <a:endParaRPr lang="en-US" dirty="0"/>
          </a:p>
        </p:txBody>
      </p:sp>
      <p:sp>
        <p:nvSpPr>
          <p:cNvPr id="7" name="Content Placeholder 6"/>
          <p:cNvSpPr>
            <a:spLocks noGrp="1"/>
          </p:cNvSpPr>
          <p:nvPr>
            <p:ph sz="half" idx="2"/>
          </p:nvPr>
        </p:nvSpPr>
        <p:spPr>
          <a:xfrm>
            <a:off x="1265382" y="2505075"/>
            <a:ext cx="4732193" cy="3683289"/>
          </a:xfrm>
        </p:spPr>
        <p:txBody>
          <a:bodyPr>
            <a:normAutofit/>
          </a:bodyPr>
          <a:lstStyle/>
          <a:p>
            <a:r>
              <a:rPr lang="vi-VN" sz="2000" b="1" i="0" dirty="0">
                <a:solidFill>
                  <a:schemeClr val="accent2">
                    <a:lumMod val="50000"/>
                  </a:schemeClr>
                </a:solidFill>
                <a:effectLst/>
                <a:latin typeface="Roboto" panose="02000000000000000000" pitchFamily="2" charset="0"/>
              </a:rPr>
              <a:t>Du lịch thể thao</a:t>
            </a:r>
            <a:r>
              <a:rPr lang="vi-VN" sz="2000" b="1" i="1" dirty="0">
                <a:solidFill>
                  <a:schemeClr val="accent2">
                    <a:lumMod val="50000"/>
                  </a:schemeClr>
                </a:solidFill>
                <a:effectLst/>
                <a:latin typeface="Roboto" panose="02000000000000000000" pitchFamily="2" charset="0"/>
              </a:rPr>
              <a:t> </a:t>
            </a:r>
            <a:r>
              <a:rPr lang="vi-VN" sz="2000" b="0" i="0" dirty="0">
                <a:solidFill>
                  <a:schemeClr val="accent2">
                    <a:lumMod val="50000"/>
                  </a:schemeClr>
                </a:solidFill>
                <a:effectLst/>
                <a:latin typeface="Roboto" panose="02000000000000000000" pitchFamily="2" charset="0"/>
              </a:rPr>
              <a:t>đang là xu hướng phát triển của ngành du lịch trên toàn cầu. Loại hình này đem đến cho du khách những trải nghiệm, sự tham gia hoặc xem các hoạt động thể thao được tổ chức tại địa điểm du lịch nổi tiếng.</a:t>
            </a:r>
            <a:endParaRPr lang="en-US" sz="2000" dirty="0">
              <a:solidFill>
                <a:schemeClr val="accent2">
                  <a:lumMod val="50000"/>
                </a:schemeClr>
              </a:solidFill>
            </a:endParaRPr>
          </a:p>
        </p:txBody>
      </p:sp>
      <p:sp>
        <p:nvSpPr>
          <p:cNvPr id="8" name="Text Placeholder 7"/>
          <p:cNvSpPr>
            <a:spLocks noGrp="1"/>
          </p:cNvSpPr>
          <p:nvPr>
            <p:ph type="body" sz="quarter" idx="3"/>
          </p:nvPr>
        </p:nvSpPr>
        <p:spPr>
          <a:xfrm>
            <a:off x="6172200" y="1681163"/>
            <a:ext cx="4708237" cy="823912"/>
          </a:xfrm>
        </p:spPr>
        <p:txBody>
          <a:bodyPr/>
          <a:lstStyle/>
          <a:p>
            <a:endParaRPr lang="en-US" dirty="0"/>
          </a:p>
        </p:txBody>
      </p:sp>
      <p:pic>
        <p:nvPicPr>
          <p:cNvPr id="14" name="Content Placeholder 13">
            <a:extLst>
              <a:ext uri="{FF2B5EF4-FFF2-40B4-BE49-F238E27FC236}">
                <a16:creationId xmlns:a16="http://schemas.microsoft.com/office/drawing/2014/main" id="{F2085B8C-3F16-4C97-B6C2-D64F45121AC6}"/>
              </a:ext>
            </a:extLst>
          </p:cNvPr>
          <p:cNvPicPr>
            <a:picLocks noGrp="1" noChangeAspect="1"/>
          </p:cNvPicPr>
          <p:nvPr>
            <p:ph sz="quarter" idx="4"/>
          </p:nvPr>
        </p:nvPicPr>
        <p:blipFill>
          <a:blip r:embed="rId3"/>
          <a:stretch>
            <a:fillRect/>
          </a:stretch>
        </p:blipFill>
        <p:spPr>
          <a:xfrm>
            <a:off x="5997575" y="2009775"/>
            <a:ext cx="4732193" cy="3086100"/>
          </a:xfrm>
        </p:spPr>
      </p:pic>
    </p:spTree>
    <p:extLst>
      <p:ext uri="{BB962C8B-B14F-4D97-AF65-F5344CB8AC3E}">
        <p14:creationId xmlns:p14="http://schemas.microsoft.com/office/powerpoint/2010/main" val="218712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arn(inVertical)">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heel(1)">
                                      <p:cBhvr>
                                        <p:cTn id="3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5">
            <a:extLst>
              <a:ext uri="{FF2B5EF4-FFF2-40B4-BE49-F238E27FC236}">
                <a16:creationId xmlns:a16="http://schemas.microsoft.com/office/drawing/2014/main" id="{A461A62F-7C1B-A541-9721-6AD21FF11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06AAECDD-B785-47DB-BBD3-0C83B2EF1C28}"/>
              </a:ext>
            </a:extLst>
          </p:cNvPr>
          <p:cNvSpPr>
            <a:spLocks noGrp="1"/>
          </p:cNvSpPr>
          <p:nvPr>
            <p:ph type="body" idx="1"/>
          </p:nvPr>
        </p:nvSpPr>
        <p:spPr>
          <a:xfrm>
            <a:off x="1495424" y="1836737"/>
            <a:ext cx="4502151" cy="668337"/>
          </a:xfrm>
        </p:spPr>
        <p:txBody>
          <a:bodyPr>
            <a:normAutofit fontScale="92500" lnSpcReduction="10000"/>
          </a:bodyPr>
          <a:lstStyle/>
          <a:p>
            <a:r>
              <a:rPr lang="vi-VN" sz="2400" b="1" dirty="0"/>
              <a:t>Du lịch ngắt kết nối giữa bạn với cuộc sống hàng ngày</a:t>
            </a:r>
            <a:endParaRPr lang="vi-VN" sz="2400" dirty="0"/>
          </a:p>
        </p:txBody>
      </p:sp>
      <p:sp>
        <p:nvSpPr>
          <p:cNvPr id="5" name="Content Placeholder 4">
            <a:extLst>
              <a:ext uri="{FF2B5EF4-FFF2-40B4-BE49-F238E27FC236}">
                <a16:creationId xmlns:a16="http://schemas.microsoft.com/office/drawing/2014/main" id="{DE0EADA1-89AA-40E6-A81D-61F2D9D4FD54}"/>
              </a:ext>
            </a:extLst>
          </p:cNvPr>
          <p:cNvSpPr>
            <a:spLocks noGrp="1"/>
          </p:cNvSpPr>
          <p:nvPr>
            <p:ph sz="half" idx="2"/>
          </p:nvPr>
        </p:nvSpPr>
        <p:spPr>
          <a:xfrm>
            <a:off x="1495424" y="2505074"/>
            <a:ext cx="4502151" cy="3684589"/>
          </a:xfrm>
        </p:spPr>
        <p:txBody>
          <a:bodyPr>
            <a:normAutofit/>
          </a:bodyPr>
          <a:lstStyle/>
          <a:p>
            <a:r>
              <a:rPr lang="vi-VN" sz="2400" dirty="0">
                <a:solidFill>
                  <a:schemeClr val="accent2">
                    <a:lumMod val="50000"/>
                  </a:schemeClr>
                </a:solidFill>
              </a:rPr>
              <a:t>Chúng ta có xu hướng bị cuốn vào guồng quay công việc - gia đình - các mối quan hệ xã hội, dẫn tới dễ stress.Du lịch sẽ giúp bạn tạm gác lại công việc, để đầu óc, tinh thần được nghỉ ngơi, thoải mái, giảm áp lực trong cuộc sống.</a:t>
            </a:r>
          </a:p>
          <a:p>
            <a:endParaRPr lang="en-US" dirty="0"/>
          </a:p>
        </p:txBody>
      </p:sp>
      <p:pic>
        <p:nvPicPr>
          <p:cNvPr id="1026" name="Picture 2" descr="Du lịch bền vững | Gợi ý 6 điểm đến HOT ở Việt Nam">
            <a:extLst>
              <a:ext uri="{FF2B5EF4-FFF2-40B4-BE49-F238E27FC236}">
                <a16:creationId xmlns:a16="http://schemas.microsoft.com/office/drawing/2014/main" id="{D51BAA2E-338C-4EE2-81FE-B89917BEDE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577" y="2153012"/>
            <a:ext cx="4502152" cy="297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72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2000"/>
                                        <p:tgtEl>
                                          <p:spTgt spid="5">
                                            <p:txEl>
                                              <p:pRg st="0" end="0"/>
                                            </p:txEl>
                                          </p:spTgt>
                                        </p:tgtEl>
                                      </p:cBhvr>
                                    </p:animEffect>
                                    <p:anim calcmode="lin" valueType="num">
                                      <p:cBhvr>
                                        <p:cTn id="15"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circle(in)">
                                      <p:cBhvr>
                                        <p:cTn id="2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5">
            <a:extLst>
              <a:ext uri="{FF2B5EF4-FFF2-40B4-BE49-F238E27FC236}">
                <a16:creationId xmlns:a16="http://schemas.microsoft.com/office/drawing/2014/main" id="{65487087-E16E-4446-891D-6AAA516BC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C472BC0-A255-42FF-B97A-DCA6545FC404}"/>
              </a:ext>
            </a:extLst>
          </p:cNvPr>
          <p:cNvSpPr>
            <a:spLocks noGrp="1"/>
          </p:cNvSpPr>
          <p:nvPr>
            <p:ph type="title"/>
          </p:nvPr>
        </p:nvSpPr>
        <p:spPr>
          <a:xfrm>
            <a:off x="1438274" y="1411287"/>
            <a:ext cx="9705977" cy="1022352"/>
          </a:xfrm>
        </p:spPr>
        <p:txBody>
          <a:bodyPr/>
          <a:lstStyle/>
          <a:p>
            <a:r>
              <a:rPr lang="en-US" b="1" dirty="0"/>
              <a:t>      Du </a:t>
            </a:r>
            <a:r>
              <a:rPr lang="en-US" b="1" dirty="0" err="1"/>
              <a:t>lịch</a:t>
            </a:r>
            <a:r>
              <a:rPr lang="en-US" b="1" dirty="0"/>
              <a:t> </a:t>
            </a:r>
            <a:r>
              <a:rPr lang="en-US" b="1" dirty="0" err="1"/>
              <a:t>giúp</a:t>
            </a:r>
            <a:r>
              <a:rPr lang="en-US" b="1" dirty="0"/>
              <a:t> </a:t>
            </a:r>
            <a:r>
              <a:rPr lang="en-US" b="1" dirty="0" err="1"/>
              <a:t>bạn</a:t>
            </a:r>
            <a:r>
              <a:rPr lang="en-US" b="1" dirty="0"/>
              <a:t> </a:t>
            </a:r>
            <a:r>
              <a:rPr lang="en-US" b="1" dirty="0" err="1"/>
              <a:t>thông</a:t>
            </a:r>
            <a:r>
              <a:rPr lang="en-US" b="1" dirty="0"/>
              <a:t> </a:t>
            </a:r>
            <a:r>
              <a:rPr lang="en-US" b="1" dirty="0" err="1"/>
              <a:t>minh</a:t>
            </a:r>
            <a:r>
              <a:rPr lang="en-US" b="1" dirty="0"/>
              <a:t> </a:t>
            </a:r>
            <a:r>
              <a:rPr lang="en-US" b="1" dirty="0" err="1"/>
              <a:t>hơn</a:t>
            </a:r>
            <a:endParaRPr lang="en-US" b="1" dirty="0"/>
          </a:p>
        </p:txBody>
      </p:sp>
      <p:sp>
        <p:nvSpPr>
          <p:cNvPr id="4" name="Content Placeholder 3">
            <a:extLst>
              <a:ext uri="{FF2B5EF4-FFF2-40B4-BE49-F238E27FC236}">
                <a16:creationId xmlns:a16="http://schemas.microsoft.com/office/drawing/2014/main" id="{4C3DCDA3-5EE4-4880-8AAB-B376DD193916}"/>
              </a:ext>
            </a:extLst>
          </p:cNvPr>
          <p:cNvSpPr>
            <a:spLocks noGrp="1"/>
          </p:cNvSpPr>
          <p:nvPr>
            <p:ph sz="half" idx="2"/>
          </p:nvPr>
        </p:nvSpPr>
        <p:spPr>
          <a:xfrm>
            <a:off x="1438274" y="2505074"/>
            <a:ext cx="4559301" cy="3684589"/>
          </a:xfrm>
        </p:spPr>
        <p:txBody>
          <a:bodyPr>
            <a:normAutofit/>
          </a:bodyPr>
          <a:lstStyle/>
          <a:p>
            <a:r>
              <a:rPr lang="vi-VN" sz="2000" b="0" i="0" dirty="0">
                <a:solidFill>
                  <a:schemeClr val="accent2">
                    <a:lumMod val="75000"/>
                  </a:schemeClr>
                </a:solidFill>
                <a:effectLst/>
                <a:latin typeface="Roboto-Regular"/>
              </a:rPr>
              <a:t>Đừng chỉ đơn thuần là đi du lịch chỉ để nghỉ ngơi, thư giãn, hãy kết hợp du lịch với mục tiêu cụ thể như tình nguyện, học thêm ngôn ngữ mới, tìm hiểu bản sắc văn hóa. Sau một thời gian trở về bạn sẽ thấy mình dường như "thông minh" hơn, hiểu chuyện hơn và dễ dàng vượt qua được những áp lực mệt mỏi trong công việc, cuộc sống</a:t>
            </a:r>
            <a:endParaRPr lang="en-US" sz="2000" dirty="0">
              <a:solidFill>
                <a:schemeClr val="accent2">
                  <a:lumMod val="75000"/>
                </a:schemeClr>
              </a:solidFill>
            </a:endParaRPr>
          </a:p>
        </p:txBody>
      </p:sp>
      <p:pic>
        <p:nvPicPr>
          <p:cNvPr id="2050" name="Picture 2" descr="Đi du lịch nhiều lại giúp bạn thông minh hơn">
            <a:extLst>
              <a:ext uri="{FF2B5EF4-FFF2-40B4-BE49-F238E27FC236}">
                <a16:creationId xmlns:a16="http://schemas.microsoft.com/office/drawing/2014/main" id="{2DFE9576-3517-4056-B1B5-8CADFD6B558B}"/>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194424" y="2505075"/>
            <a:ext cx="4559302" cy="2752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3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additive="base">
                                        <p:cTn id="20" dur="500" fill="hold"/>
                                        <p:tgtEl>
                                          <p:spTgt spid="2050"/>
                                        </p:tgtEl>
                                        <p:attrNameLst>
                                          <p:attrName>ppt_x</p:attrName>
                                        </p:attrNameLst>
                                      </p:cBhvr>
                                      <p:tavLst>
                                        <p:tav tm="0">
                                          <p:val>
                                            <p:strVal val="#ppt_x"/>
                                          </p:val>
                                        </p:tav>
                                        <p:tav tm="100000">
                                          <p:val>
                                            <p:strVal val="#ppt_x"/>
                                          </p:val>
                                        </p:tav>
                                      </p:tavLst>
                                    </p:anim>
                                    <p:anim calcmode="lin" valueType="num">
                                      <p:cBhvr additive="base">
                                        <p:cTn id="21"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5">
            <a:extLst>
              <a:ext uri="{FF2B5EF4-FFF2-40B4-BE49-F238E27FC236}">
                <a16:creationId xmlns:a16="http://schemas.microsoft.com/office/drawing/2014/main" id="{6E7209DA-B33E-DA41-9CCB-55A9CE780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1B70476-DC87-420D-B691-45261AE0A86C}"/>
              </a:ext>
            </a:extLst>
          </p:cNvPr>
          <p:cNvSpPr>
            <a:spLocks noGrp="1"/>
          </p:cNvSpPr>
          <p:nvPr>
            <p:ph type="title"/>
          </p:nvPr>
        </p:nvSpPr>
        <p:spPr>
          <a:xfrm>
            <a:off x="1085850" y="1152525"/>
            <a:ext cx="9763125" cy="1352550"/>
          </a:xfrm>
        </p:spPr>
        <p:txBody>
          <a:bodyPr>
            <a:normAutofit/>
          </a:bodyPr>
          <a:lstStyle/>
          <a:p>
            <a:r>
              <a:rPr lang="en-US" dirty="0"/>
              <a:t> </a:t>
            </a:r>
            <a:r>
              <a:rPr lang="en-US" b="1" dirty="0"/>
              <a:t>Du </a:t>
            </a:r>
            <a:r>
              <a:rPr lang="en-US" b="1" dirty="0" err="1"/>
              <a:t>lịch</a:t>
            </a:r>
            <a:r>
              <a:rPr lang="en-US" b="1" dirty="0"/>
              <a:t> </a:t>
            </a:r>
            <a:r>
              <a:rPr lang="en-US" b="1" dirty="0" err="1"/>
              <a:t>giúp</a:t>
            </a:r>
            <a:r>
              <a:rPr lang="en-US" b="1" dirty="0"/>
              <a:t> </a:t>
            </a:r>
            <a:r>
              <a:rPr lang="en-US" b="1" dirty="0" err="1"/>
              <a:t>bạn</a:t>
            </a:r>
            <a:r>
              <a:rPr lang="en-US" b="1" dirty="0"/>
              <a:t> </a:t>
            </a:r>
            <a:r>
              <a:rPr lang="en-US" b="1" dirty="0" err="1"/>
              <a:t>nâng</a:t>
            </a:r>
            <a:r>
              <a:rPr lang="en-US" b="1" dirty="0"/>
              <a:t> </a:t>
            </a:r>
            <a:r>
              <a:rPr lang="en-US" b="1" dirty="0" err="1"/>
              <a:t>cao</a:t>
            </a:r>
            <a:r>
              <a:rPr lang="en-US" b="1" dirty="0"/>
              <a:t> </a:t>
            </a:r>
            <a:r>
              <a:rPr lang="en-US" b="1" dirty="0" err="1"/>
              <a:t>tầm</a:t>
            </a:r>
            <a:r>
              <a:rPr lang="en-US" b="1" dirty="0"/>
              <a:t> </a:t>
            </a:r>
            <a:r>
              <a:rPr lang="en-US" b="1" dirty="0" err="1"/>
              <a:t>hiểu</a:t>
            </a:r>
            <a:r>
              <a:rPr lang="en-US" b="1" dirty="0"/>
              <a:t> </a:t>
            </a:r>
            <a:r>
              <a:rPr lang="en-US" b="1" dirty="0" err="1"/>
              <a:t>biết</a:t>
            </a:r>
            <a:r>
              <a:rPr lang="en-US" b="1" dirty="0"/>
              <a:t> </a:t>
            </a:r>
            <a:r>
              <a:rPr lang="en-US" b="1" dirty="0" err="1"/>
              <a:t>về</a:t>
            </a:r>
            <a:r>
              <a:rPr lang="en-US" b="1" dirty="0"/>
              <a:t> </a:t>
            </a:r>
            <a:r>
              <a:rPr lang="en-US" b="1" dirty="0" err="1"/>
              <a:t>các</a:t>
            </a:r>
            <a:r>
              <a:rPr lang="en-US" b="1" dirty="0"/>
              <a:t> </a:t>
            </a:r>
            <a:r>
              <a:rPr lang="en-US" b="1" dirty="0" err="1"/>
              <a:t>nền</a:t>
            </a:r>
            <a:r>
              <a:rPr lang="en-US" b="1" dirty="0"/>
              <a:t> </a:t>
            </a:r>
            <a:r>
              <a:rPr lang="en-US" b="1" dirty="0" err="1"/>
              <a:t>văn</a:t>
            </a:r>
            <a:r>
              <a:rPr lang="en-US" b="1" dirty="0"/>
              <a:t> </a:t>
            </a:r>
            <a:r>
              <a:rPr lang="en-US" b="1" dirty="0" err="1"/>
              <a:t>hóa</a:t>
            </a:r>
            <a:endParaRPr lang="en-US" b="1" dirty="0"/>
          </a:p>
        </p:txBody>
      </p:sp>
      <p:sp>
        <p:nvSpPr>
          <p:cNvPr id="5" name="Content Placeholder 4">
            <a:extLst>
              <a:ext uri="{FF2B5EF4-FFF2-40B4-BE49-F238E27FC236}">
                <a16:creationId xmlns:a16="http://schemas.microsoft.com/office/drawing/2014/main" id="{82FA59A3-FBAD-40BD-AB11-242699BD0190}"/>
              </a:ext>
            </a:extLst>
          </p:cNvPr>
          <p:cNvSpPr>
            <a:spLocks noGrp="1"/>
          </p:cNvSpPr>
          <p:nvPr>
            <p:ph sz="half" idx="2"/>
          </p:nvPr>
        </p:nvSpPr>
        <p:spPr>
          <a:xfrm>
            <a:off x="1085850" y="2505075"/>
            <a:ext cx="4911725" cy="3684588"/>
          </a:xfrm>
        </p:spPr>
        <p:txBody>
          <a:bodyPr>
            <a:normAutofit fontScale="92500" lnSpcReduction="10000"/>
          </a:bodyPr>
          <a:lstStyle/>
          <a:p>
            <a:r>
              <a:rPr lang="vi-VN" sz="2600" dirty="0">
                <a:solidFill>
                  <a:schemeClr val="accent2">
                    <a:lumMod val="75000"/>
                  </a:schemeClr>
                </a:solidFill>
              </a:rPr>
              <a:t>Đây là lợi ích nhìn thấy rõ nhất của việc đi du lịch. Đi một ngày đàng học một sàng khôn, bạn sẽ vỡ lẽ ra nhiều thứ sau mỗi chuyến đi thay vì chỉ quanh quẩn ngồi nhà và tìm hiểu qua  sách vở.Thế mới có câu nói nổi tiếng: “Thế giới là một trang sách và những người không đi du lịch chỉ đọc được một trang của cuốn sách đó”.</a:t>
            </a:r>
          </a:p>
          <a:p>
            <a:endParaRPr lang="en-US" dirty="0"/>
          </a:p>
        </p:txBody>
      </p:sp>
      <p:pic>
        <p:nvPicPr>
          <p:cNvPr id="3074" name="Picture 2" descr="Chuyên Mục] Chia sẻ kiến thức du lịch muôn nơi - Meobalo">
            <a:extLst>
              <a:ext uri="{FF2B5EF4-FFF2-40B4-BE49-F238E27FC236}">
                <a16:creationId xmlns:a16="http://schemas.microsoft.com/office/drawing/2014/main" id="{D575E107-E41C-4FDC-8C19-FB3963634D2B}"/>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275814" y="2314575"/>
            <a:ext cx="4230261" cy="286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81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wipe(down)">
                                      <p:cBhvr>
                                        <p:cTn id="17" dur="580">
                                          <p:stCondLst>
                                            <p:cond delay="0"/>
                                          </p:stCondLst>
                                        </p:cTn>
                                        <p:tgtEl>
                                          <p:spTgt spid="3074"/>
                                        </p:tgtEl>
                                      </p:cBhvr>
                                    </p:animEffect>
                                    <p:anim calcmode="lin" valueType="num">
                                      <p:cBhvr>
                                        <p:cTn id="1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23" dur="26">
                                          <p:stCondLst>
                                            <p:cond delay="650"/>
                                          </p:stCondLst>
                                        </p:cTn>
                                        <p:tgtEl>
                                          <p:spTgt spid="3074"/>
                                        </p:tgtEl>
                                      </p:cBhvr>
                                      <p:to x="100000" y="60000"/>
                                    </p:animScale>
                                    <p:animScale>
                                      <p:cBhvr>
                                        <p:cTn id="24" dur="166" decel="50000">
                                          <p:stCondLst>
                                            <p:cond delay="676"/>
                                          </p:stCondLst>
                                        </p:cTn>
                                        <p:tgtEl>
                                          <p:spTgt spid="3074"/>
                                        </p:tgtEl>
                                      </p:cBhvr>
                                      <p:to x="100000" y="100000"/>
                                    </p:animScale>
                                    <p:animScale>
                                      <p:cBhvr>
                                        <p:cTn id="25" dur="26">
                                          <p:stCondLst>
                                            <p:cond delay="1312"/>
                                          </p:stCondLst>
                                        </p:cTn>
                                        <p:tgtEl>
                                          <p:spTgt spid="3074"/>
                                        </p:tgtEl>
                                      </p:cBhvr>
                                      <p:to x="100000" y="80000"/>
                                    </p:animScale>
                                    <p:animScale>
                                      <p:cBhvr>
                                        <p:cTn id="26" dur="166" decel="50000">
                                          <p:stCondLst>
                                            <p:cond delay="1338"/>
                                          </p:stCondLst>
                                        </p:cTn>
                                        <p:tgtEl>
                                          <p:spTgt spid="3074"/>
                                        </p:tgtEl>
                                      </p:cBhvr>
                                      <p:to x="100000" y="100000"/>
                                    </p:animScale>
                                    <p:animScale>
                                      <p:cBhvr>
                                        <p:cTn id="27" dur="26">
                                          <p:stCondLst>
                                            <p:cond delay="1642"/>
                                          </p:stCondLst>
                                        </p:cTn>
                                        <p:tgtEl>
                                          <p:spTgt spid="3074"/>
                                        </p:tgtEl>
                                      </p:cBhvr>
                                      <p:to x="100000" y="90000"/>
                                    </p:animScale>
                                    <p:animScale>
                                      <p:cBhvr>
                                        <p:cTn id="28" dur="166" decel="50000">
                                          <p:stCondLst>
                                            <p:cond delay="1668"/>
                                          </p:stCondLst>
                                        </p:cTn>
                                        <p:tgtEl>
                                          <p:spTgt spid="3074"/>
                                        </p:tgtEl>
                                      </p:cBhvr>
                                      <p:to x="100000" y="100000"/>
                                    </p:animScale>
                                    <p:animScale>
                                      <p:cBhvr>
                                        <p:cTn id="29" dur="26">
                                          <p:stCondLst>
                                            <p:cond delay="1808"/>
                                          </p:stCondLst>
                                        </p:cTn>
                                        <p:tgtEl>
                                          <p:spTgt spid="3074"/>
                                        </p:tgtEl>
                                      </p:cBhvr>
                                      <p:to x="100000" y="95000"/>
                                    </p:animScale>
                                    <p:animScale>
                                      <p:cBhvr>
                                        <p:cTn id="30"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8">
            <a:extLst>
              <a:ext uri="{FF2B5EF4-FFF2-40B4-BE49-F238E27FC236}">
                <a16:creationId xmlns:a16="http://schemas.microsoft.com/office/drawing/2014/main" id="{97CB4B1D-778C-E142-839A-B56065AF0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273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Bài làm của tổ 3</Template>
  <TotalTime>1</TotalTime>
  <Words>321</Words>
  <Application>Microsoft Office PowerPoint</Application>
  <PresentationFormat>Màn hình rộng</PresentationFormat>
  <Paragraphs>9</Paragraphs>
  <Slides>8</Slides>
  <Notes>0</Notes>
  <HiddenSlides>0</HiddenSlides>
  <MMClips>0</MMClips>
  <ScaleCrop>false</ScaleCrop>
  <HeadingPairs>
    <vt:vector size="4" baseType="variant">
      <vt:variant>
        <vt:lpstr>Chủ đề</vt:lpstr>
      </vt:variant>
      <vt:variant>
        <vt:i4>1</vt:i4>
      </vt:variant>
      <vt:variant>
        <vt:lpstr>Tiêu đề Bản chiếu</vt:lpstr>
      </vt:variant>
      <vt:variant>
        <vt:i4>8</vt:i4>
      </vt:variant>
    </vt:vector>
  </HeadingPairs>
  <TitlesOfParts>
    <vt:vector size="9" baseType="lpstr">
      <vt:lpstr>Office Theme</vt:lpstr>
      <vt:lpstr>Bản trình bày PowerPoint</vt:lpstr>
      <vt:lpstr>Bản trình bày PowerPoint</vt:lpstr>
      <vt:lpstr>Bản trình bày PowerPoint</vt:lpstr>
      <vt:lpstr>                 Ý nghĩa của việc đi du lịch</vt:lpstr>
      <vt:lpstr>Bản trình bày PowerPoint</vt:lpstr>
      <vt:lpstr>      Du lịch giúp bạn thông minh hơn</vt:lpstr>
      <vt:lpstr> Du lịch giúp bạn nâng cao tầm hiểu biết về các nền văn hóa</vt:lpstr>
      <vt:lpstr>Bản trình bày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Xuân Từ</dc:creator>
  <cp:lastModifiedBy>nguyenvanquyen29101977@gmail.com</cp:lastModifiedBy>
  <cp:revision>4</cp:revision>
  <dcterms:created xsi:type="dcterms:W3CDTF">2021-10-14T04:56:29Z</dcterms:created>
  <dcterms:modified xsi:type="dcterms:W3CDTF">2021-10-14T07:44:22Z</dcterms:modified>
</cp:coreProperties>
</file>