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4142" r:id="rId1"/>
  </p:sldMasterIdLst>
  <p:notesMasterIdLst>
    <p:notesMasterId r:id="rId10"/>
  </p:notesMasterIdLst>
  <p:sldIdLst>
    <p:sldId id="256" r:id="rId2"/>
    <p:sldId id="259" r:id="rId3"/>
    <p:sldId id="260" r:id="rId4"/>
    <p:sldId id="261" r:id="rId5"/>
    <p:sldId id="262" r:id="rId6"/>
    <p:sldId id="263" r:id="rId7"/>
    <p:sldId id="265" r:id="rId8"/>
    <p:sldId id="264"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1033"/>
  </p:normalViewPr>
  <p:slideViewPr>
    <p:cSldViewPr snapToGrid="0" snapToObjects="1">
      <p:cViewPr>
        <p:scale>
          <a:sx n="98" d="100"/>
          <a:sy n="98" d="100"/>
        </p:scale>
        <p:origin x="1112" y="3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11C83E-219F-6A43-BB29-9545CA3B51FD}" type="datetimeFigureOut">
              <a:rPr lang="en-VN" smtClean="0"/>
              <a:t>13/10/2021</a:t>
            </a:fld>
            <a:endParaRPr lang="en-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F3F08A9-FE45-804D-A68A-5495D778D8AA}" type="slidenum">
              <a:rPr lang="en-VN" smtClean="0"/>
              <a:t>‹#›</a:t>
            </a:fld>
            <a:endParaRPr lang="en-VN"/>
          </a:p>
        </p:txBody>
      </p:sp>
    </p:spTree>
    <p:extLst>
      <p:ext uri="{BB962C8B-B14F-4D97-AF65-F5344CB8AC3E}">
        <p14:creationId xmlns:p14="http://schemas.microsoft.com/office/powerpoint/2010/main" val="26283817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
        <p:nvSpPr>
          <p:cNvPr id="4" name="Slide Number Placeholder 3"/>
          <p:cNvSpPr>
            <a:spLocks noGrp="1"/>
          </p:cNvSpPr>
          <p:nvPr>
            <p:ph type="sldNum" sz="quarter" idx="5"/>
          </p:nvPr>
        </p:nvSpPr>
        <p:spPr/>
        <p:txBody>
          <a:bodyPr/>
          <a:lstStyle/>
          <a:p>
            <a:fld id="{1F3F08A9-FE45-804D-A68A-5495D778D8AA}" type="slidenum">
              <a:rPr lang="en-VN" smtClean="0"/>
              <a:t>3</a:t>
            </a:fld>
            <a:endParaRPr lang="en-VN"/>
          </a:p>
        </p:txBody>
      </p:sp>
    </p:spTree>
    <p:extLst>
      <p:ext uri="{BB962C8B-B14F-4D97-AF65-F5344CB8AC3E}">
        <p14:creationId xmlns:p14="http://schemas.microsoft.com/office/powerpoint/2010/main" val="31987943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
        <p:nvSpPr>
          <p:cNvPr id="4" name="Slide Number Placeholder 3"/>
          <p:cNvSpPr>
            <a:spLocks noGrp="1"/>
          </p:cNvSpPr>
          <p:nvPr>
            <p:ph type="sldNum" sz="quarter" idx="5"/>
          </p:nvPr>
        </p:nvSpPr>
        <p:spPr/>
        <p:txBody>
          <a:bodyPr/>
          <a:lstStyle/>
          <a:p>
            <a:fld id="{1F3F08A9-FE45-804D-A68A-5495D778D8AA}" type="slidenum">
              <a:rPr lang="en-VN" smtClean="0"/>
              <a:t>4</a:t>
            </a:fld>
            <a:endParaRPr lang="en-VN"/>
          </a:p>
        </p:txBody>
      </p:sp>
    </p:spTree>
    <p:extLst>
      <p:ext uri="{BB962C8B-B14F-4D97-AF65-F5344CB8AC3E}">
        <p14:creationId xmlns:p14="http://schemas.microsoft.com/office/powerpoint/2010/main" val="30546482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
        <p:nvSpPr>
          <p:cNvPr id="4" name="Slide Number Placeholder 3"/>
          <p:cNvSpPr>
            <a:spLocks noGrp="1"/>
          </p:cNvSpPr>
          <p:nvPr>
            <p:ph type="sldNum" sz="quarter" idx="5"/>
          </p:nvPr>
        </p:nvSpPr>
        <p:spPr/>
        <p:txBody>
          <a:bodyPr/>
          <a:lstStyle/>
          <a:p>
            <a:fld id="{1F3F08A9-FE45-804D-A68A-5495D778D8AA}" type="slidenum">
              <a:rPr lang="en-VN" smtClean="0"/>
              <a:t>5</a:t>
            </a:fld>
            <a:endParaRPr lang="en-VN"/>
          </a:p>
        </p:txBody>
      </p:sp>
    </p:spTree>
    <p:extLst>
      <p:ext uri="{BB962C8B-B14F-4D97-AF65-F5344CB8AC3E}">
        <p14:creationId xmlns:p14="http://schemas.microsoft.com/office/powerpoint/2010/main" val="37065351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
        <p:nvSpPr>
          <p:cNvPr id="4" name="Slide Number Placeholder 3"/>
          <p:cNvSpPr>
            <a:spLocks noGrp="1"/>
          </p:cNvSpPr>
          <p:nvPr>
            <p:ph type="sldNum" sz="quarter" idx="5"/>
          </p:nvPr>
        </p:nvSpPr>
        <p:spPr/>
        <p:txBody>
          <a:bodyPr/>
          <a:lstStyle/>
          <a:p>
            <a:fld id="{1F3F08A9-FE45-804D-A68A-5495D778D8AA}" type="slidenum">
              <a:rPr lang="en-VN" smtClean="0"/>
              <a:t>6</a:t>
            </a:fld>
            <a:endParaRPr lang="en-VN"/>
          </a:p>
        </p:txBody>
      </p:sp>
    </p:spTree>
    <p:extLst>
      <p:ext uri="{BB962C8B-B14F-4D97-AF65-F5344CB8AC3E}">
        <p14:creationId xmlns:p14="http://schemas.microsoft.com/office/powerpoint/2010/main" val="27733160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
        <p:nvSpPr>
          <p:cNvPr id="4" name="Slide Number Placeholder 3"/>
          <p:cNvSpPr>
            <a:spLocks noGrp="1"/>
          </p:cNvSpPr>
          <p:nvPr>
            <p:ph type="sldNum" sz="quarter" idx="5"/>
          </p:nvPr>
        </p:nvSpPr>
        <p:spPr/>
        <p:txBody>
          <a:bodyPr/>
          <a:lstStyle/>
          <a:p>
            <a:fld id="{1F3F08A9-FE45-804D-A68A-5495D778D8AA}" type="slidenum">
              <a:rPr lang="en-VN" smtClean="0"/>
              <a:t>7</a:t>
            </a:fld>
            <a:endParaRPr lang="en-VN"/>
          </a:p>
        </p:txBody>
      </p:sp>
    </p:spTree>
    <p:extLst>
      <p:ext uri="{BB962C8B-B14F-4D97-AF65-F5344CB8AC3E}">
        <p14:creationId xmlns:p14="http://schemas.microsoft.com/office/powerpoint/2010/main" val="42219267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
        <p:nvSpPr>
          <p:cNvPr id="4" name="Slide Number Placeholder 3"/>
          <p:cNvSpPr>
            <a:spLocks noGrp="1"/>
          </p:cNvSpPr>
          <p:nvPr>
            <p:ph type="sldNum" sz="quarter" idx="5"/>
          </p:nvPr>
        </p:nvSpPr>
        <p:spPr/>
        <p:txBody>
          <a:bodyPr/>
          <a:lstStyle/>
          <a:p>
            <a:fld id="{1F3F08A9-FE45-804D-A68A-5495D778D8AA}" type="slidenum">
              <a:rPr lang="en-VN" smtClean="0"/>
              <a:t>8</a:t>
            </a:fld>
            <a:endParaRPr lang="en-VN"/>
          </a:p>
        </p:txBody>
      </p:sp>
    </p:spTree>
    <p:extLst>
      <p:ext uri="{BB962C8B-B14F-4D97-AF65-F5344CB8AC3E}">
        <p14:creationId xmlns:p14="http://schemas.microsoft.com/office/powerpoint/2010/main" val="29293628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en-US"/>
              <a:t>Click to edit Master title style</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9334D819-9F07-4261-B09B-9E467E5D9002}" type="datetimeFigureOut">
              <a:rPr lang="en-US" smtClean="0"/>
              <a:pPr/>
              <a:t>10/13/21</a:t>
            </a:fld>
            <a:endParaRPr lang="en-US" dirty="0"/>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en-US" dirty="0"/>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71766878-3199-4EAB-94E7-2D6D11070E14}" type="slidenum">
              <a:rPr lang="en-US" smtClean="0"/>
              <a:pPr/>
              <a:t>‹#›</a:t>
            </a:fld>
            <a:endParaRPr lang="en-US" dirty="0"/>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1364392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smtClean="0"/>
              <a:pPr/>
              <a:t>10/13/21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smtClean="0"/>
              <a:pPr/>
              <a:t>‹#›</a:t>
            </a:fld>
            <a:endParaRPr lang="en-US" dirty="0"/>
          </a:p>
        </p:txBody>
      </p:sp>
    </p:spTree>
    <p:extLst>
      <p:ext uri="{BB962C8B-B14F-4D97-AF65-F5344CB8AC3E}">
        <p14:creationId xmlns:p14="http://schemas.microsoft.com/office/powerpoint/2010/main" val="33108111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smtClean="0"/>
              <a:pPr/>
              <a:t>10/13/21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smtClean="0"/>
              <a:pPr/>
              <a:t>‹#›</a:t>
            </a:fld>
            <a:endParaRPr lang="en-US" dirty="0"/>
          </a:p>
        </p:txBody>
      </p:sp>
    </p:spTree>
    <p:extLst>
      <p:ext uri="{BB962C8B-B14F-4D97-AF65-F5344CB8AC3E}">
        <p14:creationId xmlns:p14="http://schemas.microsoft.com/office/powerpoint/2010/main" val="25839605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smtClean="0"/>
              <a:pPr/>
              <a:t>10/13/21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smtClean="0"/>
              <a:pPr/>
              <a:t>‹#›</a:t>
            </a:fld>
            <a:endParaRPr lang="en-US" dirty="0"/>
          </a:p>
        </p:txBody>
      </p:sp>
    </p:spTree>
    <p:extLst>
      <p:ext uri="{BB962C8B-B14F-4D97-AF65-F5344CB8AC3E}">
        <p14:creationId xmlns:p14="http://schemas.microsoft.com/office/powerpoint/2010/main" val="10257612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9334D819-9F07-4261-B09B-9E467E5D9002}" type="datetimeFigureOut">
              <a:rPr lang="en-US" smtClean="0"/>
              <a:pPr/>
              <a:t>10/13/21</a:t>
            </a:fld>
            <a:endParaRPr lang="en-US" dirty="0"/>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71766878-3199-4EAB-94E7-2D6D11070E14}" type="slidenum">
              <a:rPr lang="en-US" smtClean="0"/>
              <a:pPr/>
              <a:t>‹#›</a:t>
            </a:fld>
            <a:endParaRPr lang="en-US" dirty="0"/>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1719858033"/>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334D819-9F07-4261-B09B-9E467E5D9002}" type="datetimeFigureOut">
              <a:rPr lang="en-US" smtClean="0"/>
              <a:pPr/>
              <a:t>10/13/21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766878-3199-4EAB-94E7-2D6D11070E14}" type="slidenum">
              <a:rPr lang="en-US" smtClean="0"/>
              <a:pPr/>
              <a:t>‹#›</a:t>
            </a:fld>
            <a:endParaRPr lang="en-US" dirty="0"/>
          </a:p>
        </p:txBody>
      </p:sp>
    </p:spTree>
    <p:extLst>
      <p:ext uri="{BB962C8B-B14F-4D97-AF65-F5344CB8AC3E}">
        <p14:creationId xmlns:p14="http://schemas.microsoft.com/office/powerpoint/2010/main" val="1841741008"/>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57300" y="2909102"/>
            <a:ext cx="4800600" cy="29963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33864" y="2909102"/>
            <a:ext cx="4800600" cy="29963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334D819-9F07-4261-B09B-9E467E5D9002}" type="datetimeFigureOut">
              <a:rPr lang="en-US" smtClean="0"/>
              <a:pPr/>
              <a:t>10/13/21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1766878-3199-4EAB-94E7-2D6D11070E14}" type="slidenum">
              <a:rPr lang="en-US" smtClean="0"/>
              <a:pPr/>
              <a:t>‹#›</a:t>
            </a:fld>
            <a:endParaRPr lang="en-US" dirty="0"/>
          </a:p>
        </p:txBody>
      </p:sp>
    </p:spTree>
    <p:extLst>
      <p:ext uri="{BB962C8B-B14F-4D97-AF65-F5344CB8AC3E}">
        <p14:creationId xmlns:p14="http://schemas.microsoft.com/office/powerpoint/2010/main" val="3936109303"/>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334D819-9F07-4261-B09B-9E467E5D9002}" type="datetimeFigureOut">
              <a:rPr lang="en-US" smtClean="0"/>
              <a:t>10/13/21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24689938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34D819-9F07-4261-B09B-9E467E5D9002}" type="datetimeFigureOut">
              <a:rPr lang="en-US" smtClean="0"/>
              <a:t>10/13/21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40463259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en-US"/>
              <a:t>Click to edit Master title style</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65051" y="6375679"/>
            <a:ext cx="1233355" cy="348462"/>
          </a:xfrm>
        </p:spPr>
        <p:txBody>
          <a:bodyPr/>
          <a:lstStyle/>
          <a:p>
            <a:fld id="{9334D819-9F07-4261-B09B-9E467E5D9002}" type="datetimeFigureOut">
              <a:rPr lang="en-US" smtClean="0"/>
              <a:pPr/>
              <a:t>10/13/21</a:t>
            </a:fld>
            <a:endParaRPr lang="en-US" dirty="0"/>
          </a:p>
        </p:txBody>
      </p:sp>
      <p:sp>
        <p:nvSpPr>
          <p:cNvPr id="6" name="Footer Placeholder 5"/>
          <p:cNvSpPr>
            <a:spLocks noGrp="1"/>
          </p:cNvSpPr>
          <p:nvPr>
            <p:ph type="ftr" sz="quarter" idx="11"/>
          </p:nvPr>
        </p:nvSpPr>
        <p:spPr>
          <a:xfrm>
            <a:off x="2103620" y="6375679"/>
            <a:ext cx="3482179" cy="345796"/>
          </a:xfrm>
        </p:spPr>
        <p:txBody>
          <a:bodyPr/>
          <a:lstStyle/>
          <a:p>
            <a:endParaRPr lang="en-US" dirty="0"/>
          </a:p>
        </p:txBody>
      </p:sp>
      <p:sp>
        <p:nvSpPr>
          <p:cNvPr id="7" name="Slide Number Placeholder 6"/>
          <p:cNvSpPr>
            <a:spLocks noGrp="1"/>
          </p:cNvSpPr>
          <p:nvPr>
            <p:ph type="sldNum" sz="quarter" idx="12"/>
          </p:nvPr>
        </p:nvSpPr>
        <p:spPr>
          <a:xfrm>
            <a:off x="5691014" y="6375679"/>
            <a:ext cx="1232456" cy="345796"/>
          </a:xfrm>
        </p:spPr>
        <p:txBody>
          <a:bodyPr/>
          <a:lstStyle/>
          <a:p>
            <a:fld id="{71766878-3199-4EAB-94E7-2D6D11070E14}" type="slidenum">
              <a:rPr lang="en-US" smtClean="0"/>
              <a:pPr/>
              <a:t>‹#›</a:t>
            </a:fld>
            <a:endParaRPr lang="en-US" dirty="0"/>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588426760"/>
      </p:ext>
    </p:extLst>
  </p:cSld>
  <p:clrMapOvr>
    <a:masterClrMapping/>
  </p:clrMapOvr>
  <p:extLst>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en-US"/>
              <a:t>Click to edit Master title style</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65950" y="6375679"/>
            <a:ext cx="1232456" cy="348462"/>
          </a:xfrm>
        </p:spPr>
        <p:txBody>
          <a:bodyPr/>
          <a:lstStyle/>
          <a:p>
            <a:fld id="{9334D819-9F07-4261-B09B-9E467E5D9002}" type="datetimeFigureOut">
              <a:rPr lang="en-US" smtClean="0"/>
              <a:t>10/13/21</a:t>
            </a:fld>
            <a:endParaRPr lang="en-US" dirty="0"/>
          </a:p>
        </p:txBody>
      </p:sp>
      <p:sp>
        <p:nvSpPr>
          <p:cNvPr id="6" name="Footer Placeholder 5"/>
          <p:cNvSpPr>
            <a:spLocks noGrp="1"/>
          </p:cNvSpPr>
          <p:nvPr>
            <p:ph type="ftr" sz="quarter" idx="11"/>
          </p:nvPr>
        </p:nvSpPr>
        <p:spPr>
          <a:xfrm>
            <a:off x="2103621" y="6375679"/>
            <a:ext cx="3482178" cy="345796"/>
          </a:xfrm>
        </p:spPr>
        <p:txBody>
          <a:bodyPr/>
          <a:lstStyle/>
          <a:p>
            <a:endParaRPr lang="en-US" dirty="0"/>
          </a:p>
        </p:txBody>
      </p:sp>
      <p:sp>
        <p:nvSpPr>
          <p:cNvPr id="7" name="Slide Number Placeholder 6"/>
          <p:cNvSpPr>
            <a:spLocks noGrp="1"/>
          </p:cNvSpPr>
          <p:nvPr>
            <p:ph type="sldNum" sz="quarter" idx="12"/>
          </p:nvPr>
        </p:nvSpPr>
        <p:spPr>
          <a:xfrm>
            <a:off x="5687568" y="6375679"/>
            <a:ext cx="1234440" cy="345796"/>
          </a:xfrm>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37614352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9334D819-9F07-4261-B09B-9E467E5D9002}" type="datetimeFigureOut">
              <a:rPr lang="en-US" smtClean="0"/>
              <a:pPr/>
              <a:t>10/13/21</a:t>
            </a:fld>
            <a:endParaRPr lang="en-US" dirty="0"/>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71766878-3199-4EAB-94E7-2D6D11070E14}" type="slidenum">
              <a:rPr lang="en-US" smtClean="0"/>
              <a:pPr/>
              <a:t>‹#›</a:t>
            </a:fld>
            <a:endParaRPr lang="en-US" dirty="0"/>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596895149"/>
      </p:ext>
    </p:extLst>
  </p:cSld>
  <p:clrMap bg1="lt1" tx1="dk1" bg2="lt2" tx2="dk2" accent1="accent1" accent2="accent2" accent3="accent3" accent4="accent4" accent5="accent5" accent6="accent6" hlink="hlink" folHlink="folHlink"/>
  <p:sldLayoutIdLst>
    <p:sldLayoutId id="2147484143" r:id="rId1"/>
    <p:sldLayoutId id="2147484144" r:id="rId2"/>
    <p:sldLayoutId id="2147484145" r:id="rId3"/>
    <p:sldLayoutId id="2147484146" r:id="rId4"/>
    <p:sldLayoutId id="2147484147" r:id="rId5"/>
    <p:sldLayoutId id="2147484148" r:id="rId6"/>
    <p:sldLayoutId id="2147484149" r:id="rId7"/>
    <p:sldLayoutId id="2147484150" r:id="rId8"/>
    <p:sldLayoutId id="2147484151" r:id="rId9"/>
    <p:sldLayoutId id="2147484152" r:id="rId10"/>
    <p:sldLayoutId id="2147484153" r:id="rId11"/>
  </p:sldLayoutIdLs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jpg"/><Relationship Id="rId5" Type="http://schemas.openxmlformats.org/officeDocument/2006/relationships/image" Target="../media/image8.jpeg"/><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2.jpg"/><Relationship Id="rId4" Type="http://schemas.openxmlformats.org/officeDocument/2006/relationships/image" Target="../media/image11.jpg"/></Relationships>
</file>

<file path=ppt/slides/_rels/slide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7.xml.rels><?xml version="1.0" encoding="UTF-8" standalone="yes"?>
<Relationships xmlns="http://schemas.openxmlformats.org/package/2006/relationships"><Relationship Id="rId8" Type="http://schemas.openxmlformats.org/officeDocument/2006/relationships/image" Target="../media/image16.jpg"/><Relationship Id="rId3" Type="http://schemas.openxmlformats.org/officeDocument/2006/relationships/image" Target="../media/image10.jpg"/><Relationship Id="rId7"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5.jpg"/><Relationship Id="rId5" Type="http://schemas.openxmlformats.org/officeDocument/2006/relationships/image" Target="../media/image2.jpg"/><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8.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2EE1F-AAD0-4E49-898F-59CE7412AB46}"/>
              </a:ext>
            </a:extLst>
          </p:cNvPr>
          <p:cNvSpPr>
            <a:spLocks noGrp="1"/>
          </p:cNvSpPr>
          <p:nvPr>
            <p:ph type="ctrTitle"/>
          </p:nvPr>
        </p:nvSpPr>
        <p:spPr>
          <a:xfrm>
            <a:off x="936791" y="136525"/>
            <a:ext cx="10318418" cy="1784195"/>
          </a:xfrm>
        </p:spPr>
        <p:txBody>
          <a:bodyPr/>
          <a:lstStyle/>
          <a:p>
            <a:r>
              <a:rPr lang="en-VN" sz="4400" b="1" dirty="0">
                <a:solidFill>
                  <a:srgbClr val="FF0000"/>
                </a:solidFill>
                <a:latin typeface="Apple Braille" pitchFamily="2" charset="0"/>
                <a:cs typeface="Angsana New" panose="02020603050405020304" pitchFamily="18" charset="-34"/>
              </a:rPr>
              <a:t>Chuyến đi thăm Hà Nội</a:t>
            </a:r>
            <a:br>
              <a:rPr lang="en-VN" sz="4400" dirty="0">
                <a:latin typeface="+mn-lt"/>
              </a:rPr>
            </a:br>
            <a:endParaRPr lang="en-VN" sz="4400" dirty="0">
              <a:latin typeface="+mn-lt"/>
            </a:endParaRPr>
          </a:p>
        </p:txBody>
      </p:sp>
      <p:sp>
        <p:nvSpPr>
          <p:cNvPr id="3" name="Subtitle 2">
            <a:extLst>
              <a:ext uri="{FF2B5EF4-FFF2-40B4-BE49-F238E27FC236}">
                <a16:creationId xmlns:a16="http://schemas.microsoft.com/office/drawing/2014/main" id="{8D29D581-5FDE-F04A-A799-8EF62B27F7B6}"/>
              </a:ext>
            </a:extLst>
          </p:cNvPr>
          <p:cNvSpPr>
            <a:spLocks noGrp="1"/>
          </p:cNvSpPr>
          <p:nvPr>
            <p:ph type="subTitle" idx="1"/>
          </p:nvPr>
        </p:nvSpPr>
        <p:spPr/>
        <p:txBody>
          <a:bodyPr/>
          <a:lstStyle/>
          <a:p>
            <a:endParaRPr lang="en-VN" dirty="0"/>
          </a:p>
        </p:txBody>
      </p:sp>
      <p:pic>
        <p:nvPicPr>
          <p:cNvPr id="5" name="Picture 4">
            <a:extLst>
              <a:ext uri="{FF2B5EF4-FFF2-40B4-BE49-F238E27FC236}">
                <a16:creationId xmlns:a16="http://schemas.microsoft.com/office/drawing/2014/main" id="{F693B691-7448-A749-B374-C89CFFB4D856}"/>
              </a:ext>
            </a:extLst>
          </p:cNvPr>
          <p:cNvPicPr>
            <a:picLocks noChangeAspect="1"/>
          </p:cNvPicPr>
          <p:nvPr/>
        </p:nvPicPr>
        <p:blipFill>
          <a:blip r:embed="rId2"/>
          <a:stretch>
            <a:fillRect/>
          </a:stretch>
        </p:blipFill>
        <p:spPr>
          <a:xfrm>
            <a:off x="1159727" y="1143000"/>
            <a:ext cx="10095482" cy="5235498"/>
          </a:xfrm>
          <a:prstGeom prst="rect">
            <a:avLst/>
          </a:prstGeom>
        </p:spPr>
      </p:pic>
    </p:spTree>
    <p:extLst>
      <p:ext uri="{BB962C8B-B14F-4D97-AF65-F5344CB8AC3E}">
        <p14:creationId xmlns:p14="http://schemas.microsoft.com/office/powerpoint/2010/main" val="235134683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2F896-239D-194E-A81F-2B0D5483B78F}"/>
              </a:ext>
            </a:extLst>
          </p:cNvPr>
          <p:cNvSpPr>
            <a:spLocks noGrp="1"/>
          </p:cNvSpPr>
          <p:nvPr>
            <p:ph type="title"/>
          </p:nvPr>
        </p:nvSpPr>
        <p:spPr>
          <a:xfrm>
            <a:off x="936701" y="320444"/>
            <a:ext cx="10682869" cy="1304693"/>
          </a:xfrm>
        </p:spPr>
        <p:txBody>
          <a:bodyPr>
            <a:normAutofit/>
          </a:bodyPr>
          <a:lstStyle/>
          <a:p>
            <a:r>
              <a:rPr lang="en-US" sz="3600" b="1" dirty="0">
                <a:latin typeface="Times New Roman" panose="02020603050405020304" pitchFamily="18" charset="0"/>
                <a:cs typeface="Times New Roman" panose="02020603050405020304" pitchFamily="18" charset="0"/>
              </a:rPr>
              <a:t>N</a:t>
            </a:r>
            <a:r>
              <a:rPr lang="en-VN" sz="3600" b="1" dirty="0">
                <a:latin typeface="Times New Roman" panose="02020603050405020304" pitchFamily="18" charset="0"/>
                <a:cs typeface="Times New Roman" panose="02020603050405020304" pitchFamily="18" charset="0"/>
              </a:rPr>
              <a:t>hững địa điểm du lịch Hà Nội ko nên bỏ qua</a:t>
            </a:r>
          </a:p>
        </p:txBody>
      </p:sp>
      <p:sp>
        <p:nvSpPr>
          <p:cNvPr id="3" name="Content Placeholder 2">
            <a:extLst>
              <a:ext uri="{FF2B5EF4-FFF2-40B4-BE49-F238E27FC236}">
                <a16:creationId xmlns:a16="http://schemas.microsoft.com/office/drawing/2014/main" id="{F66F642B-FAA7-AF4E-8663-04932B5303F9}"/>
              </a:ext>
            </a:extLst>
          </p:cNvPr>
          <p:cNvSpPr>
            <a:spLocks noGrp="1"/>
          </p:cNvSpPr>
          <p:nvPr>
            <p:ph idx="1"/>
          </p:nvPr>
        </p:nvSpPr>
        <p:spPr>
          <a:xfrm>
            <a:off x="1039804" y="1315845"/>
            <a:ext cx="4546956" cy="613317"/>
          </a:xfrm>
        </p:spPr>
        <p:txBody>
          <a:bodyPr>
            <a:normAutofit/>
          </a:bodyPr>
          <a:lstStyle/>
          <a:p>
            <a:pPr marL="0" indent="0">
              <a:buNone/>
            </a:pPr>
            <a:r>
              <a:rPr lang="en-VN" dirty="0"/>
              <a:t>01:  Quảng Trường Ba Đình – Lăng Bác</a:t>
            </a:r>
          </a:p>
        </p:txBody>
      </p:sp>
      <p:pic>
        <p:nvPicPr>
          <p:cNvPr id="5" name="Picture 4">
            <a:extLst>
              <a:ext uri="{FF2B5EF4-FFF2-40B4-BE49-F238E27FC236}">
                <a16:creationId xmlns:a16="http://schemas.microsoft.com/office/drawing/2014/main" id="{3E9791D8-CFE0-1C4D-971A-A73CA70DCD91}"/>
              </a:ext>
            </a:extLst>
          </p:cNvPr>
          <p:cNvPicPr>
            <a:picLocks noChangeAspect="1"/>
          </p:cNvPicPr>
          <p:nvPr/>
        </p:nvPicPr>
        <p:blipFill>
          <a:blip r:embed="rId2"/>
          <a:stretch>
            <a:fillRect/>
          </a:stretch>
        </p:blipFill>
        <p:spPr>
          <a:xfrm>
            <a:off x="1354771" y="1929162"/>
            <a:ext cx="3917021" cy="2051823"/>
          </a:xfrm>
          <a:prstGeom prst="rect">
            <a:avLst/>
          </a:prstGeom>
        </p:spPr>
      </p:pic>
      <p:pic>
        <p:nvPicPr>
          <p:cNvPr id="7" name="Picture 6">
            <a:extLst>
              <a:ext uri="{FF2B5EF4-FFF2-40B4-BE49-F238E27FC236}">
                <a16:creationId xmlns:a16="http://schemas.microsoft.com/office/drawing/2014/main" id="{1C7911B4-CE2D-9C4B-ACB9-9367381B71FB}"/>
              </a:ext>
            </a:extLst>
          </p:cNvPr>
          <p:cNvPicPr>
            <a:picLocks noChangeAspect="1"/>
          </p:cNvPicPr>
          <p:nvPr/>
        </p:nvPicPr>
        <p:blipFill>
          <a:blip r:embed="rId3"/>
          <a:stretch>
            <a:fillRect/>
          </a:stretch>
        </p:blipFill>
        <p:spPr>
          <a:xfrm>
            <a:off x="5476487" y="3071231"/>
            <a:ext cx="6299200" cy="3715216"/>
          </a:xfrm>
          <a:prstGeom prst="rect">
            <a:avLst/>
          </a:prstGeom>
        </p:spPr>
      </p:pic>
      <p:sp>
        <p:nvSpPr>
          <p:cNvPr id="8" name="TextBox 7">
            <a:extLst>
              <a:ext uri="{FF2B5EF4-FFF2-40B4-BE49-F238E27FC236}">
                <a16:creationId xmlns:a16="http://schemas.microsoft.com/office/drawing/2014/main" id="{F8A301A7-60D4-D242-B224-EF1E7D159F4D}"/>
              </a:ext>
            </a:extLst>
          </p:cNvPr>
          <p:cNvSpPr txBox="1"/>
          <p:nvPr/>
        </p:nvSpPr>
        <p:spPr>
          <a:xfrm>
            <a:off x="834832" y="4242627"/>
            <a:ext cx="4641655" cy="923330"/>
          </a:xfrm>
          <a:prstGeom prst="rect">
            <a:avLst/>
          </a:prstGeom>
          <a:noFill/>
        </p:spPr>
        <p:txBody>
          <a:bodyPr wrap="square" rtlCol="0">
            <a:spAutoFit/>
          </a:bodyPr>
          <a:lstStyle/>
          <a:p>
            <a:r>
              <a:rPr lang="en-US" dirty="0"/>
              <a:t>N</a:t>
            </a:r>
            <a:r>
              <a:rPr lang="en-VN" dirty="0"/>
              <a:t>ơi đây là trung tâm chính trị Việt Nam với nhà</a:t>
            </a:r>
          </a:p>
          <a:p>
            <a:r>
              <a:rPr lang="en-VN" dirty="0"/>
              <a:t>Quốc Hội,Phủ Chủ Tịch,Bảo Tàng Hồ Chí Minh… </a:t>
            </a:r>
          </a:p>
        </p:txBody>
      </p:sp>
      <p:sp>
        <p:nvSpPr>
          <p:cNvPr id="9" name="TextBox 8">
            <a:extLst>
              <a:ext uri="{FF2B5EF4-FFF2-40B4-BE49-F238E27FC236}">
                <a16:creationId xmlns:a16="http://schemas.microsoft.com/office/drawing/2014/main" id="{28BAD7D3-AA01-E541-AF47-006F9E459553}"/>
              </a:ext>
            </a:extLst>
          </p:cNvPr>
          <p:cNvSpPr txBox="1"/>
          <p:nvPr/>
        </p:nvSpPr>
        <p:spPr>
          <a:xfrm>
            <a:off x="5476487" y="1622503"/>
            <a:ext cx="6479131" cy="1200329"/>
          </a:xfrm>
          <a:prstGeom prst="rect">
            <a:avLst/>
          </a:prstGeom>
          <a:noFill/>
        </p:spPr>
        <p:txBody>
          <a:bodyPr wrap="square" rtlCol="0">
            <a:spAutoFit/>
          </a:bodyPr>
          <a:lstStyle/>
          <a:p>
            <a:r>
              <a:rPr lang="en-VN" dirty="0"/>
              <a:t>Lăng Bác là nơi lưu trữ thi hài của vị lãnh tụ kính yêu. Bên ngoài </a:t>
            </a:r>
          </a:p>
          <a:p>
            <a:r>
              <a:rPr lang="en-US" dirty="0"/>
              <a:t>L</a:t>
            </a:r>
            <a:r>
              <a:rPr lang="en-VN" dirty="0"/>
              <a:t>ăng là những hàng tre xanh bát ngát.Lăng chú tích mở cửa vào </a:t>
            </a:r>
          </a:p>
          <a:p>
            <a:r>
              <a:rPr lang="en-US" dirty="0"/>
              <a:t>S</a:t>
            </a:r>
            <a:r>
              <a:rPr lang="en-VN" dirty="0"/>
              <a:t>áng thứ 3,4,5,7 và chủ nhật.Khi vào viếng Bác,chú ý ăn mặc chỉnh</a:t>
            </a:r>
          </a:p>
          <a:p>
            <a:r>
              <a:rPr lang="en-US" dirty="0"/>
              <a:t>T</a:t>
            </a:r>
            <a:r>
              <a:rPr lang="en-VN" dirty="0"/>
              <a:t>ề, ko đem theo các thiết bị điẹn tự và giữ trật tự trong Lăng</a:t>
            </a:r>
          </a:p>
        </p:txBody>
      </p:sp>
    </p:spTree>
    <p:extLst>
      <p:ext uri="{BB962C8B-B14F-4D97-AF65-F5344CB8AC3E}">
        <p14:creationId xmlns:p14="http://schemas.microsoft.com/office/powerpoint/2010/main" val="16510122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edge">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heel(1)">
                                      <p:cBhvr>
                                        <p:cTn id="17" dur="2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heel(1)">
                                      <p:cBhvr>
                                        <p:cTn id="22" dur="20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55"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strVal val="#ppt_w*0.70"/>
                                          </p:val>
                                        </p:tav>
                                        <p:tav tm="100000">
                                          <p:val>
                                            <p:strVal val="#ppt_w"/>
                                          </p:val>
                                        </p:tav>
                                      </p:tavLst>
                                    </p:anim>
                                    <p:anim calcmode="lin" valueType="num">
                                      <p:cBhvr>
                                        <p:cTn id="28" dur="1000" fill="hold"/>
                                        <p:tgtEl>
                                          <p:spTgt spid="8"/>
                                        </p:tgtEl>
                                        <p:attrNameLst>
                                          <p:attrName>ppt_h</p:attrName>
                                        </p:attrNameLst>
                                      </p:cBhvr>
                                      <p:tavLst>
                                        <p:tav tm="0">
                                          <p:val>
                                            <p:strVal val="#ppt_h"/>
                                          </p:val>
                                        </p:tav>
                                        <p:tav tm="100000">
                                          <p:val>
                                            <p:strVal val="#ppt_h"/>
                                          </p:val>
                                        </p:tav>
                                      </p:tavLst>
                                    </p:anim>
                                    <p:animEffect transition="in" filter="fade">
                                      <p:cBhvr>
                                        <p:cTn id="29"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6580FE-91F0-BE45-8B61-B506029FC3E6}"/>
              </a:ext>
            </a:extLst>
          </p:cNvPr>
          <p:cNvSpPr>
            <a:spLocks noGrp="1"/>
          </p:cNvSpPr>
          <p:nvPr>
            <p:ph type="title"/>
          </p:nvPr>
        </p:nvSpPr>
        <p:spPr>
          <a:xfrm>
            <a:off x="1251678" y="382385"/>
            <a:ext cx="4201268" cy="922308"/>
          </a:xfrm>
        </p:spPr>
        <p:txBody>
          <a:bodyPr>
            <a:normAutofit/>
          </a:bodyPr>
          <a:lstStyle/>
          <a:p>
            <a:r>
              <a:rPr lang="en-VN" sz="3600" dirty="0">
                <a:latin typeface="Times New Roman" panose="02020603050405020304" pitchFamily="18" charset="0"/>
                <a:cs typeface="Times New Roman" panose="02020603050405020304" pitchFamily="18" charset="0"/>
              </a:rPr>
              <a:t>2. Hồ Gươm</a:t>
            </a:r>
          </a:p>
        </p:txBody>
      </p:sp>
      <p:pic>
        <p:nvPicPr>
          <p:cNvPr id="5" name="Content Placeholder 4">
            <a:extLst>
              <a:ext uri="{FF2B5EF4-FFF2-40B4-BE49-F238E27FC236}">
                <a16:creationId xmlns:a16="http://schemas.microsoft.com/office/drawing/2014/main" id="{35D77CCA-BCE9-0244-BA16-A42639793039}"/>
              </a:ext>
            </a:extLst>
          </p:cNvPr>
          <p:cNvPicPr>
            <a:picLocks noGrp="1" noChangeAspect="1"/>
          </p:cNvPicPr>
          <p:nvPr>
            <p:ph idx="1"/>
          </p:nvPr>
        </p:nvPicPr>
        <p:blipFill>
          <a:blip r:embed="rId3"/>
          <a:stretch>
            <a:fillRect/>
          </a:stretch>
        </p:blipFill>
        <p:spPr>
          <a:xfrm>
            <a:off x="1162468" y="969435"/>
            <a:ext cx="4290478" cy="2530089"/>
          </a:xfrm>
        </p:spPr>
      </p:pic>
      <p:sp>
        <p:nvSpPr>
          <p:cNvPr id="6" name="TextBox 5">
            <a:extLst>
              <a:ext uri="{FF2B5EF4-FFF2-40B4-BE49-F238E27FC236}">
                <a16:creationId xmlns:a16="http://schemas.microsoft.com/office/drawing/2014/main" id="{58E16C11-66C1-2945-90B1-4A1B31C4084B}"/>
              </a:ext>
            </a:extLst>
          </p:cNvPr>
          <p:cNvSpPr txBox="1"/>
          <p:nvPr/>
        </p:nvSpPr>
        <p:spPr>
          <a:xfrm>
            <a:off x="5642518" y="1304693"/>
            <a:ext cx="5876692" cy="1631216"/>
          </a:xfrm>
          <a:prstGeom prst="rect">
            <a:avLst/>
          </a:prstGeom>
          <a:noFill/>
        </p:spPr>
        <p:txBody>
          <a:bodyPr wrap="square" rtlCol="0">
            <a:spAutoFit/>
          </a:bodyPr>
          <a:lstStyle/>
          <a:p>
            <a:r>
              <a:rPr lang="en-VN" sz="2000" dirty="0">
                <a:latin typeface="Times New Roman" panose="02020603050405020304" pitchFamily="18" charset="0"/>
                <a:cs typeface="Times New Roman" panose="02020603050405020304" pitchFamily="18" charset="0"/>
              </a:rPr>
              <a:t>Hồ Gươm được ví như trái tim của thành phố ngàn tuổi này… Mặt hồ như tấm gương lớn soi bóng những câu cổ thụ, những rặng liễu thướt tha tóc rủ, những mái đến , chùa cổ kính, tháp rùa rêu phong, các toà nhà mới cao tầng vươn lên trời xanh</a:t>
            </a:r>
            <a:r>
              <a:rPr lang="en-VN" sz="2000" dirty="0"/>
              <a:t>.</a:t>
            </a:r>
          </a:p>
        </p:txBody>
      </p:sp>
      <p:pic>
        <p:nvPicPr>
          <p:cNvPr id="8" name="Picture 7">
            <a:extLst>
              <a:ext uri="{FF2B5EF4-FFF2-40B4-BE49-F238E27FC236}">
                <a16:creationId xmlns:a16="http://schemas.microsoft.com/office/drawing/2014/main" id="{3743A428-8BDF-C14F-BF13-969FAC28FFE1}"/>
              </a:ext>
            </a:extLst>
          </p:cNvPr>
          <p:cNvPicPr>
            <a:picLocks noChangeAspect="1"/>
          </p:cNvPicPr>
          <p:nvPr/>
        </p:nvPicPr>
        <p:blipFill>
          <a:blip r:embed="rId4"/>
          <a:stretch>
            <a:fillRect/>
          </a:stretch>
        </p:blipFill>
        <p:spPr>
          <a:xfrm>
            <a:off x="6389649" y="3691054"/>
            <a:ext cx="4794407" cy="3086100"/>
          </a:xfrm>
          <a:prstGeom prst="rect">
            <a:avLst/>
          </a:prstGeom>
        </p:spPr>
      </p:pic>
      <p:sp>
        <p:nvSpPr>
          <p:cNvPr id="10" name="TextBox 9">
            <a:extLst>
              <a:ext uri="{FF2B5EF4-FFF2-40B4-BE49-F238E27FC236}">
                <a16:creationId xmlns:a16="http://schemas.microsoft.com/office/drawing/2014/main" id="{D9BAC9F5-11CA-324A-8CED-616A0ED9341D}"/>
              </a:ext>
            </a:extLst>
          </p:cNvPr>
          <p:cNvSpPr txBox="1"/>
          <p:nvPr/>
        </p:nvSpPr>
        <p:spPr>
          <a:xfrm>
            <a:off x="864973" y="3946806"/>
            <a:ext cx="5524676" cy="3170099"/>
          </a:xfrm>
          <a:prstGeom prst="rect">
            <a:avLst/>
          </a:prstGeom>
          <a:noFill/>
        </p:spPr>
        <p:txBody>
          <a:bodyPr wrap="square" rtlCol="0">
            <a:spAutoFit/>
          </a:bodyPr>
          <a:lstStyle/>
          <a:p>
            <a:r>
              <a:rPr lang="en-VN" sz="2000" dirty="0">
                <a:latin typeface="Times New Roman" panose="02020603050405020304" pitchFamily="18" charset="0"/>
                <a:cs typeface="Times New Roman" panose="02020603050405020304" pitchFamily="18" charset="0"/>
              </a:rPr>
              <a:t>B</a:t>
            </a:r>
            <a:r>
              <a:rPr lang="en-US" sz="2000" dirty="0" err="1">
                <a:latin typeface="Times New Roman" panose="02020603050405020304" pitchFamily="18" charset="0"/>
                <a:cs typeface="Times New Roman" panose="02020603050405020304" pitchFamily="18" charset="0"/>
              </a:rPr>
              <a:t>uổi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sáng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những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người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dân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Nội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thường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đến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Hồ</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Gươm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Để</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tập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thể</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dục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như</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một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nét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văn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hoá</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riêng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đặc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trưng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của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Thủ</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Đô</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Một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trải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nghiệm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thú</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vị</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dành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khách</a:t>
            </a:r>
            <a:r>
              <a:rPr lang="en-US" sz="2000" dirty="0">
                <a:latin typeface="Times New Roman" panose="02020603050405020304" pitchFamily="18" charset="0"/>
                <a:cs typeface="Times New Roman" panose="02020603050405020304" pitchFamily="18" charset="0"/>
              </a:rPr>
              <a:t> du </a:t>
            </a:r>
            <a:r>
              <a:rPr lang="en-US" sz="2000" dirty="0" err="1">
                <a:latin typeface="Times New Roman" panose="02020603050405020304" pitchFamily="18" charset="0"/>
                <a:cs typeface="Times New Roman" panose="02020603050405020304" pitchFamily="18" charset="0"/>
              </a:rPr>
              <a:t>lịch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bộ</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một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vòng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hồ</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bạn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sẽ</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được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thấy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một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Nội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cổ</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kính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nhưng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vẫn</a:t>
            </a:r>
            <a:r>
              <a:rPr lang="en-US" sz="2000" dirty="0">
                <a:latin typeface="Times New Roman" panose="02020603050405020304" pitchFamily="18" charset="0"/>
                <a:cs typeface="Times New Roman" panose="02020603050405020304" pitchFamily="18" charset="0"/>
              </a:rPr>
              <a:t> </a:t>
            </a:r>
          </a:p>
          <a:p>
            <a:r>
              <a:rPr lang="en-US" sz="2000" dirty="0" err="1">
                <a:latin typeface="Times New Roman" panose="02020603050405020304" pitchFamily="18" charset="0"/>
                <a:cs typeface="Times New Roman" panose="02020603050405020304" pitchFamily="18" charset="0"/>
              </a:rPr>
              <a:t>Đầy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hiện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đại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hiện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lên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thật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rõ</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ràng</a:t>
            </a:r>
            <a:endParaRPr lang="en-US" sz="2000" dirty="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05601166"/>
      </p:ext>
    </p:extLst>
  </p:cSld>
  <p:clrMapOvr>
    <a:overrideClrMapping bg1="lt1" tx1="dk1" bg2="lt2" tx2="dk2" accent1="accent1" accent2="accent2" accent3="accent3" accent4="accent4" accent5="accent5" accent6="accent6" hlink="hlink" folHlink="folHlink"/>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randombar(horizont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heel(1)">
                                      <p:cBhvr>
                                        <p:cTn id="2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6580FE-91F0-BE45-8B61-B506029FC3E6}"/>
              </a:ext>
            </a:extLst>
          </p:cNvPr>
          <p:cNvSpPr>
            <a:spLocks noGrp="1"/>
          </p:cNvSpPr>
          <p:nvPr>
            <p:ph type="title"/>
          </p:nvPr>
        </p:nvSpPr>
        <p:spPr>
          <a:xfrm>
            <a:off x="1251678" y="382385"/>
            <a:ext cx="10178322" cy="1199280"/>
          </a:xfrm>
        </p:spPr>
        <p:txBody>
          <a:bodyPr>
            <a:normAutofit/>
          </a:bodyPr>
          <a:lstStyle/>
          <a:p>
            <a:pPr algn="ctr"/>
            <a:r>
              <a:rPr lang="en-US" sz="4000" b="1" dirty="0">
                <a:solidFill>
                  <a:srgbClr val="FF0000"/>
                </a:solidFill>
                <a:latin typeface="Times New Roman" panose="02020603050405020304" pitchFamily="18" charset="0"/>
                <a:cs typeface="Times New Roman" panose="02020603050405020304" pitchFamily="18" charset="0"/>
              </a:rPr>
              <a:t>C</a:t>
            </a:r>
            <a:r>
              <a:rPr lang="en-VN" sz="4000" b="1" dirty="0">
                <a:solidFill>
                  <a:srgbClr val="FF0000"/>
                </a:solidFill>
                <a:latin typeface="Times New Roman" panose="02020603050405020304" pitchFamily="18" charset="0"/>
                <a:cs typeface="Times New Roman" panose="02020603050405020304" pitchFamily="18" charset="0"/>
              </a:rPr>
              <a:t>húng ta hãy đến với ẩm thực hà nội</a:t>
            </a:r>
          </a:p>
        </p:txBody>
      </p:sp>
      <p:pic>
        <p:nvPicPr>
          <p:cNvPr id="5" name="Content Placeholder 4">
            <a:extLst>
              <a:ext uri="{FF2B5EF4-FFF2-40B4-BE49-F238E27FC236}">
                <a16:creationId xmlns:a16="http://schemas.microsoft.com/office/drawing/2014/main" id="{DF7E30E2-08EA-6D44-B9EB-EF2BE1A44948}"/>
              </a:ext>
            </a:extLst>
          </p:cNvPr>
          <p:cNvPicPr>
            <a:picLocks noGrp="1" noChangeAspect="1"/>
          </p:cNvPicPr>
          <p:nvPr>
            <p:ph idx="1"/>
          </p:nvPr>
        </p:nvPicPr>
        <p:blipFill>
          <a:blip r:embed="rId3"/>
          <a:stretch>
            <a:fillRect/>
          </a:stretch>
        </p:blipFill>
        <p:spPr>
          <a:xfrm>
            <a:off x="263611" y="1581665"/>
            <a:ext cx="5832389" cy="3039762"/>
          </a:xfrm>
        </p:spPr>
      </p:pic>
      <p:pic>
        <p:nvPicPr>
          <p:cNvPr id="7" name="Picture 6">
            <a:extLst>
              <a:ext uri="{FF2B5EF4-FFF2-40B4-BE49-F238E27FC236}">
                <a16:creationId xmlns:a16="http://schemas.microsoft.com/office/drawing/2014/main" id="{502128C7-6C9D-194E-A4CC-48E5B9CADF96}"/>
              </a:ext>
            </a:extLst>
          </p:cNvPr>
          <p:cNvPicPr>
            <a:picLocks noChangeAspect="1"/>
          </p:cNvPicPr>
          <p:nvPr/>
        </p:nvPicPr>
        <p:blipFill>
          <a:blip r:embed="rId4"/>
          <a:stretch>
            <a:fillRect/>
          </a:stretch>
        </p:blipFill>
        <p:spPr>
          <a:xfrm>
            <a:off x="6237416" y="1581665"/>
            <a:ext cx="3251200" cy="2137719"/>
          </a:xfrm>
          <a:prstGeom prst="rect">
            <a:avLst/>
          </a:prstGeom>
        </p:spPr>
      </p:pic>
      <p:pic>
        <p:nvPicPr>
          <p:cNvPr id="9" name="Picture 8">
            <a:extLst>
              <a:ext uri="{FF2B5EF4-FFF2-40B4-BE49-F238E27FC236}">
                <a16:creationId xmlns:a16="http://schemas.microsoft.com/office/drawing/2014/main" id="{EC68A89F-56AC-D64F-B48E-B816E96504EB}"/>
              </a:ext>
            </a:extLst>
          </p:cNvPr>
          <p:cNvPicPr>
            <a:picLocks noChangeAspect="1"/>
          </p:cNvPicPr>
          <p:nvPr/>
        </p:nvPicPr>
        <p:blipFill>
          <a:blip r:embed="rId5"/>
          <a:stretch>
            <a:fillRect/>
          </a:stretch>
        </p:blipFill>
        <p:spPr>
          <a:xfrm>
            <a:off x="8081318" y="3429000"/>
            <a:ext cx="3756454" cy="2096701"/>
          </a:xfrm>
          <a:prstGeom prst="rect">
            <a:avLst/>
          </a:prstGeom>
        </p:spPr>
      </p:pic>
      <p:pic>
        <p:nvPicPr>
          <p:cNvPr id="11" name="Picture 10">
            <a:extLst>
              <a:ext uri="{FF2B5EF4-FFF2-40B4-BE49-F238E27FC236}">
                <a16:creationId xmlns:a16="http://schemas.microsoft.com/office/drawing/2014/main" id="{415137C8-2288-CD4B-B017-7D6A58C5134E}"/>
              </a:ext>
            </a:extLst>
          </p:cNvPr>
          <p:cNvPicPr>
            <a:picLocks noChangeAspect="1"/>
          </p:cNvPicPr>
          <p:nvPr/>
        </p:nvPicPr>
        <p:blipFill>
          <a:blip r:embed="rId6"/>
          <a:stretch>
            <a:fillRect/>
          </a:stretch>
        </p:blipFill>
        <p:spPr>
          <a:xfrm>
            <a:off x="3984818" y="4477350"/>
            <a:ext cx="3867664" cy="2333454"/>
          </a:xfrm>
          <a:prstGeom prst="rect">
            <a:avLst/>
          </a:prstGeom>
        </p:spPr>
      </p:pic>
    </p:spTree>
    <p:extLst>
      <p:ext uri="{BB962C8B-B14F-4D97-AF65-F5344CB8AC3E}">
        <p14:creationId xmlns:p14="http://schemas.microsoft.com/office/powerpoint/2010/main" val="1710692108"/>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6580FE-91F0-BE45-8B61-B506029FC3E6}"/>
              </a:ext>
            </a:extLst>
          </p:cNvPr>
          <p:cNvSpPr>
            <a:spLocks noGrp="1"/>
          </p:cNvSpPr>
          <p:nvPr>
            <p:ph type="title"/>
          </p:nvPr>
        </p:nvSpPr>
        <p:spPr>
          <a:xfrm>
            <a:off x="1025611" y="382385"/>
            <a:ext cx="10404389" cy="692653"/>
          </a:xfrm>
        </p:spPr>
        <p:txBody>
          <a:bodyPr>
            <a:normAutofit/>
          </a:bodyPr>
          <a:lstStyle/>
          <a:p>
            <a:pPr algn="ctr"/>
            <a:r>
              <a:rPr lang="en-US" sz="4000" b="1" dirty="0" err="1">
                <a:solidFill>
                  <a:srgbClr val="FF0000"/>
                </a:solidFill>
                <a:latin typeface="Times New Roman" panose="02020603050405020304" pitchFamily="18" charset="0"/>
                <a:cs typeface="Times New Roman" panose="02020603050405020304" pitchFamily="18" charset="0"/>
              </a:rPr>
              <a:t>Ẩm</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thực</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Hà</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nội</a:t>
            </a:r>
            <a:endParaRPr lang="en-VN" sz="4000" b="1" dirty="0">
              <a:solidFill>
                <a:srgbClr val="FF0000"/>
              </a:solidFill>
              <a:latin typeface="Times New Roman" panose="02020603050405020304" pitchFamily="18" charset="0"/>
              <a:cs typeface="Times New Roman" panose="02020603050405020304" pitchFamily="18" charset="0"/>
            </a:endParaRPr>
          </a:p>
        </p:txBody>
      </p:sp>
      <p:pic>
        <p:nvPicPr>
          <p:cNvPr id="5" name="Content Placeholder 4">
            <a:extLst>
              <a:ext uri="{FF2B5EF4-FFF2-40B4-BE49-F238E27FC236}">
                <a16:creationId xmlns:a16="http://schemas.microsoft.com/office/drawing/2014/main" id="{8BDC2212-68DF-7842-BDC0-E58EC05F8951}"/>
              </a:ext>
            </a:extLst>
          </p:cNvPr>
          <p:cNvPicPr>
            <a:picLocks noGrp="1" noChangeAspect="1"/>
          </p:cNvPicPr>
          <p:nvPr>
            <p:ph idx="1"/>
          </p:nvPr>
        </p:nvPicPr>
        <p:blipFill>
          <a:blip r:embed="rId3"/>
          <a:stretch>
            <a:fillRect/>
          </a:stretch>
        </p:blipFill>
        <p:spPr>
          <a:xfrm>
            <a:off x="1025611" y="1075038"/>
            <a:ext cx="4676109" cy="2669059"/>
          </a:xfrm>
        </p:spPr>
      </p:pic>
      <p:sp>
        <p:nvSpPr>
          <p:cNvPr id="10" name="TextBox 9">
            <a:extLst>
              <a:ext uri="{FF2B5EF4-FFF2-40B4-BE49-F238E27FC236}">
                <a16:creationId xmlns:a16="http://schemas.microsoft.com/office/drawing/2014/main" id="{DD16657A-FB3D-7048-B08E-989AD270BAD4}"/>
              </a:ext>
            </a:extLst>
          </p:cNvPr>
          <p:cNvSpPr txBox="1"/>
          <p:nvPr/>
        </p:nvSpPr>
        <p:spPr>
          <a:xfrm>
            <a:off x="6096000" y="4003589"/>
            <a:ext cx="5560541" cy="2246769"/>
          </a:xfrm>
          <a:prstGeom prst="rect">
            <a:avLst/>
          </a:prstGeom>
          <a:noFill/>
        </p:spPr>
        <p:txBody>
          <a:bodyPr wrap="square" rtlCol="0">
            <a:spAutoFit/>
          </a:bodyPr>
          <a:lstStyle/>
          <a:p>
            <a:r>
              <a:rPr lang="vi-VN" sz="2000" dirty="0"/>
              <a:t>Chắc chắn nhắc đến ẩm thực Hà Nội món đầu tiên nhảy ra trong đầu chính là Phở Hà Nội rồi đúng không? Đây không chỉ là món ăn mà còn là biểu tượng của ẩm thực Hà Nội. Phở chính là món ăn truyền thống của người Việt Nam ta và đã vươn xa ra ngoài thế giới; được bạn bè trên khắp bốn phương vô cùng yêu thích.</a:t>
            </a:r>
            <a:endParaRPr lang="en-VN" sz="2000" dirty="0"/>
          </a:p>
        </p:txBody>
      </p:sp>
      <p:pic>
        <p:nvPicPr>
          <p:cNvPr id="12" name="Picture 11">
            <a:extLst>
              <a:ext uri="{FF2B5EF4-FFF2-40B4-BE49-F238E27FC236}">
                <a16:creationId xmlns:a16="http://schemas.microsoft.com/office/drawing/2014/main" id="{51723769-4972-8B4D-A000-F88E60DEA599}"/>
              </a:ext>
            </a:extLst>
          </p:cNvPr>
          <p:cNvPicPr>
            <a:picLocks noChangeAspect="1"/>
          </p:cNvPicPr>
          <p:nvPr/>
        </p:nvPicPr>
        <p:blipFill>
          <a:blip r:embed="rId4"/>
          <a:stretch>
            <a:fillRect/>
          </a:stretch>
        </p:blipFill>
        <p:spPr>
          <a:xfrm>
            <a:off x="6326659" y="1075038"/>
            <a:ext cx="4988011" cy="2669058"/>
          </a:xfrm>
          <a:prstGeom prst="rect">
            <a:avLst/>
          </a:prstGeom>
        </p:spPr>
      </p:pic>
      <p:pic>
        <p:nvPicPr>
          <p:cNvPr id="14" name="Picture 13">
            <a:extLst>
              <a:ext uri="{FF2B5EF4-FFF2-40B4-BE49-F238E27FC236}">
                <a16:creationId xmlns:a16="http://schemas.microsoft.com/office/drawing/2014/main" id="{213F050D-3A2A-E043-ADBB-A0C127362766}"/>
              </a:ext>
            </a:extLst>
          </p:cNvPr>
          <p:cNvPicPr>
            <a:picLocks noChangeAspect="1"/>
          </p:cNvPicPr>
          <p:nvPr/>
        </p:nvPicPr>
        <p:blipFill>
          <a:blip r:embed="rId5"/>
          <a:stretch>
            <a:fillRect/>
          </a:stretch>
        </p:blipFill>
        <p:spPr>
          <a:xfrm>
            <a:off x="1025610" y="4003589"/>
            <a:ext cx="4676110" cy="2472026"/>
          </a:xfrm>
          <a:prstGeom prst="rect">
            <a:avLst/>
          </a:prstGeom>
        </p:spPr>
      </p:pic>
    </p:spTree>
    <p:extLst>
      <p:ext uri="{BB962C8B-B14F-4D97-AF65-F5344CB8AC3E}">
        <p14:creationId xmlns:p14="http://schemas.microsoft.com/office/powerpoint/2010/main" val="2313035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edge">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circle(in)">
                                      <p:cBhvr>
                                        <p:cTn id="12" dur="20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randombar(horizontal)">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checkerboard(across)">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6580FE-91F0-BE45-8B61-B506029FC3E6}"/>
              </a:ext>
            </a:extLst>
          </p:cNvPr>
          <p:cNvSpPr>
            <a:spLocks noGrp="1"/>
          </p:cNvSpPr>
          <p:nvPr>
            <p:ph type="title"/>
          </p:nvPr>
        </p:nvSpPr>
        <p:spPr>
          <a:xfrm>
            <a:off x="6895070" y="382384"/>
            <a:ext cx="4893276" cy="1532913"/>
          </a:xfrm>
        </p:spPr>
        <p:txBody>
          <a:bodyPr>
            <a:normAutofit/>
          </a:bodyPr>
          <a:lstStyle/>
          <a:p>
            <a:r>
              <a:rPr lang="vi-VN" sz="2000" dirty="0">
                <a:latin typeface="Times New Roman" panose="02020603050405020304" pitchFamily="18" charset="0"/>
                <a:cs typeface="Times New Roman" panose="02020603050405020304" pitchFamily="18" charset="0"/>
              </a:rPr>
              <a:t>Bún đậu mắm tôm là món ăn đơn giản, dân dã trong ẩm thực miền Bắc Việt Nam. Đây là món thường được dùng như bữa ăn nhẹ, ăn chơi</a:t>
            </a:r>
            <a:endParaRPr lang="en-VN" sz="2000" dirty="0">
              <a:latin typeface="Times New Roman" panose="02020603050405020304" pitchFamily="18" charset="0"/>
              <a:cs typeface="Times New Roman" panose="02020603050405020304" pitchFamily="18" charset="0"/>
            </a:endParaRPr>
          </a:p>
        </p:txBody>
      </p:sp>
      <p:pic>
        <p:nvPicPr>
          <p:cNvPr id="5" name="Content Placeholder 4">
            <a:extLst>
              <a:ext uri="{FF2B5EF4-FFF2-40B4-BE49-F238E27FC236}">
                <a16:creationId xmlns:a16="http://schemas.microsoft.com/office/drawing/2014/main" id="{52D3E6D0-791C-0445-A097-99D5C245877A}"/>
              </a:ext>
            </a:extLst>
          </p:cNvPr>
          <p:cNvPicPr>
            <a:picLocks noGrp="1" noChangeAspect="1"/>
          </p:cNvPicPr>
          <p:nvPr>
            <p:ph idx="1"/>
          </p:nvPr>
        </p:nvPicPr>
        <p:blipFill>
          <a:blip r:embed="rId3"/>
          <a:stretch>
            <a:fillRect/>
          </a:stretch>
        </p:blipFill>
        <p:spPr>
          <a:xfrm>
            <a:off x="403654" y="75179"/>
            <a:ext cx="6231924" cy="2892156"/>
          </a:xfrm>
        </p:spPr>
      </p:pic>
      <p:pic>
        <p:nvPicPr>
          <p:cNvPr id="7" name="Picture 6">
            <a:extLst>
              <a:ext uri="{FF2B5EF4-FFF2-40B4-BE49-F238E27FC236}">
                <a16:creationId xmlns:a16="http://schemas.microsoft.com/office/drawing/2014/main" id="{C1728297-9D1E-6D4C-9410-040E64FC5996}"/>
              </a:ext>
            </a:extLst>
          </p:cNvPr>
          <p:cNvPicPr>
            <a:picLocks noChangeAspect="1"/>
          </p:cNvPicPr>
          <p:nvPr/>
        </p:nvPicPr>
        <p:blipFill>
          <a:blip r:embed="rId4"/>
          <a:stretch>
            <a:fillRect/>
          </a:stretch>
        </p:blipFill>
        <p:spPr>
          <a:xfrm>
            <a:off x="5758248" y="3064476"/>
            <a:ext cx="5634681" cy="3621204"/>
          </a:xfrm>
          <a:prstGeom prst="rect">
            <a:avLst/>
          </a:prstGeom>
        </p:spPr>
      </p:pic>
      <p:sp>
        <p:nvSpPr>
          <p:cNvPr id="8" name="TextBox 7">
            <a:extLst>
              <a:ext uri="{FF2B5EF4-FFF2-40B4-BE49-F238E27FC236}">
                <a16:creationId xmlns:a16="http://schemas.microsoft.com/office/drawing/2014/main" id="{709AFD24-0B86-5042-8626-AB7F6CCF7948}"/>
              </a:ext>
            </a:extLst>
          </p:cNvPr>
          <p:cNvSpPr txBox="1"/>
          <p:nvPr/>
        </p:nvSpPr>
        <p:spPr>
          <a:xfrm>
            <a:off x="799071" y="4116514"/>
            <a:ext cx="4959177" cy="1015663"/>
          </a:xfrm>
          <a:prstGeom prst="rect">
            <a:avLst/>
          </a:prstGeom>
          <a:noFill/>
        </p:spPr>
        <p:txBody>
          <a:bodyPr wrap="square" rtlCol="0">
            <a:spAutoFit/>
          </a:bodyPr>
          <a:lstStyle/>
          <a:p>
            <a:r>
              <a:rPr lang="en-VN" sz="2000" dirty="0">
                <a:latin typeface="Times New Roman" panose="02020603050405020304" pitchFamily="18" charset="0"/>
                <a:cs typeface="Times New Roman" panose="02020603050405020304" pitchFamily="18" charset="0"/>
              </a:rPr>
              <a:t>Bánh cốm được làm từ cốm,nhân đậu xanh dừa nạo và mứt bí hoặc mứt sen trần,thường dùng cho lễ ăn hỏi</a:t>
            </a:r>
          </a:p>
        </p:txBody>
      </p:sp>
    </p:spTree>
    <p:extLst>
      <p:ext uri="{BB962C8B-B14F-4D97-AF65-F5344CB8AC3E}">
        <p14:creationId xmlns:p14="http://schemas.microsoft.com/office/powerpoint/2010/main" val="3112863412"/>
      </p:ext>
    </p:extLst>
  </p:cSld>
  <p:clrMapOvr>
    <a:overrideClrMapping bg1="lt1" tx1="dk1" bg2="lt2" tx2="dk2" accent1="accent1" accent2="accent2" accent3="accent3" accent4="accent4" accent5="accent5" accent6="accent6" hlink="hlink" folHlink="folHlink"/>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dissolve">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checkerboard(across)">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ppt_x"/>
                                          </p:val>
                                        </p:tav>
                                        <p:tav tm="100000">
                                          <p:val>
                                            <p:strVal val="#ppt_x"/>
                                          </p:val>
                                        </p:tav>
                                      </p:tavLst>
                                    </p:anim>
                                    <p:anim calcmode="lin" valueType="num">
                                      <p:cBhvr additive="base">
                                        <p:cTn id="2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6580FE-91F0-BE45-8B61-B506029FC3E6}"/>
              </a:ext>
            </a:extLst>
          </p:cNvPr>
          <p:cNvSpPr>
            <a:spLocks noGrp="1"/>
          </p:cNvSpPr>
          <p:nvPr>
            <p:ph type="title"/>
          </p:nvPr>
        </p:nvSpPr>
        <p:spPr>
          <a:xfrm>
            <a:off x="6895070" y="0"/>
            <a:ext cx="4893276" cy="1532913"/>
          </a:xfrm>
        </p:spPr>
        <p:txBody>
          <a:bodyPr>
            <a:normAutofit/>
          </a:bodyPr>
          <a:lstStyle/>
          <a:p>
            <a:r>
              <a:rPr lang="vi-VN" sz="2000" dirty="0">
                <a:latin typeface="Times New Roman" panose="02020603050405020304" pitchFamily="18" charset="0"/>
                <a:cs typeface="Times New Roman" panose="02020603050405020304" pitchFamily="18" charset="0"/>
              </a:rPr>
              <a:t> </a:t>
            </a:r>
            <a:endParaRPr lang="en-VN" sz="2000" dirty="0">
              <a:latin typeface="Times New Roman" panose="02020603050405020304" pitchFamily="18" charset="0"/>
              <a:cs typeface="Times New Roman" panose="02020603050405020304" pitchFamily="18" charset="0"/>
            </a:endParaRPr>
          </a:p>
        </p:txBody>
      </p:sp>
      <p:pic>
        <p:nvPicPr>
          <p:cNvPr id="7" name="Content Placeholder 6">
            <a:extLst>
              <a:ext uri="{FF2B5EF4-FFF2-40B4-BE49-F238E27FC236}">
                <a16:creationId xmlns:a16="http://schemas.microsoft.com/office/drawing/2014/main" id="{B5F2ED24-BE64-D640-9C40-7A474B19AD49}"/>
              </a:ext>
            </a:extLst>
          </p:cNvPr>
          <p:cNvPicPr>
            <a:picLocks noGrp="1" noChangeAspect="1"/>
          </p:cNvPicPr>
          <p:nvPr>
            <p:ph idx="1"/>
          </p:nvPr>
        </p:nvPicPr>
        <p:blipFill>
          <a:blip r:embed="rId3"/>
          <a:stretch>
            <a:fillRect/>
          </a:stretch>
        </p:blipFill>
        <p:spPr>
          <a:xfrm>
            <a:off x="2621227" y="-3608388"/>
            <a:ext cx="5350933" cy="3009900"/>
          </a:xfrm>
        </p:spPr>
      </p:pic>
      <p:sp>
        <p:nvSpPr>
          <p:cNvPr id="8" name="TextBox 7">
            <a:extLst>
              <a:ext uri="{FF2B5EF4-FFF2-40B4-BE49-F238E27FC236}">
                <a16:creationId xmlns:a16="http://schemas.microsoft.com/office/drawing/2014/main" id="{709AFD24-0B86-5042-8626-AB7F6CCF7948}"/>
              </a:ext>
            </a:extLst>
          </p:cNvPr>
          <p:cNvSpPr txBox="1"/>
          <p:nvPr/>
        </p:nvSpPr>
        <p:spPr>
          <a:xfrm>
            <a:off x="799071" y="3470359"/>
            <a:ext cx="4959177" cy="400110"/>
          </a:xfrm>
          <a:prstGeom prst="rect">
            <a:avLst/>
          </a:prstGeom>
          <a:noFill/>
        </p:spPr>
        <p:txBody>
          <a:bodyPr wrap="square" rtlCol="0">
            <a:spAutoFit/>
          </a:bodyPr>
          <a:lstStyle/>
          <a:p>
            <a:r>
              <a:rPr lang="en-VN" sz="2000" dirty="0">
                <a:latin typeface="Times New Roman" panose="02020603050405020304" pitchFamily="18" charset="0"/>
                <a:cs typeface="Times New Roman" panose="02020603050405020304" pitchFamily="18" charset="0"/>
              </a:rPr>
              <a:t> </a:t>
            </a:r>
          </a:p>
        </p:txBody>
      </p:sp>
      <p:sp>
        <p:nvSpPr>
          <p:cNvPr id="5" name="TextBox 4">
            <a:extLst>
              <a:ext uri="{FF2B5EF4-FFF2-40B4-BE49-F238E27FC236}">
                <a16:creationId xmlns:a16="http://schemas.microsoft.com/office/drawing/2014/main" id="{E53D064D-9577-9949-B255-CBBCA3628D1D}"/>
              </a:ext>
            </a:extLst>
          </p:cNvPr>
          <p:cNvSpPr txBox="1"/>
          <p:nvPr/>
        </p:nvSpPr>
        <p:spPr>
          <a:xfrm>
            <a:off x="1426028" y="389449"/>
            <a:ext cx="9339943" cy="461665"/>
          </a:xfrm>
          <a:prstGeom prst="rect">
            <a:avLst/>
          </a:prstGeom>
          <a:noFill/>
        </p:spPr>
        <p:txBody>
          <a:bodyPr wrap="square" rtlCol="0">
            <a:spAutoFit/>
          </a:bodyPr>
          <a:lstStyle/>
          <a:p>
            <a:pPr algn="ctr"/>
            <a:r>
              <a:rPr lang="en-VN" sz="2400" b="1" dirty="0"/>
              <a:t>Chuyễn đi thăm Hà Nội đến đây là kết thúc rồi !! </a:t>
            </a:r>
          </a:p>
        </p:txBody>
      </p:sp>
      <p:pic>
        <p:nvPicPr>
          <p:cNvPr id="10" name="Picture 9">
            <a:extLst>
              <a:ext uri="{FF2B5EF4-FFF2-40B4-BE49-F238E27FC236}">
                <a16:creationId xmlns:a16="http://schemas.microsoft.com/office/drawing/2014/main" id="{806C06E2-F6C5-F844-96DE-32E0A3C09189}"/>
              </a:ext>
            </a:extLst>
          </p:cNvPr>
          <p:cNvPicPr>
            <a:picLocks noChangeAspect="1"/>
          </p:cNvPicPr>
          <p:nvPr/>
        </p:nvPicPr>
        <p:blipFill>
          <a:blip r:embed="rId4"/>
          <a:stretch>
            <a:fillRect/>
          </a:stretch>
        </p:blipFill>
        <p:spPr>
          <a:xfrm>
            <a:off x="369336" y="961506"/>
            <a:ext cx="3175000" cy="2476500"/>
          </a:xfrm>
          <a:prstGeom prst="rect">
            <a:avLst/>
          </a:prstGeom>
        </p:spPr>
      </p:pic>
      <p:pic>
        <p:nvPicPr>
          <p:cNvPr id="12" name="Picture 11">
            <a:extLst>
              <a:ext uri="{FF2B5EF4-FFF2-40B4-BE49-F238E27FC236}">
                <a16:creationId xmlns:a16="http://schemas.microsoft.com/office/drawing/2014/main" id="{AF7BDEA1-3024-734B-A63F-552210440AAF}"/>
              </a:ext>
            </a:extLst>
          </p:cNvPr>
          <p:cNvPicPr>
            <a:picLocks noChangeAspect="1"/>
          </p:cNvPicPr>
          <p:nvPr/>
        </p:nvPicPr>
        <p:blipFill>
          <a:blip r:embed="rId5"/>
          <a:stretch>
            <a:fillRect/>
          </a:stretch>
        </p:blipFill>
        <p:spPr>
          <a:xfrm>
            <a:off x="3952731" y="931493"/>
            <a:ext cx="3611033" cy="2458487"/>
          </a:xfrm>
          <a:prstGeom prst="rect">
            <a:avLst/>
          </a:prstGeom>
        </p:spPr>
      </p:pic>
      <p:pic>
        <p:nvPicPr>
          <p:cNvPr id="14" name="Picture 13">
            <a:extLst>
              <a:ext uri="{FF2B5EF4-FFF2-40B4-BE49-F238E27FC236}">
                <a16:creationId xmlns:a16="http://schemas.microsoft.com/office/drawing/2014/main" id="{BEEA2F4B-3199-7F41-9720-0493D0A8F6AD}"/>
              </a:ext>
            </a:extLst>
          </p:cNvPr>
          <p:cNvPicPr>
            <a:picLocks noChangeAspect="1"/>
          </p:cNvPicPr>
          <p:nvPr/>
        </p:nvPicPr>
        <p:blipFill>
          <a:blip r:embed="rId6"/>
          <a:stretch>
            <a:fillRect/>
          </a:stretch>
        </p:blipFill>
        <p:spPr>
          <a:xfrm>
            <a:off x="7972159" y="931493"/>
            <a:ext cx="3611033" cy="2458487"/>
          </a:xfrm>
          <a:prstGeom prst="rect">
            <a:avLst/>
          </a:prstGeom>
        </p:spPr>
      </p:pic>
      <p:pic>
        <p:nvPicPr>
          <p:cNvPr id="16" name="Picture 15">
            <a:extLst>
              <a:ext uri="{FF2B5EF4-FFF2-40B4-BE49-F238E27FC236}">
                <a16:creationId xmlns:a16="http://schemas.microsoft.com/office/drawing/2014/main" id="{CCC21506-377B-A442-82EC-1A59758BE07C}"/>
              </a:ext>
            </a:extLst>
          </p:cNvPr>
          <p:cNvPicPr>
            <a:picLocks noChangeAspect="1"/>
          </p:cNvPicPr>
          <p:nvPr/>
        </p:nvPicPr>
        <p:blipFill>
          <a:blip r:embed="rId3"/>
          <a:stretch>
            <a:fillRect/>
          </a:stretch>
        </p:blipFill>
        <p:spPr>
          <a:xfrm>
            <a:off x="369336" y="3870468"/>
            <a:ext cx="3328906" cy="2752401"/>
          </a:xfrm>
          <a:prstGeom prst="rect">
            <a:avLst/>
          </a:prstGeom>
        </p:spPr>
      </p:pic>
      <p:pic>
        <p:nvPicPr>
          <p:cNvPr id="18" name="Picture 17">
            <a:extLst>
              <a:ext uri="{FF2B5EF4-FFF2-40B4-BE49-F238E27FC236}">
                <a16:creationId xmlns:a16="http://schemas.microsoft.com/office/drawing/2014/main" id="{2B6A94ED-E599-1048-9FE7-E83642487BB3}"/>
              </a:ext>
            </a:extLst>
          </p:cNvPr>
          <p:cNvPicPr>
            <a:picLocks noChangeAspect="1"/>
          </p:cNvPicPr>
          <p:nvPr/>
        </p:nvPicPr>
        <p:blipFill>
          <a:blip r:embed="rId7"/>
          <a:stretch>
            <a:fillRect/>
          </a:stretch>
        </p:blipFill>
        <p:spPr>
          <a:xfrm>
            <a:off x="3974071" y="3870467"/>
            <a:ext cx="3743598" cy="2752401"/>
          </a:xfrm>
          <a:prstGeom prst="rect">
            <a:avLst/>
          </a:prstGeom>
        </p:spPr>
      </p:pic>
      <p:pic>
        <p:nvPicPr>
          <p:cNvPr id="20" name="Picture 19">
            <a:extLst>
              <a:ext uri="{FF2B5EF4-FFF2-40B4-BE49-F238E27FC236}">
                <a16:creationId xmlns:a16="http://schemas.microsoft.com/office/drawing/2014/main" id="{6E34B911-274B-C24C-AA31-8E8ADF7207E7}"/>
              </a:ext>
            </a:extLst>
          </p:cNvPr>
          <p:cNvPicPr>
            <a:picLocks noChangeAspect="1"/>
          </p:cNvPicPr>
          <p:nvPr/>
        </p:nvPicPr>
        <p:blipFill>
          <a:blip r:embed="rId8"/>
          <a:stretch>
            <a:fillRect/>
          </a:stretch>
        </p:blipFill>
        <p:spPr>
          <a:xfrm>
            <a:off x="7993498" y="3870466"/>
            <a:ext cx="3589693" cy="2752401"/>
          </a:xfrm>
          <a:prstGeom prst="rect">
            <a:avLst/>
          </a:prstGeom>
        </p:spPr>
      </p:pic>
    </p:spTree>
    <p:extLst>
      <p:ext uri="{BB962C8B-B14F-4D97-AF65-F5344CB8AC3E}">
        <p14:creationId xmlns:p14="http://schemas.microsoft.com/office/powerpoint/2010/main" val="1051253626"/>
      </p:ext>
    </p:extLst>
  </p:cSld>
  <p:clrMapOvr>
    <a:masterClrMapping/>
  </p:clrMapOvr>
  <p:transition spd="slow">
    <p:randomBar dir="ver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6580FE-91F0-BE45-8B61-B506029FC3E6}"/>
              </a:ext>
            </a:extLst>
          </p:cNvPr>
          <p:cNvSpPr>
            <a:spLocks noGrp="1"/>
          </p:cNvSpPr>
          <p:nvPr>
            <p:ph type="title"/>
          </p:nvPr>
        </p:nvSpPr>
        <p:spPr>
          <a:xfrm>
            <a:off x="6895070" y="415042"/>
            <a:ext cx="4893276" cy="1532913"/>
          </a:xfrm>
        </p:spPr>
        <p:txBody>
          <a:bodyPr>
            <a:normAutofit/>
          </a:bodyPr>
          <a:lstStyle/>
          <a:p>
            <a:r>
              <a:rPr lang="vi-VN" sz="2000" dirty="0">
                <a:latin typeface="Times New Roman" panose="02020603050405020304" pitchFamily="18" charset="0"/>
                <a:cs typeface="Times New Roman" panose="02020603050405020304" pitchFamily="18" charset="0"/>
              </a:rPr>
              <a:t> </a:t>
            </a:r>
            <a:endParaRPr lang="en-VN" sz="2000"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709AFD24-0B86-5042-8626-AB7F6CCF7948}"/>
              </a:ext>
            </a:extLst>
          </p:cNvPr>
          <p:cNvSpPr txBox="1"/>
          <p:nvPr/>
        </p:nvSpPr>
        <p:spPr>
          <a:xfrm>
            <a:off x="2098765" y="2459504"/>
            <a:ext cx="8181704" cy="1938992"/>
          </a:xfrm>
          <a:prstGeom prst="rect">
            <a:avLst/>
          </a:prstGeom>
          <a:noFill/>
        </p:spPr>
        <p:txBody>
          <a:bodyPr wrap="square" rtlCol="0">
            <a:spAutoFit/>
          </a:bodyPr>
          <a:lstStyle/>
          <a:p>
            <a:r>
              <a:rPr lang="en-VN" sz="2000" dirty="0">
                <a:latin typeface="Times New Roman" panose="02020603050405020304" pitchFamily="18" charset="0"/>
                <a:cs typeface="Times New Roman" panose="02020603050405020304" pitchFamily="18" charset="0"/>
              </a:rPr>
              <a:t> </a:t>
            </a:r>
            <a:r>
              <a:rPr lang="en-VN" sz="2400" b="1" dirty="0">
                <a:latin typeface="Times New Roman" panose="02020603050405020304" pitchFamily="18" charset="0"/>
                <a:cs typeface="Times New Roman" panose="02020603050405020304" pitchFamily="18" charset="0"/>
              </a:rPr>
              <a:t> </a:t>
            </a:r>
          </a:p>
          <a:p>
            <a:r>
              <a:rPr lang="en-US" sz="2400" b="1" dirty="0" err="1">
                <a:latin typeface="Times New Roman" panose="02020603050405020304" pitchFamily="18" charset="0"/>
                <a:cs typeface="Times New Roman" panose="02020603050405020304" pitchFamily="18" charset="0"/>
              </a:rPr>
              <a:t>Cảm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ơn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cô</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các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bạn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đãxem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hết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về</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phần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trình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bày</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về</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chuyến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thăm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Nội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này</a:t>
            </a:r>
            <a:endParaRPr lang="en-US" sz="2400" b="1" dirty="0">
              <a:latin typeface="Times New Roman" panose="02020603050405020304" pitchFamily="18" charset="0"/>
              <a:cs typeface="Times New Roman" panose="02020603050405020304" pitchFamily="18" charset="0"/>
            </a:endParaRPr>
          </a:p>
          <a:p>
            <a:r>
              <a:rPr lang="en-VN" sz="2400" b="1" dirty="0">
                <a:latin typeface="Times New Roman" panose="02020603050405020304" pitchFamily="18" charset="0"/>
                <a:cs typeface="Times New Roman" panose="02020603050405020304" pitchFamily="18" charset="0"/>
              </a:rPr>
              <a:t>Hẹn gặp thầy cô và các bạn vs những trải nhiệm thú vị khác</a:t>
            </a:r>
          </a:p>
          <a:p>
            <a:endParaRPr lang="en-VN" sz="2400" b="1" dirty="0">
              <a:latin typeface="Times New Roman" panose="02020603050405020304" pitchFamily="18" charset="0"/>
              <a:cs typeface="Times New Roman" panose="02020603050405020304" pitchFamily="18" charset="0"/>
            </a:endParaRPr>
          </a:p>
        </p:txBody>
      </p:sp>
      <p:pic>
        <p:nvPicPr>
          <p:cNvPr id="5" name="Content Placeholder 4">
            <a:extLst>
              <a:ext uri="{FF2B5EF4-FFF2-40B4-BE49-F238E27FC236}">
                <a16:creationId xmlns:a16="http://schemas.microsoft.com/office/drawing/2014/main" id="{0FE28C48-E902-2548-B892-788904C23E05}"/>
              </a:ext>
            </a:extLst>
          </p:cNvPr>
          <p:cNvPicPr>
            <a:picLocks noGrp="1" noChangeAspect="1"/>
          </p:cNvPicPr>
          <p:nvPr>
            <p:ph idx="1"/>
          </p:nvPr>
        </p:nvPicPr>
        <p:blipFill>
          <a:blip r:embed="rId3"/>
          <a:stretch>
            <a:fillRect/>
          </a:stretch>
        </p:blipFill>
        <p:spPr>
          <a:xfrm>
            <a:off x="4121944" y="-3024188"/>
            <a:ext cx="2349500" cy="1841500"/>
          </a:xfrm>
        </p:spPr>
      </p:pic>
      <p:pic>
        <p:nvPicPr>
          <p:cNvPr id="7" name="Picture 6">
            <a:extLst>
              <a:ext uri="{FF2B5EF4-FFF2-40B4-BE49-F238E27FC236}">
                <a16:creationId xmlns:a16="http://schemas.microsoft.com/office/drawing/2014/main" id="{9FDFCBC5-0145-AD49-AD04-2BB76F12E4C0}"/>
              </a:ext>
            </a:extLst>
          </p:cNvPr>
          <p:cNvPicPr>
            <a:picLocks noChangeAspect="1"/>
          </p:cNvPicPr>
          <p:nvPr/>
        </p:nvPicPr>
        <p:blipFill>
          <a:blip r:embed="rId3"/>
          <a:stretch>
            <a:fillRect/>
          </a:stretch>
        </p:blipFill>
        <p:spPr>
          <a:xfrm>
            <a:off x="924014" y="415042"/>
            <a:ext cx="3099345" cy="2210592"/>
          </a:xfrm>
          <a:prstGeom prst="rect">
            <a:avLst/>
          </a:prstGeom>
        </p:spPr>
      </p:pic>
      <p:pic>
        <p:nvPicPr>
          <p:cNvPr id="10" name="Picture 9">
            <a:extLst>
              <a:ext uri="{FF2B5EF4-FFF2-40B4-BE49-F238E27FC236}">
                <a16:creationId xmlns:a16="http://schemas.microsoft.com/office/drawing/2014/main" id="{4A55FA92-DD1C-3D40-9F8F-E18869B92E85}"/>
              </a:ext>
            </a:extLst>
          </p:cNvPr>
          <p:cNvPicPr>
            <a:picLocks noChangeAspect="1"/>
          </p:cNvPicPr>
          <p:nvPr/>
        </p:nvPicPr>
        <p:blipFill>
          <a:blip r:embed="rId4"/>
          <a:stretch>
            <a:fillRect/>
          </a:stretch>
        </p:blipFill>
        <p:spPr>
          <a:xfrm>
            <a:off x="8918485" y="4398496"/>
            <a:ext cx="2349500" cy="1905000"/>
          </a:xfrm>
          <a:prstGeom prst="rect">
            <a:avLst/>
          </a:prstGeom>
        </p:spPr>
      </p:pic>
    </p:spTree>
    <p:extLst>
      <p:ext uri="{BB962C8B-B14F-4D97-AF65-F5344CB8AC3E}">
        <p14:creationId xmlns:p14="http://schemas.microsoft.com/office/powerpoint/2010/main" val="252672222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Badge">
  <a:themeElements>
    <a:clrScheme name="Badge">
      <a:dk1>
        <a:sysClr val="windowText" lastClr="000000"/>
      </a:dk1>
      <a:lt1>
        <a:sysClr val="window" lastClr="FFFFFF"/>
      </a:lt1>
      <a:dk2>
        <a:srgbClr val="171312"/>
      </a:dk2>
      <a:lt2>
        <a:srgbClr val="F7F0DF"/>
      </a:lt2>
      <a:accent1>
        <a:srgbClr val="53AE6E"/>
      </a:accent1>
      <a:accent2>
        <a:srgbClr val="326267"/>
      </a:accent2>
      <a:accent3>
        <a:srgbClr val="C5C34A"/>
      </a:accent3>
      <a:accent4>
        <a:srgbClr val="BF6546"/>
      </a:accent4>
      <a:accent5>
        <a:srgbClr val="81B5A8"/>
      </a:accent5>
      <a:accent6>
        <a:srgbClr val="636455"/>
      </a:accent6>
      <a:hlink>
        <a:srgbClr val="81B5A8"/>
      </a:hlink>
      <a:folHlink>
        <a:srgbClr val="936888"/>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A1A3E1F0-B5EF-49C5-810A-B1B32AEDDC8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{66256384-6127-7D49-B760-FE85FD038D15}tf10001071</Template>
  <TotalTime>136</TotalTime>
  <Words>448</Words>
  <Application>Microsoft Macintosh PowerPoint</Application>
  <PresentationFormat>Widescreen</PresentationFormat>
  <Paragraphs>33</Paragraphs>
  <Slides>8</Slides>
  <Notes>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8</vt:i4>
      </vt:variant>
    </vt:vector>
  </HeadingPairs>
  <TitlesOfParts>
    <vt:vector size="16" baseType="lpstr">
      <vt:lpstr>Apple Braille</vt:lpstr>
      <vt:lpstr>Arial</vt:lpstr>
      <vt:lpstr>Calibri</vt:lpstr>
      <vt:lpstr>Gill Sans MT</vt:lpstr>
      <vt:lpstr>Impact</vt:lpstr>
      <vt:lpstr>Tahoma</vt:lpstr>
      <vt:lpstr>Times New Roman</vt:lpstr>
      <vt:lpstr>Badge</vt:lpstr>
      <vt:lpstr>Chuyến đi thăm Hà Nội </vt:lpstr>
      <vt:lpstr>Những địa điểm du lịch Hà Nội ko nên bỏ qua</vt:lpstr>
      <vt:lpstr>2. Hồ Gươm</vt:lpstr>
      <vt:lpstr>Chúng ta hãy đến với ẩm thực hà nội</vt:lpstr>
      <vt:lpstr>Ẩm thực Hà nội</vt:lpstr>
      <vt:lpstr>Bún đậu mắm tôm là món ăn đơn giản, dân dã trong ẩm thực miền Bắc Việt Nam. Đây là món thường được dùng như bữa ăn nhẹ, ăn chơi</vt:lpstr>
      <vt:lpstr> </vt:lpstr>
      <vt:lpst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Chuyến đi thăm Hà Nội </dc:title>
  <dc:creator>Phương Thuý Nguyễn Thị</dc:creator>
  <cp:lastModifiedBy>Phương Thuý Nguyễn Thị</cp:lastModifiedBy>
  <cp:revision>1</cp:revision>
  <dcterms:created xsi:type="dcterms:W3CDTF">2021-10-13T13:05:22Z</dcterms:created>
  <dcterms:modified xsi:type="dcterms:W3CDTF">2021-10-13T15:21:30Z</dcterms:modified>
</cp:coreProperties>
</file>