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B59C-C0DC-4F8D-9CDB-95F18E0495C3}" type="datetimeFigureOut">
              <a:rPr lang="en-US" smtClean="0"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C5EEC-2847-4CB0-81BA-F5BA5794D7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609600" y="0"/>
            <a:ext cx="8763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ThÝ nghiÖm:       Treo mét qu¶ nÆng</a:t>
            </a:r>
          </a:p>
        </p:txBody>
      </p:sp>
      <p:pic>
        <p:nvPicPr>
          <p:cNvPr id="9219" name="Picture 5" descr="¸ds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371600"/>
            <a:ext cx="526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6" descr="¸ds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1000"/>
            <a:ext cx="2286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8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105400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9" descr="jjk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67288" y="1614488"/>
            <a:ext cx="55245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" descr="thuoc d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24200" y="1614488"/>
            <a:ext cx="7143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2286000" y="3309938"/>
            <a:ext cx="464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--------------------------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505200" y="35433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--------------</a:t>
            </a:r>
          </a:p>
        </p:txBody>
      </p:sp>
      <p:pic>
        <p:nvPicPr>
          <p:cNvPr id="17422" name="Picture 14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85800" y="2362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l</a:t>
            </a:r>
            <a:r>
              <a:rPr lang="en-US" sz="2800" b="1" baseline="-25000">
                <a:solidFill>
                  <a:srgbClr val="990000"/>
                </a:solidFill>
                <a:latin typeface=".VnTime" pitchFamily="34" charset="0"/>
              </a:rPr>
              <a:t>1</a:t>
            </a: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 =   ?</a:t>
            </a:r>
          </a:p>
        </p:txBody>
      </p:sp>
      <p:sp>
        <p:nvSpPr>
          <p:cNvPr id="17424" name="AutoShape 16"/>
          <p:cNvSpPr>
            <a:spLocks/>
          </p:cNvSpPr>
          <p:nvPr/>
        </p:nvSpPr>
        <p:spPr bwMode="auto">
          <a:xfrm>
            <a:off x="2667000" y="1600200"/>
            <a:ext cx="304800" cy="21336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3399"/>
              </a:solidFill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676400" y="2438400"/>
            <a:ext cx="914400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</a:rPr>
              <a:t>9 cm</a:t>
            </a:r>
          </a:p>
        </p:txBody>
      </p:sp>
    </p:spTree>
  </p:cSld>
  <p:clrMapOvr>
    <a:masterClrMapping/>
  </p:clrMapOvr>
  <p:transition spd="med">
    <p:comb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49 0.01804 L -0.1875 -0.20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/>
      <p:bldP spid="17424" grpId="0" animBg="1"/>
      <p:bldP spid="174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914400" y="0"/>
            <a:ext cx="86868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 </a:t>
            </a:r>
            <a:r>
              <a:rPr lang="en-US" sz="4000" u="sng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ThÝ nghiÖm:     Treo hai qu¶ nÆng</a:t>
            </a:r>
          </a:p>
        </p:txBody>
      </p:sp>
      <p:pic>
        <p:nvPicPr>
          <p:cNvPr id="10243" name="Picture 3" descr="¸ds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371600"/>
            <a:ext cx="526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¸ds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1000"/>
            <a:ext cx="2286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105400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8" descr="thuoc d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1614488"/>
            <a:ext cx="7143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2286000" y="3309938"/>
            <a:ext cx="46482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</a:t>
            </a:r>
            <a:r>
              <a:rPr lang="en-US">
                <a:solidFill>
                  <a:srgbClr val="0000FF"/>
                </a:solidFill>
              </a:rPr>
              <a:t>--------------------------- </a:t>
            </a:r>
          </a:p>
        </p:txBody>
      </p:sp>
      <p:pic>
        <p:nvPicPr>
          <p:cNvPr id="19467" name="Picture 11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424488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12" descr="2qu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53000" y="1600200"/>
            <a:ext cx="5524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505200" y="376713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>
                <a:solidFill>
                  <a:srgbClr val="0000FF"/>
                </a:solidFill>
              </a:rPr>
              <a:t>--------------</a:t>
            </a:r>
          </a:p>
        </p:txBody>
      </p:sp>
      <p:pic>
        <p:nvPicPr>
          <p:cNvPr id="19470" name="Picture 14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09600" y="2590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l</a:t>
            </a:r>
            <a:r>
              <a:rPr lang="en-US" sz="2800" b="1" baseline="-25000">
                <a:solidFill>
                  <a:srgbClr val="990000"/>
                </a:solidFill>
                <a:latin typeface=".VnTime" pitchFamily="34" charset="0"/>
              </a:rPr>
              <a:t>2</a:t>
            </a: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 =  ?</a:t>
            </a:r>
          </a:p>
        </p:txBody>
      </p:sp>
      <p:sp>
        <p:nvSpPr>
          <p:cNvPr id="19472" name="AutoShape 16"/>
          <p:cNvSpPr>
            <a:spLocks/>
          </p:cNvSpPr>
          <p:nvPr/>
        </p:nvSpPr>
        <p:spPr bwMode="auto">
          <a:xfrm>
            <a:off x="2743200" y="1600200"/>
            <a:ext cx="228600" cy="2362200"/>
          </a:xfrm>
          <a:prstGeom prst="leftBrace">
            <a:avLst>
              <a:gd name="adj1" fmla="val 86111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600200" y="2667000"/>
            <a:ext cx="106680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</a:rPr>
              <a:t>10 cm</a:t>
            </a:r>
          </a:p>
        </p:txBody>
      </p:sp>
    </p:spTree>
  </p:cSld>
  <p:clrMapOvr>
    <a:masterClrMapping/>
  </p:clrMapOvr>
  <p:transition spd="med">
    <p:cover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6185E-6 L -0.19063 -0.2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09827E-6 L -0.19063 -0.204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1" grpId="0"/>
      <p:bldP spid="19472" grpId="0" animBg="1"/>
      <p:bldP spid="194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ThÝ nghiÖm:       Treo ba qu¶ nÆng</a:t>
            </a:r>
          </a:p>
        </p:txBody>
      </p:sp>
      <p:pic>
        <p:nvPicPr>
          <p:cNvPr id="11267" name="Picture 3" descr="¸ds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371600"/>
            <a:ext cx="526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¸ds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1000"/>
            <a:ext cx="2286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105400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thuoc d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1614488"/>
            <a:ext cx="7143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86000" y="3309938"/>
            <a:ext cx="44958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 -</a:t>
            </a:r>
            <a:r>
              <a:rPr lang="en-US">
                <a:solidFill>
                  <a:srgbClr val="0000FF"/>
                </a:solidFill>
              </a:rPr>
              <a:t>---------------------------</a:t>
            </a:r>
          </a:p>
        </p:txBody>
      </p:sp>
      <p:pic>
        <p:nvPicPr>
          <p:cNvPr id="22537" name="Picture 9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424488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12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762625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13" descr="ba qu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67288" y="1600200"/>
            <a:ext cx="533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352800" y="40005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  --------------</a:t>
            </a:r>
          </a:p>
        </p:txBody>
      </p:sp>
      <p:pic>
        <p:nvPicPr>
          <p:cNvPr id="22543" name="Picture 15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1614488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09588" y="2590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l</a:t>
            </a:r>
            <a:r>
              <a:rPr lang="en-US" sz="2800" b="1" baseline="-25000">
                <a:solidFill>
                  <a:srgbClr val="990000"/>
                </a:solidFill>
                <a:latin typeface=".VnTime" pitchFamily="34" charset="0"/>
              </a:rPr>
              <a:t>3</a:t>
            </a:r>
            <a:r>
              <a:rPr lang="en-US" sz="2800" b="1">
                <a:solidFill>
                  <a:srgbClr val="990000"/>
                </a:solidFill>
                <a:latin typeface=".VnTime" pitchFamily="34" charset="0"/>
              </a:rPr>
              <a:t> =  ?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543050" y="2676525"/>
            <a:ext cx="1219200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</a:rPr>
              <a:t>11 cm</a:t>
            </a:r>
          </a:p>
        </p:txBody>
      </p:sp>
      <p:sp>
        <p:nvSpPr>
          <p:cNvPr id="22546" name="AutoShape 18"/>
          <p:cNvSpPr>
            <a:spLocks/>
          </p:cNvSpPr>
          <p:nvPr/>
        </p:nvSpPr>
        <p:spPr bwMode="auto">
          <a:xfrm>
            <a:off x="2667000" y="16002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comb dir="vert"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6185E-6 L -0.19063 -0.2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09827E-6 L -0.19063 -0.204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0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09827E-6 L -0.19063 -0.20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/>
      <p:bldP spid="22545" grpId="0" animBg="1"/>
      <p:bldP spid="225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ThÝ nghiÖm:      Treo bèn qu¶ nÆng</a:t>
            </a:r>
          </a:p>
        </p:txBody>
      </p:sp>
      <p:pic>
        <p:nvPicPr>
          <p:cNvPr id="12291" name="Picture 3" descr="¸ds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371600"/>
            <a:ext cx="526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¸ds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1000"/>
            <a:ext cx="2286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00200"/>
            <a:ext cx="5905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5105400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8" descr="thuoc d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1614488"/>
            <a:ext cx="7143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2819400" y="3305175"/>
            <a:ext cx="4343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en-US">
                <a:solidFill>
                  <a:srgbClr val="0000FF"/>
                </a:solidFill>
              </a:rPr>
              <a:t>------------------------</a:t>
            </a:r>
          </a:p>
        </p:txBody>
      </p:sp>
      <p:pic>
        <p:nvPicPr>
          <p:cNvPr id="24587" name="Picture 11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96088" y="5443538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2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63" y="5781675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3" descr="qua na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63" y="6086475"/>
            <a:ext cx="438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5" descr="lo x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1600200"/>
            <a:ext cx="5905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6" descr="banqu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63" y="1685925"/>
            <a:ext cx="52387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733800" y="4219575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-------------------------</a:t>
            </a:r>
          </a:p>
        </p:txBody>
      </p:sp>
      <p:pic>
        <p:nvPicPr>
          <p:cNvPr id="24594" name="Picture 18" descr="gia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10400" y="1600200"/>
            <a:ext cx="5048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581400" y="3648075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----------------------------------</a:t>
            </a:r>
          </a:p>
        </p:txBody>
      </p:sp>
    </p:spTree>
  </p:cSld>
  <p:clrMapOvr>
    <a:masterClrMapping/>
  </p:clrMapOvr>
  <p:transition spd="med">
    <p:checker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833 L -0.05886 -0.187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-9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417 L -0.0573 -0.1872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9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1873 L -0.05782 -0.193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0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208 L -0.05782 -0.2025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3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ThÝ nghiÖm:       Treo mét qu¶ nÆng</vt:lpstr>
      <vt:lpstr>  ThÝ nghiÖm:     Treo hai qu¶ nÆng</vt:lpstr>
      <vt:lpstr>ThÝ nghiÖm:       Treo ba qu¶ nÆng</vt:lpstr>
      <vt:lpstr>ThÝ nghiÖm:      Treo bèn qu¶ nÆng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ThÝ nghiÖm:       Treo mét qu¶ nÆng</dc:title>
  <dc:creator>Nhulam</dc:creator>
  <cp:lastModifiedBy>Nhulam</cp:lastModifiedBy>
  <cp:revision>1</cp:revision>
  <dcterms:created xsi:type="dcterms:W3CDTF">2018-02-15T02:03:41Z</dcterms:created>
  <dcterms:modified xsi:type="dcterms:W3CDTF">2018-02-15T02:04:50Z</dcterms:modified>
</cp:coreProperties>
</file>