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053A-93FF-4697-8047-6341DBB9DA6C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AC3C-8A18-4B0F-BE6B-52CEEC050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053A-93FF-4697-8047-6341DBB9DA6C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AC3C-8A18-4B0F-BE6B-52CEEC050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053A-93FF-4697-8047-6341DBB9DA6C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AC3C-8A18-4B0F-BE6B-52CEEC050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053A-93FF-4697-8047-6341DBB9DA6C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AC3C-8A18-4B0F-BE6B-52CEEC050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053A-93FF-4697-8047-6341DBB9DA6C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AC3C-8A18-4B0F-BE6B-52CEEC050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053A-93FF-4697-8047-6341DBB9DA6C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AC3C-8A18-4B0F-BE6B-52CEEC050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053A-93FF-4697-8047-6341DBB9DA6C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AC3C-8A18-4B0F-BE6B-52CEEC050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053A-93FF-4697-8047-6341DBB9DA6C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AC3C-8A18-4B0F-BE6B-52CEEC050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053A-93FF-4697-8047-6341DBB9DA6C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AC3C-8A18-4B0F-BE6B-52CEEC050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053A-93FF-4697-8047-6341DBB9DA6C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AC3C-8A18-4B0F-BE6B-52CEEC050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053A-93FF-4697-8047-6341DBB9DA6C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AC3C-8A18-4B0F-BE6B-52CEEC050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8053A-93FF-4697-8047-6341DBB9DA6C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1AC3C-8A18-4B0F-BE6B-52CEEC050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http://violet.vn/quihung62</a:t>
            </a:r>
          </a:p>
          <a:p>
            <a:r>
              <a:rPr lang="en-US"/>
              <a:t>Sưu tầm</a:t>
            </a:r>
          </a:p>
        </p:txBody>
      </p:sp>
      <p:sp>
        <p:nvSpPr>
          <p:cNvPr id="6147" name="AutoShape 2" descr="Oak"/>
          <p:cNvSpPr>
            <a:spLocks noChangeArrowheads="1"/>
          </p:cNvSpPr>
          <p:nvPr/>
        </p:nvSpPr>
        <p:spPr bwMode="auto">
          <a:xfrm>
            <a:off x="2024063" y="1371600"/>
            <a:ext cx="914400" cy="3962400"/>
          </a:xfrm>
          <a:prstGeom prst="cube">
            <a:avLst>
              <a:gd name="adj" fmla="val 47222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2667000" y="3352800"/>
            <a:ext cx="457200" cy="76200"/>
          </a:xfrm>
          <a:prstGeom prst="rect">
            <a:avLst/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1904428">
            <a:off x="450850" y="2095500"/>
            <a:ext cx="5492750" cy="3505200"/>
            <a:chOff x="240" y="1680"/>
            <a:chExt cx="3460" cy="2208"/>
          </a:xfrm>
        </p:grpSpPr>
        <p:pic>
          <p:nvPicPr>
            <p:cNvPr id="6168" name="Picture 5" descr="bua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-1563668">
              <a:off x="1560" y="1680"/>
              <a:ext cx="2140" cy="1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69" name="Line 6"/>
            <p:cNvSpPr>
              <a:spLocks noChangeShapeType="1"/>
            </p:cNvSpPr>
            <p:nvPr/>
          </p:nvSpPr>
          <p:spPr bwMode="auto">
            <a:xfrm flipH="1">
              <a:off x="240" y="2880"/>
              <a:ext cx="1536" cy="1008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1" name="Oval 7"/>
          <p:cNvSpPr>
            <a:spLocks noChangeArrowheads="1"/>
          </p:cNvSpPr>
          <p:nvPr/>
        </p:nvSpPr>
        <p:spPr bwMode="auto">
          <a:xfrm rot="1417255">
            <a:off x="3048000" y="3200400"/>
            <a:ext cx="76200" cy="381000"/>
          </a:xfrm>
          <a:prstGeom prst="ellipse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H="1" flipV="1">
            <a:off x="2895600" y="4171950"/>
            <a:ext cx="838200" cy="6286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3048000" y="2667000"/>
            <a:ext cx="990600" cy="762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V="1">
            <a:off x="4724400" y="3962400"/>
            <a:ext cx="0" cy="1447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962400" y="2430463"/>
            <a:ext cx="533400" cy="465137"/>
            <a:chOff x="2592" y="1392"/>
            <a:chExt cx="336" cy="293"/>
          </a:xfrm>
        </p:grpSpPr>
        <p:sp>
          <p:nvSpPr>
            <p:cNvPr id="6166" name="Text Box 12"/>
            <p:cNvSpPr txBox="1">
              <a:spLocks noChangeArrowheads="1"/>
            </p:cNvSpPr>
            <p:nvPr/>
          </p:nvSpPr>
          <p:spPr bwMode="auto">
            <a:xfrm>
              <a:off x="2592" y="1392"/>
              <a:ext cx="288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solidFill>
                    <a:srgbClr val="FF0000"/>
                  </a:solidFill>
                </a:rPr>
                <a:t>O</a:t>
              </a:r>
              <a:endParaRPr lang="en-US" sz="3600">
                <a:solidFill>
                  <a:srgbClr val="FF0000"/>
                </a:solidFill>
              </a:endParaRPr>
            </a:p>
          </p:txBody>
        </p:sp>
        <p:sp>
          <p:nvSpPr>
            <p:cNvPr id="6167" name="Text Box 13"/>
            <p:cNvSpPr txBox="1">
              <a:spLocks noChangeArrowheads="1"/>
            </p:cNvSpPr>
            <p:nvPr/>
          </p:nvSpPr>
          <p:spPr bwMode="auto">
            <a:xfrm>
              <a:off x="2736" y="1473"/>
              <a:ext cx="192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3657600" y="4648200"/>
            <a:ext cx="381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O</a:t>
            </a: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495800" y="5353050"/>
            <a:ext cx="571500" cy="465138"/>
            <a:chOff x="2832" y="3552"/>
            <a:chExt cx="360" cy="293"/>
          </a:xfrm>
        </p:grpSpPr>
        <p:sp>
          <p:nvSpPr>
            <p:cNvPr id="5" name="Text Box 16"/>
            <p:cNvSpPr txBox="1">
              <a:spLocks noChangeArrowheads="1"/>
            </p:cNvSpPr>
            <p:nvPr/>
          </p:nvSpPr>
          <p:spPr bwMode="auto">
            <a:xfrm>
              <a:off x="2832" y="3552"/>
              <a:ext cx="288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solidFill>
                    <a:srgbClr val="FF0000"/>
                  </a:solidFill>
                </a:rPr>
                <a:t>O</a:t>
              </a:r>
            </a:p>
          </p:txBody>
        </p:sp>
        <p:sp>
          <p:nvSpPr>
            <p:cNvPr id="6165" name="Text Box 17"/>
            <p:cNvSpPr txBox="1">
              <a:spLocks noChangeArrowheads="1"/>
            </p:cNvSpPr>
            <p:nvPr/>
          </p:nvSpPr>
          <p:spPr bwMode="auto">
            <a:xfrm>
              <a:off x="2952" y="3633"/>
              <a:ext cx="240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6157" name="Text Box 18"/>
          <p:cNvSpPr txBox="1">
            <a:spLocks noChangeArrowheads="1"/>
          </p:cNvSpPr>
          <p:nvPr/>
        </p:nvSpPr>
        <p:spPr bwMode="auto">
          <a:xfrm>
            <a:off x="1981200" y="457200"/>
            <a:ext cx="228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Búa nhổ đinh</a:t>
            </a: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2971800" y="6019800"/>
            <a:ext cx="1447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Hình 15.3</a:t>
            </a:r>
          </a:p>
        </p:txBody>
      </p:sp>
      <p:sp>
        <p:nvSpPr>
          <p:cNvPr id="6164" name="AutoShape 20"/>
          <p:cNvSpPr>
            <a:spLocks noChangeArrowheads="1"/>
          </p:cNvSpPr>
          <p:nvPr/>
        </p:nvSpPr>
        <p:spPr bwMode="auto">
          <a:xfrm>
            <a:off x="5105400" y="5715000"/>
            <a:ext cx="990600" cy="457200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9525" algn="ctr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/>
              <a:t>Nhổ đinh</a:t>
            </a:r>
          </a:p>
        </p:txBody>
      </p:sp>
      <p:sp>
        <p:nvSpPr>
          <p:cNvPr id="6160" name="AutoShape 2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48600" y="5867400"/>
            <a:ext cx="381000" cy="381000"/>
          </a:xfrm>
          <a:prstGeom prst="actionButtonBeginning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Text Box 22"/>
          <p:cNvSpPr txBox="1">
            <a:spLocks noChangeArrowheads="1"/>
          </p:cNvSpPr>
          <p:nvPr/>
        </p:nvSpPr>
        <p:spPr bwMode="auto">
          <a:xfrm>
            <a:off x="7315200" y="6324600"/>
            <a:ext cx="16002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/>
              <a:t>Quay lại Vật lý 6</a:t>
            </a:r>
          </a:p>
        </p:txBody>
      </p:sp>
      <p:sp>
        <p:nvSpPr>
          <p:cNvPr id="6162" name="AutoShape 2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29600" y="3352800"/>
            <a:ext cx="304800" cy="381000"/>
          </a:xfrm>
          <a:prstGeom prst="actionButtonForwardNex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Text Box 24"/>
          <p:cNvSpPr txBox="1">
            <a:spLocks noChangeArrowheads="1"/>
          </p:cNvSpPr>
          <p:nvPr/>
        </p:nvSpPr>
        <p:spPr bwMode="auto">
          <a:xfrm>
            <a:off x="7772400" y="3810000"/>
            <a:ext cx="11430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/>
              <a:t>Tiếp tục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85 -0.00832 L 0.02969 0.00833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" y="8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">
                                      <p:cBhvr>
                                        <p:cTn id="35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64"/>
                  </p:tgtEl>
                </p:cond>
              </p:nextCondLst>
            </p:seq>
          </p:childTnLst>
        </p:cTn>
      </p:par>
    </p:tnLst>
    <p:bldLst>
      <p:bldP spid="6151" grpId="0" animBg="1"/>
      <p:bldP spid="6151" grpId="1" animBg="1"/>
      <p:bldP spid="6152" grpId="0" animBg="1"/>
      <p:bldP spid="6152" grpId="1" animBg="1"/>
      <p:bldP spid="6153" grpId="0" animBg="1"/>
      <p:bldP spid="6153" grpId="1" animBg="1"/>
      <p:bldP spid="6154" grpId="0" animBg="1"/>
      <p:bldP spid="6154" grpId="1" animBg="1"/>
      <p:bldP spid="6158" grpId="0"/>
      <p:bldP spid="615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/>
          <p:cNvSpPr>
            <a:spLocks/>
          </p:cNvSpPr>
          <p:nvPr/>
        </p:nvSpPr>
        <p:spPr bwMode="auto">
          <a:xfrm>
            <a:off x="4800600" y="3557588"/>
            <a:ext cx="2454275" cy="1716087"/>
          </a:xfrm>
          <a:custGeom>
            <a:avLst/>
            <a:gdLst>
              <a:gd name="T0" fmla="*/ 669042 w 730"/>
              <a:gd name="T1" fmla="*/ 360349 h 581"/>
              <a:gd name="T2" fmla="*/ 1210327 w 730"/>
              <a:gd name="T3" fmla="*/ 38398 h 581"/>
              <a:gd name="T4" fmla="*/ 1704544 w 730"/>
              <a:gd name="T5" fmla="*/ 129962 h 581"/>
              <a:gd name="T6" fmla="*/ 1976868 w 730"/>
              <a:gd name="T7" fmla="*/ 546430 h 581"/>
              <a:gd name="T8" fmla="*/ 2326518 w 730"/>
              <a:gd name="T9" fmla="*/ 912687 h 581"/>
              <a:gd name="T10" fmla="*/ 1210327 w 730"/>
              <a:gd name="T11" fmla="*/ 1636338 h 581"/>
              <a:gd name="T12" fmla="*/ 158015 w 730"/>
              <a:gd name="T13" fmla="*/ 1391182 h 581"/>
              <a:gd name="T14" fmla="*/ 262238 w 730"/>
              <a:gd name="T15" fmla="*/ 652763 h 581"/>
              <a:gd name="T16" fmla="*/ 669042 w 730"/>
              <a:gd name="T17" fmla="*/ 360349 h 58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30"/>
              <a:gd name="T28" fmla="*/ 0 h 581"/>
              <a:gd name="T29" fmla="*/ 730 w 730"/>
              <a:gd name="T30" fmla="*/ 581 h 58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30" h="581">
                <a:moveTo>
                  <a:pt x="199" y="122"/>
                </a:moveTo>
                <a:cubicBezTo>
                  <a:pt x="246" y="87"/>
                  <a:pt x="309" y="26"/>
                  <a:pt x="360" y="13"/>
                </a:cubicBezTo>
                <a:cubicBezTo>
                  <a:pt x="411" y="0"/>
                  <a:pt x="469" y="15"/>
                  <a:pt x="507" y="44"/>
                </a:cubicBezTo>
                <a:cubicBezTo>
                  <a:pt x="545" y="73"/>
                  <a:pt x="557" y="141"/>
                  <a:pt x="588" y="185"/>
                </a:cubicBezTo>
                <a:cubicBezTo>
                  <a:pt x="619" y="229"/>
                  <a:pt x="730" y="248"/>
                  <a:pt x="692" y="309"/>
                </a:cubicBezTo>
                <a:cubicBezTo>
                  <a:pt x="654" y="370"/>
                  <a:pt x="467" y="527"/>
                  <a:pt x="360" y="554"/>
                </a:cubicBezTo>
                <a:cubicBezTo>
                  <a:pt x="252" y="581"/>
                  <a:pt x="94" y="526"/>
                  <a:pt x="47" y="471"/>
                </a:cubicBezTo>
                <a:cubicBezTo>
                  <a:pt x="0" y="415"/>
                  <a:pt x="53" y="279"/>
                  <a:pt x="78" y="221"/>
                </a:cubicBezTo>
                <a:cubicBezTo>
                  <a:pt x="104" y="163"/>
                  <a:pt x="152" y="157"/>
                  <a:pt x="199" y="122"/>
                </a:cubicBezTo>
                <a:close/>
              </a:path>
            </a:pathLst>
          </a:custGeom>
          <a:gradFill rotWithShape="1">
            <a:gsLst>
              <a:gs pos="0">
                <a:srgbClr val="C0C0C0"/>
              </a:gs>
              <a:gs pos="100000">
                <a:schemeClr val="bg1"/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1267" name="Picture 3" descr="chan de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9875" y="3282950"/>
            <a:ext cx="121602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4530725" y="1303338"/>
            <a:ext cx="82550" cy="2101850"/>
          </a:xfrm>
          <a:prstGeom prst="can">
            <a:avLst>
              <a:gd name="adj" fmla="val 38428"/>
            </a:avLst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4357688" y="1174750"/>
            <a:ext cx="274637" cy="274638"/>
          </a:xfrm>
          <a:prstGeom prst="ellipse">
            <a:avLst/>
          </a:prstGeom>
          <a:solidFill>
            <a:schemeClr val="bg2"/>
          </a:solidFill>
          <a:ln w="9525">
            <a:round/>
            <a:headEnd/>
            <a:tailEnd/>
          </a:ln>
          <a:scene3d>
            <a:camera prst="legacyPerspectiveFront">
              <a:rot lat="899998" lon="1500000" rev="0"/>
            </a:camera>
            <a:lightRig rig="legacyFlat2" dir="b"/>
          </a:scene3d>
          <a:sp3d extrusionH="2016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 rot="7020000">
            <a:off x="3750469" y="248444"/>
            <a:ext cx="63500" cy="1462088"/>
          </a:xfrm>
          <a:prstGeom prst="can">
            <a:avLst>
              <a:gd name="adj" fmla="val 99882"/>
            </a:avLst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4271963" y="1216025"/>
            <a:ext cx="274637" cy="274638"/>
          </a:xfrm>
          <a:prstGeom prst="ellipse">
            <a:avLst/>
          </a:prstGeom>
          <a:solidFill>
            <a:srgbClr val="B2B2B2"/>
          </a:solidFill>
          <a:ln w="9525">
            <a:round/>
            <a:headEnd/>
            <a:tailEnd/>
          </a:ln>
          <a:scene3d>
            <a:camera prst="legacyPerspectiveFront">
              <a:rot lat="899998" lon="1500000" rev="0"/>
            </a:camera>
            <a:lightRig rig="legacyFlat2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 rot="-7200000">
            <a:off x="4337050" y="1314450"/>
            <a:ext cx="131763" cy="8731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 rot="-7140000">
            <a:off x="4319588" y="1319213"/>
            <a:ext cx="85725" cy="123825"/>
          </a:xfrm>
          <a:prstGeom prst="can">
            <a:avLst>
              <a:gd name="adj" fmla="val 72222"/>
            </a:avLst>
          </a:prstGeom>
          <a:solidFill>
            <a:srgbClr val="FF0000"/>
          </a:solidFill>
          <a:ln w="9525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AutoShape 10"/>
          <p:cNvSpPr>
            <a:spLocks noChangeArrowheads="1"/>
          </p:cNvSpPr>
          <p:nvPr/>
        </p:nvSpPr>
        <p:spPr bwMode="auto">
          <a:xfrm rot="7020000">
            <a:off x="5158582" y="969169"/>
            <a:ext cx="63500" cy="1462087"/>
          </a:xfrm>
          <a:prstGeom prst="can">
            <a:avLst>
              <a:gd name="adj" fmla="val 99882"/>
            </a:avLst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586163" y="881063"/>
            <a:ext cx="193675" cy="919162"/>
            <a:chOff x="1988" y="993"/>
            <a:chExt cx="122" cy="579"/>
          </a:xfrm>
        </p:grpSpPr>
        <p:sp>
          <p:nvSpPr>
            <p:cNvPr id="33804" name="AutoShape 12"/>
            <p:cNvSpPr>
              <a:spLocks noChangeArrowheads="1"/>
            </p:cNvSpPr>
            <p:nvPr/>
          </p:nvSpPr>
          <p:spPr bwMode="auto">
            <a:xfrm rot="-43214590">
              <a:off x="2014" y="1092"/>
              <a:ext cx="96" cy="480"/>
            </a:xfrm>
            <a:prstGeom prst="can">
              <a:avLst>
                <a:gd name="adj" fmla="val 59375"/>
              </a:avLst>
            </a:prstGeom>
            <a:gradFill rotWithShape="1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1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23" name="Line 13"/>
            <p:cNvSpPr>
              <a:spLocks noChangeShapeType="1"/>
            </p:cNvSpPr>
            <p:nvPr/>
          </p:nvSpPr>
          <p:spPr bwMode="auto">
            <a:xfrm rot="10785410">
              <a:off x="2074" y="1185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24" name="Line 14"/>
            <p:cNvSpPr>
              <a:spLocks noChangeShapeType="1"/>
            </p:cNvSpPr>
            <p:nvPr/>
          </p:nvSpPr>
          <p:spPr bwMode="auto">
            <a:xfrm rot="10785410">
              <a:off x="2049" y="1284"/>
              <a:ext cx="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25" name="Line 15"/>
            <p:cNvSpPr>
              <a:spLocks noChangeShapeType="1"/>
            </p:cNvSpPr>
            <p:nvPr/>
          </p:nvSpPr>
          <p:spPr bwMode="auto">
            <a:xfrm rot="10785410">
              <a:off x="2049" y="1186"/>
              <a:ext cx="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26" name="Line 16"/>
            <p:cNvSpPr>
              <a:spLocks noChangeShapeType="1"/>
            </p:cNvSpPr>
            <p:nvPr/>
          </p:nvSpPr>
          <p:spPr bwMode="auto">
            <a:xfrm rot="10785410">
              <a:off x="2061" y="1260"/>
              <a:ext cx="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27" name="Line 17"/>
            <p:cNvSpPr>
              <a:spLocks noChangeShapeType="1"/>
            </p:cNvSpPr>
            <p:nvPr/>
          </p:nvSpPr>
          <p:spPr bwMode="auto">
            <a:xfrm rot="10785410">
              <a:off x="2061" y="1233"/>
              <a:ext cx="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28" name="Line 18"/>
            <p:cNvSpPr>
              <a:spLocks noChangeShapeType="1"/>
            </p:cNvSpPr>
            <p:nvPr/>
          </p:nvSpPr>
          <p:spPr bwMode="auto">
            <a:xfrm rot="10785410">
              <a:off x="2061" y="1233"/>
              <a:ext cx="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29" name="Line 19"/>
            <p:cNvSpPr>
              <a:spLocks noChangeShapeType="1"/>
            </p:cNvSpPr>
            <p:nvPr/>
          </p:nvSpPr>
          <p:spPr bwMode="auto">
            <a:xfrm rot="10785410">
              <a:off x="2061" y="1206"/>
              <a:ext cx="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0" name="Line 20"/>
            <p:cNvSpPr>
              <a:spLocks noChangeShapeType="1"/>
            </p:cNvSpPr>
            <p:nvPr/>
          </p:nvSpPr>
          <p:spPr bwMode="auto">
            <a:xfrm rot="10785410">
              <a:off x="2050" y="1383"/>
              <a:ext cx="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1" name="Line 21"/>
            <p:cNvSpPr>
              <a:spLocks noChangeShapeType="1"/>
            </p:cNvSpPr>
            <p:nvPr/>
          </p:nvSpPr>
          <p:spPr bwMode="auto">
            <a:xfrm rot="10785410">
              <a:off x="2062" y="1359"/>
              <a:ext cx="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2" name="Line 22"/>
            <p:cNvSpPr>
              <a:spLocks noChangeShapeType="1"/>
            </p:cNvSpPr>
            <p:nvPr/>
          </p:nvSpPr>
          <p:spPr bwMode="auto">
            <a:xfrm rot="10785410">
              <a:off x="2061" y="1332"/>
              <a:ext cx="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3" name="Line 23"/>
            <p:cNvSpPr>
              <a:spLocks noChangeShapeType="1"/>
            </p:cNvSpPr>
            <p:nvPr/>
          </p:nvSpPr>
          <p:spPr bwMode="auto">
            <a:xfrm rot="10785410">
              <a:off x="2061" y="1332"/>
              <a:ext cx="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4" name="Line 24"/>
            <p:cNvSpPr>
              <a:spLocks noChangeShapeType="1"/>
            </p:cNvSpPr>
            <p:nvPr/>
          </p:nvSpPr>
          <p:spPr bwMode="auto">
            <a:xfrm rot="10785410">
              <a:off x="2062" y="1305"/>
              <a:ext cx="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5" name="Line 25"/>
            <p:cNvSpPr>
              <a:spLocks noChangeShapeType="1"/>
            </p:cNvSpPr>
            <p:nvPr/>
          </p:nvSpPr>
          <p:spPr bwMode="auto">
            <a:xfrm rot="10785410">
              <a:off x="2062" y="1407"/>
              <a:ext cx="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6" name="Line 26"/>
            <p:cNvSpPr>
              <a:spLocks noChangeShapeType="1"/>
            </p:cNvSpPr>
            <p:nvPr/>
          </p:nvSpPr>
          <p:spPr bwMode="auto">
            <a:xfrm rot="10785410">
              <a:off x="2062" y="1431"/>
              <a:ext cx="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7" name="Text Box 27"/>
            <p:cNvSpPr txBox="1">
              <a:spLocks noChangeArrowheads="1"/>
            </p:cNvSpPr>
            <p:nvPr/>
          </p:nvSpPr>
          <p:spPr bwMode="auto">
            <a:xfrm rot="10785410">
              <a:off x="2006" y="1277"/>
              <a:ext cx="50" cy="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en-US" sz="400" b="1">
                  <a:solidFill>
                    <a:srgbClr val="CC0000"/>
                  </a:solidFill>
                </a:rPr>
                <a:t>10</a:t>
              </a:r>
            </a:p>
          </p:txBody>
        </p:sp>
        <p:sp>
          <p:nvSpPr>
            <p:cNvPr id="11438" name="Text Box 28"/>
            <p:cNvSpPr txBox="1">
              <a:spLocks noChangeArrowheads="1"/>
            </p:cNvSpPr>
            <p:nvPr/>
          </p:nvSpPr>
          <p:spPr bwMode="auto">
            <a:xfrm rot="10785410">
              <a:off x="2008" y="1377"/>
              <a:ext cx="48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en-US" sz="400" b="1">
                  <a:solidFill>
                    <a:srgbClr val="CC0000"/>
                  </a:solidFill>
                </a:rPr>
                <a:t>20</a:t>
              </a:r>
            </a:p>
          </p:txBody>
        </p:sp>
        <p:sp>
          <p:nvSpPr>
            <p:cNvPr id="11439" name="Text Box 29"/>
            <p:cNvSpPr txBox="1">
              <a:spLocks noChangeArrowheads="1"/>
            </p:cNvSpPr>
            <p:nvPr/>
          </p:nvSpPr>
          <p:spPr bwMode="auto">
            <a:xfrm rot="10785410">
              <a:off x="1988" y="1173"/>
              <a:ext cx="48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en-US" sz="400" b="1">
                  <a:solidFill>
                    <a:srgbClr val="CC0000"/>
                  </a:solidFill>
                </a:rPr>
                <a:t>0</a:t>
              </a:r>
            </a:p>
          </p:txBody>
        </p:sp>
        <p:sp>
          <p:nvSpPr>
            <p:cNvPr id="11440" name="Freeform 30"/>
            <p:cNvSpPr>
              <a:spLocks/>
            </p:cNvSpPr>
            <p:nvPr/>
          </p:nvSpPr>
          <p:spPr bwMode="auto">
            <a:xfrm flipH="1">
              <a:off x="2021" y="993"/>
              <a:ext cx="46" cy="144"/>
            </a:xfrm>
            <a:custGeom>
              <a:avLst/>
              <a:gdLst>
                <a:gd name="T0" fmla="*/ 0 w 183"/>
                <a:gd name="T1" fmla="*/ 14 h 440"/>
                <a:gd name="T2" fmla="*/ 25 w 183"/>
                <a:gd name="T3" fmla="*/ 5 h 440"/>
                <a:gd name="T4" fmla="*/ 44 w 183"/>
                <a:gd name="T5" fmla="*/ 43 h 440"/>
                <a:gd name="T6" fmla="*/ 5 w 183"/>
                <a:gd name="T7" fmla="*/ 98 h 440"/>
                <a:gd name="T8" fmla="*/ 5 w 183"/>
                <a:gd name="T9" fmla="*/ 132 h 4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3"/>
                <a:gd name="T16" fmla="*/ 0 h 440"/>
                <a:gd name="T17" fmla="*/ 183 w 183"/>
                <a:gd name="T18" fmla="*/ 440 h 4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3" h="440">
                  <a:moveTo>
                    <a:pt x="0" y="44"/>
                  </a:moveTo>
                  <a:cubicBezTo>
                    <a:pt x="18" y="17"/>
                    <a:pt x="70" y="0"/>
                    <a:pt x="99" y="14"/>
                  </a:cubicBezTo>
                  <a:cubicBezTo>
                    <a:pt x="128" y="28"/>
                    <a:pt x="183" y="50"/>
                    <a:pt x="174" y="131"/>
                  </a:cubicBezTo>
                  <a:cubicBezTo>
                    <a:pt x="165" y="212"/>
                    <a:pt x="58" y="229"/>
                    <a:pt x="20" y="299"/>
                  </a:cubicBezTo>
                  <a:cubicBezTo>
                    <a:pt x="20" y="440"/>
                    <a:pt x="20" y="344"/>
                    <a:pt x="20" y="402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 rot="-7200000">
            <a:off x="2805113" y="1535113"/>
            <a:ext cx="1763712" cy="1198562"/>
            <a:chOff x="2175" y="1392"/>
            <a:chExt cx="1111" cy="755"/>
          </a:xfrm>
        </p:grpSpPr>
        <p:grpSp>
          <p:nvGrpSpPr>
            <p:cNvPr id="4" name="Group 32"/>
            <p:cNvGrpSpPr>
              <a:grpSpLocks/>
            </p:cNvGrpSpPr>
            <p:nvPr/>
          </p:nvGrpSpPr>
          <p:grpSpPr bwMode="auto">
            <a:xfrm>
              <a:off x="2769" y="1802"/>
              <a:ext cx="517" cy="345"/>
              <a:chOff x="2769" y="1802"/>
              <a:chExt cx="517" cy="345"/>
            </a:xfrm>
          </p:grpSpPr>
          <p:sp>
            <p:nvSpPr>
              <p:cNvPr id="11417" name="Freeform 33"/>
              <p:cNvSpPr>
                <a:spLocks/>
              </p:cNvSpPr>
              <p:nvPr/>
            </p:nvSpPr>
            <p:spPr bwMode="auto">
              <a:xfrm rot="-3614590">
                <a:off x="2818" y="1753"/>
                <a:ext cx="46" cy="144"/>
              </a:xfrm>
              <a:custGeom>
                <a:avLst/>
                <a:gdLst>
                  <a:gd name="T0" fmla="*/ 0 w 183"/>
                  <a:gd name="T1" fmla="*/ 14 h 440"/>
                  <a:gd name="T2" fmla="*/ 25 w 183"/>
                  <a:gd name="T3" fmla="*/ 5 h 440"/>
                  <a:gd name="T4" fmla="*/ 44 w 183"/>
                  <a:gd name="T5" fmla="*/ 43 h 440"/>
                  <a:gd name="T6" fmla="*/ 5 w 183"/>
                  <a:gd name="T7" fmla="*/ 98 h 440"/>
                  <a:gd name="T8" fmla="*/ 5 w 183"/>
                  <a:gd name="T9" fmla="*/ 132 h 4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3"/>
                  <a:gd name="T16" fmla="*/ 0 h 440"/>
                  <a:gd name="T17" fmla="*/ 183 w 183"/>
                  <a:gd name="T18" fmla="*/ 440 h 4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3" h="440">
                    <a:moveTo>
                      <a:pt x="0" y="44"/>
                    </a:moveTo>
                    <a:cubicBezTo>
                      <a:pt x="18" y="17"/>
                      <a:pt x="70" y="0"/>
                      <a:pt x="99" y="14"/>
                    </a:cubicBezTo>
                    <a:cubicBezTo>
                      <a:pt x="128" y="28"/>
                      <a:pt x="183" y="50"/>
                      <a:pt x="174" y="131"/>
                    </a:cubicBezTo>
                    <a:cubicBezTo>
                      <a:pt x="165" y="212"/>
                      <a:pt x="58" y="229"/>
                      <a:pt x="20" y="299"/>
                    </a:cubicBezTo>
                    <a:cubicBezTo>
                      <a:pt x="20" y="440"/>
                      <a:pt x="20" y="344"/>
                      <a:pt x="20" y="402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18" name="AutoShape 34"/>
              <p:cNvSpPr>
                <a:spLocks noChangeArrowheads="1"/>
              </p:cNvSpPr>
              <p:nvPr/>
            </p:nvSpPr>
            <p:spPr bwMode="auto">
              <a:xfrm rot="7200000">
                <a:off x="2973" y="1766"/>
                <a:ext cx="121" cy="384"/>
              </a:xfrm>
              <a:prstGeom prst="can">
                <a:avLst>
                  <a:gd name="adj" fmla="val 47104"/>
                </a:avLst>
              </a:prstGeom>
              <a:gradFill rotWithShape="1">
                <a:gsLst>
                  <a:gs pos="0">
                    <a:srgbClr val="475E76"/>
                  </a:gs>
                  <a:gs pos="50000">
                    <a:srgbClr val="99CCFF"/>
                  </a:gs>
                  <a:gs pos="100000">
                    <a:srgbClr val="475E76"/>
                  </a:gs>
                </a:gsLst>
                <a:lin ang="0" scaled="1"/>
              </a:gradFill>
              <a:ln w="31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9" name="AutoShape 35"/>
              <p:cNvSpPr>
                <a:spLocks noChangeArrowheads="1"/>
              </p:cNvSpPr>
              <p:nvPr/>
            </p:nvSpPr>
            <p:spPr bwMode="auto">
              <a:xfrm rot="1800000">
                <a:off x="3046" y="1973"/>
                <a:ext cx="240" cy="121"/>
              </a:xfrm>
              <a:prstGeom prst="flowChartOnlineStorage">
                <a:avLst/>
              </a:prstGeom>
              <a:gradFill rotWithShape="1">
                <a:gsLst>
                  <a:gs pos="0">
                    <a:srgbClr val="475E76"/>
                  </a:gs>
                  <a:gs pos="50000">
                    <a:srgbClr val="99CCFF"/>
                  </a:gs>
                  <a:gs pos="100000">
                    <a:srgbClr val="475E76"/>
                  </a:gs>
                </a:gsLst>
                <a:lin ang="5400000" scaled="1"/>
              </a:gradFill>
              <a:ln w="317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20" name="AutoShape 36"/>
              <p:cNvSpPr>
                <a:spLocks noChangeArrowheads="1"/>
              </p:cNvSpPr>
              <p:nvPr/>
            </p:nvSpPr>
            <p:spPr bwMode="auto">
              <a:xfrm rot="1800000">
                <a:off x="2935" y="1909"/>
                <a:ext cx="240" cy="121"/>
              </a:xfrm>
              <a:prstGeom prst="flowChartOnlineStorage">
                <a:avLst/>
              </a:prstGeom>
              <a:gradFill rotWithShape="1">
                <a:gsLst>
                  <a:gs pos="0">
                    <a:srgbClr val="475E76"/>
                  </a:gs>
                  <a:gs pos="50000">
                    <a:srgbClr val="99CCFF"/>
                  </a:gs>
                  <a:gs pos="100000">
                    <a:srgbClr val="475E76"/>
                  </a:gs>
                </a:gsLst>
                <a:lin ang="5400000" scaled="1"/>
              </a:gradFill>
              <a:ln w="317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21" name="Arc 37"/>
              <p:cNvSpPr>
                <a:spLocks/>
              </p:cNvSpPr>
              <p:nvPr/>
            </p:nvSpPr>
            <p:spPr bwMode="auto">
              <a:xfrm rot="7200000" flipH="1" flipV="1">
                <a:off x="3197" y="2063"/>
                <a:ext cx="121" cy="48"/>
              </a:xfrm>
              <a:custGeom>
                <a:avLst/>
                <a:gdLst>
                  <a:gd name="T0" fmla="*/ 0 w 43200"/>
                  <a:gd name="T1" fmla="*/ 0 h 35754"/>
                  <a:gd name="T2" fmla="*/ 0 w 43200"/>
                  <a:gd name="T3" fmla="*/ 0 h 35754"/>
                  <a:gd name="T4" fmla="*/ 0 w 43200"/>
                  <a:gd name="T5" fmla="*/ 0 h 35754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35754"/>
                  <a:gd name="T11" fmla="*/ 43200 w 43200"/>
                  <a:gd name="T12" fmla="*/ 35754 h 3575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35754" fill="none" extrusionOk="0">
                    <a:moveTo>
                      <a:pt x="5283" y="35753"/>
                    </a:moveTo>
                    <a:cubicBezTo>
                      <a:pt x="1875" y="31825"/>
                      <a:pt x="0" y="26800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4320"/>
                      <a:pt x="42686" y="27015"/>
                      <a:pt x="41685" y="29544"/>
                    </a:cubicBezTo>
                  </a:path>
                  <a:path w="43200" h="35754" stroke="0" extrusionOk="0">
                    <a:moveTo>
                      <a:pt x="5283" y="35753"/>
                    </a:moveTo>
                    <a:cubicBezTo>
                      <a:pt x="1875" y="31825"/>
                      <a:pt x="0" y="26800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4320"/>
                      <a:pt x="42686" y="27015"/>
                      <a:pt x="41685" y="29544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38"/>
            <p:cNvGrpSpPr>
              <a:grpSpLocks/>
            </p:cNvGrpSpPr>
            <p:nvPr/>
          </p:nvGrpSpPr>
          <p:grpSpPr bwMode="auto">
            <a:xfrm rot="2139331">
              <a:off x="2175" y="1392"/>
              <a:ext cx="753" cy="368"/>
              <a:chOff x="957" y="1034"/>
              <a:chExt cx="837" cy="409"/>
            </a:xfrm>
          </p:grpSpPr>
          <p:sp>
            <p:nvSpPr>
              <p:cNvPr id="11407" name="Freeform 39"/>
              <p:cNvSpPr>
                <a:spLocks/>
              </p:cNvSpPr>
              <p:nvPr/>
            </p:nvSpPr>
            <p:spPr bwMode="auto">
              <a:xfrm>
                <a:off x="1100" y="1034"/>
                <a:ext cx="694" cy="409"/>
              </a:xfrm>
              <a:custGeom>
                <a:avLst/>
                <a:gdLst>
                  <a:gd name="T0" fmla="*/ 395 w 694"/>
                  <a:gd name="T1" fmla="*/ 307 h 409"/>
                  <a:gd name="T2" fmla="*/ 435 w 694"/>
                  <a:gd name="T3" fmla="*/ 326 h 409"/>
                  <a:gd name="T4" fmla="*/ 480 w 694"/>
                  <a:gd name="T5" fmla="*/ 336 h 409"/>
                  <a:gd name="T6" fmla="*/ 543 w 694"/>
                  <a:gd name="T7" fmla="*/ 338 h 409"/>
                  <a:gd name="T8" fmla="*/ 570 w 694"/>
                  <a:gd name="T9" fmla="*/ 365 h 409"/>
                  <a:gd name="T10" fmla="*/ 530 w 694"/>
                  <a:gd name="T11" fmla="*/ 383 h 409"/>
                  <a:gd name="T12" fmla="*/ 464 w 694"/>
                  <a:gd name="T13" fmla="*/ 409 h 409"/>
                  <a:gd name="T14" fmla="*/ 398 w 694"/>
                  <a:gd name="T15" fmla="*/ 405 h 409"/>
                  <a:gd name="T16" fmla="*/ 303 w 694"/>
                  <a:gd name="T17" fmla="*/ 395 h 409"/>
                  <a:gd name="T18" fmla="*/ 246 w 694"/>
                  <a:gd name="T19" fmla="*/ 374 h 409"/>
                  <a:gd name="T20" fmla="*/ 211 w 694"/>
                  <a:gd name="T21" fmla="*/ 364 h 409"/>
                  <a:gd name="T22" fmla="*/ 174 w 694"/>
                  <a:gd name="T23" fmla="*/ 352 h 409"/>
                  <a:gd name="T24" fmla="*/ 141 w 694"/>
                  <a:gd name="T25" fmla="*/ 345 h 409"/>
                  <a:gd name="T26" fmla="*/ 91 w 694"/>
                  <a:gd name="T27" fmla="*/ 344 h 409"/>
                  <a:gd name="T28" fmla="*/ 51 w 694"/>
                  <a:gd name="T29" fmla="*/ 351 h 409"/>
                  <a:gd name="T30" fmla="*/ 11 w 694"/>
                  <a:gd name="T31" fmla="*/ 345 h 409"/>
                  <a:gd name="T32" fmla="*/ 8 w 694"/>
                  <a:gd name="T33" fmla="*/ 328 h 409"/>
                  <a:gd name="T34" fmla="*/ 27 w 694"/>
                  <a:gd name="T35" fmla="*/ 285 h 409"/>
                  <a:gd name="T36" fmla="*/ 27 w 694"/>
                  <a:gd name="T37" fmla="*/ 223 h 409"/>
                  <a:gd name="T38" fmla="*/ 33 w 694"/>
                  <a:gd name="T39" fmla="*/ 157 h 409"/>
                  <a:gd name="T40" fmla="*/ 41 w 694"/>
                  <a:gd name="T41" fmla="*/ 122 h 409"/>
                  <a:gd name="T42" fmla="*/ 75 w 694"/>
                  <a:gd name="T43" fmla="*/ 117 h 409"/>
                  <a:gd name="T44" fmla="*/ 111 w 694"/>
                  <a:gd name="T45" fmla="*/ 125 h 409"/>
                  <a:gd name="T46" fmla="*/ 137 w 694"/>
                  <a:gd name="T47" fmla="*/ 125 h 409"/>
                  <a:gd name="T48" fmla="*/ 235 w 694"/>
                  <a:gd name="T49" fmla="*/ 74 h 409"/>
                  <a:gd name="T50" fmla="*/ 312 w 694"/>
                  <a:gd name="T51" fmla="*/ 38 h 409"/>
                  <a:gd name="T52" fmla="*/ 359 w 694"/>
                  <a:gd name="T53" fmla="*/ 25 h 409"/>
                  <a:gd name="T54" fmla="*/ 400 w 694"/>
                  <a:gd name="T55" fmla="*/ 3 h 409"/>
                  <a:gd name="T56" fmla="*/ 430 w 694"/>
                  <a:gd name="T57" fmla="*/ 3 h 409"/>
                  <a:gd name="T58" fmla="*/ 472 w 694"/>
                  <a:gd name="T59" fmla="*/ 19 h 409"/>
                  <a:gd name="T60" fmla="*/ 530 w 694"/>
                  <a:gd name="T61" fmla="*/ 50 h 409"/>
                  <a:gd name="T62" fmla="*/ 575 w 694"/>
                  <a:gd name="T63" fmla="*/ 76 h 409"/>
                  <a:gd name="T64" fmla="*/ 607 w 694"/>
                  <a:gd name="T65" fmla="*/ 88 h 409"/>
                  <a:gd name="T66" fmla="*/ 636 w 694"/>
                  <a:gd name="T67" fmla="*/ 128 h 409"/>
                  <a:gd name="T68" fmla="*/ 655 w 694"/>
                  <a:gd name="T69" fmla="*/ 155 h 409"/>
                  <a:gd name="T70" fmla="*/ 671 w 694"/>
                  <a:gd name="T71" fmla="*/ 185 h 409"/>
                  <a:gd name="T72" fmla="*/ 692 w 694"/>
                  <a:gd name="T73" fmla="*/ 247 h 409"/>
                  <a:gd name="T74" fmla="*/ 694 w 694"/>
                  <a:gd name="T75" fmla="*/ 299 h 409"/>
                  <a:gd name="T76" fmla="*/ 687 w 694"/>
                  <a:gd name="T77" fmla="*/ 328 h 409"/>
                  <a:gd name="T78" fmla="*/ 655 w 694"/>
                  <a:gd name="T79" fmla="*/ 320 h 409"/>
                  <a:gd name="T80" fmla="*/ 641 w 694"/>
                  <a:gd name="T81" fmla="*/ 293 h 409"/>
                  <a:gd name="T82" fmla="*/ 636 w 694"/>
                  <a:gd name="T83" fmla="*/ 256 h 409"/>
                  <a:gd name="T84" fmla="*/ 590 w 694"/>
                  <a:gd name="T85" fmla="*/ 207 h 409"/>
                  <a:gd name="T86" fmla="*/ 570 w 694"/>
                  <a:gd name="T87" fmla="*/ 179 h 409"/>
                  <a:gd name="T88" fmla="*/ 536 w 694"/>
                  <a:gd name="T89" fmla="*/ 176 h 409"/>
                  <a:gd name="T90" fmla="*/ 501 w 694"/>
                  <a:gd name="T91" fmla="*/ 169 h 409"/>
                  <a:gd name="T92" fmla="*/ 470 w 694"/>
                  <a:gd name="T93" fmla="*/ 175 h 409"/>
                  <a:gd name="T94" fmla="*/ 434 w 694"/>
                  <a:gd name="T95" fmla="*/ 201 h 409"/>
                  <a:gd name="T96" fmla="*/ 397 w 694"/>
                  <a:gd name="T97" fmla="*/ 236 h 409"/>
                  <a:gd name="T98" fmla="*/ 385 w 694"/>
                  <a:gd name="T99" fmla="*/ 287 h 409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694"/>
                  <a:gd name="T151" fmla="*/ 0 h 409"/>
                  <a:gd name="T152" fmla="*/ 694 w 694"/>
                  <a:gd name="T153" fmla="*/ 409 h 409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694" h="409">
                    <a:moveTo>
                      <a:pt x="385" y="287"/>
                    </a:moveTo>
                    <a:lnTo>
                      <a:pt x="395" y="307"/>
                    </a:lnTo>
                    <a:lnTo>
                      <a:pt x="409" y="317"/>
                    </a:lnTo>
                    <a:lnTo>
                      <a:pt x="435" y="326"/>
                    </a:lnTo>
                    <a:lnTo>
                      <a:pt x="457" y="339"/>
                    </a:lnTo>
                    <a:lnTo>
                      <a:pt x="480" y="336"/>
                    </a:lnTo>
                    <a:lnTo>
                      <a:pt x="516" y="331"/>
                    </a:lnTo>
                    <a:lnTo>
                      <a:pt x="543" y="338"/>
                    </a:lnTo>
                    <a:lnTo>
                      <a:pt x="563" y="351"/>
                    </a:lnTo>
                    <a:lnTo>
                      <a:pt x="570" y="365"/>
                    </a:lnTo>
                    <a:lnTo>
                      <a:pt x="553" y="374"/>
                    </a:lnTo>
                    <a:lnTo>
                      <a:pt x="530" y="383"/>
                    </a:lnTo>
                    <a:lnTo>
                      <a:pt x="493" y="396"/>
                    </a:lnTo>
                    <a:lnTo>
                      <a:pt x="464" y="409"/>
                    </a:lnTo>
                    <a:lnTo>
                      <a:pt x="428" y="406"/>
                    </a:lnTo>
                    <a:lnTo>
                      <a:pt x="398" y="405"/>
                    </a:lnTo>
                    <a:lnTo>
                      <a:pt x="375" y="403"/>
                    </a:lnTo>
                    <a:lnTo>
                      <a:pt x="303" y="395"/>
                    </a:lnTo>
                    <a:lnTo>
                      <a:pt x="276" y="383"/>
                    </a:lnTo>
                    <a:lnTo>
                      <a:pt x="246" y="374"/>
                    </a:lnTo>
                    <a:lnTo>
                      <a:pt x="231" y="368"/>
                    </a:lnTo>
                    <a:lnTo>
                      <a:pt x="211" y="364"/>
                    </a:lnTo>
                    <a:lnTo>
                      <a:pt x="190" y="356"/>
                    </a:lnTo>
                    <a:lnTo>
                      <a:pt x="174" y="352"/>
                    </a:lnTo>
                    <a:lnTo>
                      <a:pt x="157" y="346"/>
                    </a:lnTo>
                    <a:lnTo>
                      <a:pt x="141" y="345"/>
                    </a:lnTo>
                    <a:lnTo>
                      <a:pt x="120" y="342"/>
                    </a:lnTo>
                    <a:lnTo>
                      <a:pt x="91" y="344"/>
                    </a:lnTo>
                    <a:lnTo>
                      <a:pt x="70" y="348"/>
                    </a:lnTo>
                    <a:lnTo>
                      <a:pt x="51" y="351"/>
                    </a:lnTo>
                    <a:lnTo>
                      <a:pt x="32" y="349"/>
                    </a:lnTo>
                    <a:lnTo>
                      <a:pt x="11" y="345"/>
                    </a:lnTo>
                    <a:lnTo>
                      <a:pt x="0" y="343"/>
                    </a:lnTo>
                    <a:lnTo>
                      <a:pt x="8" y="328"/>
                    </a:lnTo>
                    <a:lnTo>
                      <a:pt x="16" y="313"/>
                    </a:lnTo>
                    <a:lnTo>
                      <a:pt x="27" y="285"/>
                    </a:lnTo>
                    <a:lnTo>
                      <a:pt x="26" y="244"/>
                    </a:lnTo>
                    <a:lnTo>
                      <a:pt x="27" y="223"/>
                    </a:lnTo>
                    <a:lnTo>
                      <a:pt x="31" y="181"/>
                    </a:lnTo>
                    <a:lnTo>
                      <a:pt x="33" y="157"/>
                    </a:lnTo>
                    <a:lnTo>
                      <a:pt x="35" y="134"/>
                    </a:lnTo>
                    <a:lnTo>
                      <a:pt x="41" y="122"/>
                    </a:lnTo>
                    <a:lnTo>
                      <a:pt x="31" y="109"/>
                    </a:lnTo>
                    <a:lnTo>
                      <a:pt x="75" y="117"/>
                    </a:lnTo>
                    <a:lnTo>
                      <a:pt x="91" y="118"/>
                    </a:lnTo>
                    <a:lnTo>
                      <a:pt x="111" y="125"/>
                    </a:lnTo>
                    <a:lnTo>
                      <a:pt x="125" y="126"/>
                    </a:lnTo>
                    <a:lnTo>
                      <a:pt x="137" y="125"/>
                    </a:lnTo>
                    <a:lnTo>
                      <a:pt x="161" y="113"/>
                    </a:lnTo>
                    <a:lnTo>
                      <a:pt x="235" y="74"/>
                    </a:lnTo>
                    <a:lnTo>
                      <a:pt x="275" y="54"/>
                    </a:lnTo>
                    <a:lnTo>
                      <a:pt x="312" y="38"/>
                    </a:lnTo>
                    <a:lnTo>
                      <a:pt x="334" y="33"/>
                    </a:lnTo>
                    <a:lnTo>
                      <a:pt x="359" y="25"/>
                    </a:lnTo>
                    <a:lnTo>
                      <a:pt x="379" y="15"/>
                    </a:lnTo>
                    <a:lnTo>
                      <a:pt x="400" y="3"/>
                    </a:lnTo>
                    <a:lnTo>
                      <a:pt x="416" y="0"/>
                    </a:lnTo>
                    <a:lnTo>
                      <a:pt x="430" y="3"/>
                    </a:lnTo>
                    <a:lnTo>
                      <a:pt x="452" y="14"/>
                    </a:lnTo>
                    <a:lnTo>
                      <a:pt x="472" y="19"/>
                    </a:lnTo>
                    <a:lnTo>
                      <a:pt x="490" y="25"/>
                    </a:lnTo>
                    <a:lnTo>
                      <a:pt x="530" y="50"/>
                    </a:lnTo>
                    <a:lnTo>
                      <a:pt x="551" y="59"/>
                    </a:lnTo>
                    <a:lnTo>
                      <a:pt x="575" y="76"/>
                    </a:lnTo>
                    <a:lnTo>
                      <a:pt x="595" y="83"/>
                    </a:lnTo>
                    <a:lnTo>
                      <a:pt x="607" y="88"/>
                    </a:lnTo>
                    <a:lnTo>
                      <a:pt x="622" y="109"/>
                    </a:lnTo>
                    <a:lnTo>
                      <a:pt x="636" y="128"/>
                    </a:lnTo>
                    <a:lnTo>
                      <a:pt x="649" y="144"/>
                    </a:lnTo>
                    <a:lnTo>
                      <a:pt x="655" y="155"/>
                    </a:lnTo>
                    <a:lnTo>
                      <a:pt x="664" y="170"/>
                    </a:lnTo>
                    <a:lnTo>
                      <a:pt x="671" y="185"/>
                    </a:lnTo>
                    <a:lnTo>
                      <a:pt x="689" y="220"/>
                    </a:lnTo>
                    <a:lnTo>
                      <a:pt x="692" y="247"/>
                    </a:lnTo>
                    <a:lnTo>
                      <a:pt x="692" y="276"/>
                    </a:lnTo>
                    <a:lnTo>
                      <a:pt x="694" y="299"/>
                    </a:lnTo>
                    <a:lnTo>
                      <a:pt x="692" y="317"/>
                    </a:lnTo>
                    <a:lnTo>
                      <a:pt x="687" y="328"/>
                    </a:lnTo>
                    <a:lnTo>
                      <a:pt x="675" y="331"/>
                    </a:lnTo>
                    <a:lnTo>
                      <a:pt x="655" y="320"/>
                    </a:lnTo>
                    <a:lnTo>
                      <a:pt x="645" y="306"/>
                    </a:lnTo>
                    <a:lnTo>
                      <a:pt x="641" y="293"/>
                    </a:lnTo>
                    <a:lnTo>
                      <a:pt x="636" y="275"/>
                    </a:lnTo>
                    <a:lnTo>
                      <a:pt x="636" y="256"/>
                    </a:lnTo>
                    <a:lnTo>
                      <a:pt x="612" y="231"/>
                    </a:lnTo>
                    <a:lnTo>
                      <a:pt x="590" y="207"/>
                    </a:lnTo>
                    <a:lnTo>
                      <a:pt x="580" y="190"/>
                    </a:lnTo>
                    <a:lnTo>
                      <a:pt x="570" y="179"/>
                    </a:lnTo>
                    <a:lnTo>
                      <a:pt x="553" y="180"/>
                    </a:lnTo>
                    <a:lnTo>
                      <a:pt x="536" y="176"/>
                    </a:lnTo>
                    <a:lnTo>
                      <a:pt x="515" y="175"/>
                    </a:lnTo>
                    <a:lnTo>
                      <a:pt x="501" y="169"/>
                    </a:lnTo>
                    <a:lnTo>
                      <a:pt x="482" y="171"/>
                    </a:lnTo>
                    <a:lnTo>
                      <a:pt x="470" y="175"/>
                    </a:lnTo>
                    <a:lnTo>
                      <a:pt x="453" y="188"/>
                    </a:lnTo>
                    <a:lnTo>
                      <a:pt x="434" y="201"/>
                    </a:lnTo>
                    <a:lnTo>
                      <a:pt x="412" y="215"/>
                    </a:lnTo>
                    <a:lnTo>
                      <a:pt x="397" y="236"/>
                    </a:lnTo>
                    <a:lnTo>
                      <a:pt x="381" y="252"/>
                    </a:lnTo>
                    <a:lnTo>
                      <a:pt x="385" y="287"/>
                    </a:lnTo>
                    <a:close/>
                  </a:path>
                </a:pathLst>
              </a:custGeom>
              <a:solidFill>
                <a:srgbClr val="FFBFB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08" name="Freeform 40"/>
              <p:cNvSpPr>
                <a:spLocks/>
              </p:cNvSpPr>
              <p:nvPr/>
            </p:nvSpPr>
            <p:spPr bwMode="auto">
              <a:xfrm rot="2180584" flipH="1">
                <a:off x="1590" y="1083"/>
                <a:ext cx="111" cy="53"/>
              </a:xfrm>
              <a:custGeom>
                <a:avLst/>
                <a:gdLst>
                  <a:gd name="T0" fmla="*/ 0 w 138"/>
                  <a:gd name="T1" fmla="*/ 0 h 66"/>
                  <a:gd name="T2" fmla="*/ 53 w 138"/>
                  <a:gd name="T3" fmla="*/ 22 h 66"/>
                  <a:gd name="T4" fmla="*/ 111 w 138"/>
                  <a:gd name="T5" fmla="*/ 53 h 66"/>
                  <a:gd name="T6" fmla="*/ 0 60000 65536"/>
                  <a:gd name="T7" fmla="*/ 0 60000 65536"/>
                  <a:gd name="T8" fmla="*/ 0 60000 65536"/>
                  <a:gd name="T9" fmla="*/ 0 w 138"/>
                  <a:gd name="T10" fmla="*/ 0 h 66"/>
                  <a:gd name="T11" fmla="*/ 138 w 138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8" h="66">
                    <a:moveTo>
                      <a:pt x="0" y="0"/>
                    </a:moveTo>
                    <a:lnTo>
                      <a:pt x="66" y="27"/>
                    </a:lnTo>
                    <a:lnTo>
                      <a:pt x="138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09" name="Freeform 41"/>
              <p:cNvSpPr>
                <a:spLocks/>
              </p:cNvSpPr>
              <p:nvPr/>
            </p:nvSpPr>
            <p:spPr bwMode="auto">
              <a:xfrm rot="3423405" flipH="1">
                <a:off x="1629" y="1374"/>
                <a:ext cx="16" cy="54"/>
              </a:xfrm>
              <a:custGeom>
                <a:avLst/>
                <a:gdLst>
                  <a:gd name="T0" fmla="*/ 5 w 70"/>
                  <a:gd name="T1" fmla="*/ 0 h 169"/>
                  <a:gd name="T2" fmla="*/ 12 w 70"/>
                  <a:gd name="T3" fmla="*/ 17 h 169"/>
                  <a:gd name="T4" fmla="*/ 16 w 70"/>
                  <a:gd name="T5" fmla="*/ 27 h 169"/>
                  <a:gd name="T6" fmla="*/ 16 w 70"/>
                  <a:gd name="T7" fmla="*/ 36 h 169"/>
                  <a:gd name="T8" fmla="*/ 13 w 70"/>
                  <a:gd name="T9" fmla="*/ 45 h 169"/>
                  <a:gd name="T10" fmla="*/ 6 w 70"/>
                  <a:gd name="T11" fmla="*/ 50 h 169"/>
                  <a:gd name="T12" fmla="*/ 0 w 70"/>
                  <a:gd name="T13" fmla="*/ 54 h 16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0"/>
                  <a:gd name="T22" fmla="*/ 0 h 169"/>
                  <a:gd name="T23" fmla="*/ 70 w 70"/>
                  <a:gd name="T24" fmla="*/ 169 h 16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0" h="169">
                    <a:moveTo>
                      <a:pt x="23" y="0"/>
                    </a:moveTo>
                    <a:lnTo>
                      <a:pt x="53" y="52"/>
                    </a:lnTo>
                    <a:lnTo>
                      <a:pt x="69" y="83"/>
                    </a:lnTo>
                    <a:lnTo>
                      <a:pt x="70" y="113"/>
                    </a:lnTo>
                    <a:lnTo>
                      <a:pt x="58" y="140"/>
                    </a:lnTo>
                    <a:lnTo>
                      <a:pt x="27" y="158"/>
                    </a:lnTo>
                    <a:lnTo>
                      <a:pt x="0" y="169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10" name="Freeform 42"/>
              <p:cNvSpPr>
                <a:spLocks/>
              </p:cNvSpPr>
              <p:nvPr/>
            </p:nvSpPr>
            <p:spPr bwMode="auto">
              <a:xfrm rot="3012925" flipH="1">
                <a:off x="1676" y="1190"/>
                <a:ext cx="13" cy="33"/>
              </a:xfrm>
              <a:custGeom>
                <a:avLst/>
                <a:gdLst>
                  <a:gd name="T0" fmla="*/ 0 w 50"/>
                  <a:gd name="T1" fmla="*/ 0 h 93"/>
                  <a:gd name="T2" fmla="*/ 0 w 50"/>
                  <a:gd name="T3" fmla="*/ 11 h 93"/>
                  <a:gd name="T4" fmla="*/ 2 w 50"/>
                  <a:gd name="T5" fmla="*/ 20 h 93"/>
                  <a:gd name="T6" fmla="*/ 7 w 50"/>
                  <a:gd name="T7" fmla="*/ 29 h 93"/>
                  <a:gd name="T8" fmla="*/ 13 w 50"/>
                  <a:gd name="T9" fmla="*/ 33 h 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0"/>
                  <a:gd name="T16" fmla="*/ 0 h 93"/>
                  <a:gd name="T17" fmla="*/ 50 w 50"/>
                  <a:gd name="T18" fmla="*/ 93 h 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0" h="93">
                    <a:moveTo>
                      <a:pt x="0" y="0"/>
                    </a:moveTo>
                    <a:lnTo>
                      <a:pt x="0" y="32"/>
                    </a:lnTo>
                    <a:lnTo>
                      <a:pt x="6" y="57"/>
                    </a:lnTo>
                    <a:lnTo>
                      <a:pt x="25" y="82"/>
                    </a:lnTo>
                    <a:lnTo>
                      <a:pt x="50" y="93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11" name="Freeform 43"/>
              <p:cNvSpPr>
                <a:spLocks/>
              </p:cNvSpPr>
              <p:nvPr/>
            </p:nvSpPr>
            <p:spPr bwMode="auto">
              <a:xfrm rot="3892858" flipH="1">
                <a:off x="1736" y="1271"/>
                <a:ext cx="10" cy="25"/>
              </a:xfrm>
              <a:custGeom>
                <a:avLst/>
                <a:gdLst>
                  <a:gd name="T0" fmla="*/ 0 w 19"/>
                  <a:gd name="T1" fmla="*/ 0 h 43"/>
                  <a:gd name="T2" fmla="*/ 0 w 19"/>
                  <a:gd name="T3" fmla="*/ 8 h 43"/>
                  <a:gd name="T4" fmla="*/ 2 w 19"/>
                  <a:gd name="T5" fmla="*/ 16 h 43"/>
                  <a:gd name="T6" fmla="*/ 10 w 19"/>
                  <a:gd name="T7" fmla="*/ 25 h 4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9"/>
                  <a:gd name="T13" fmla="*/ 0 h 43"/>
                  <a:gd name="T14" fmla="*/ 19 w 19"/>
                  <a:gd name="T15" fmla="*/ 43 h 4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9" h="43">
                    <a:moveTo>
                      <a:pt x="0" y="0"/>
                    </a:moveTo>
                    <a:lnTo>
                      <a:pt x="0" y="14"/>
                    </a:lnTo>
                    <a:lnTo>
                      <a:pt x="4" y="28"/>
                    </a:lnTo>
                    <a:lnTo>
                      <a:pt x="19" y="43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" name="Group 44"/>
              <p:cNvGrpSpPr>
                <a:grpSpLocks/>
              </p:cNvGrpSpPr>
              <p:nvPr/>
            </p:nvGrpSpPr>
            <p:grpSpPr bwMode="auto">
              <a:xfrm rot="11405476" flipH="1">
                <a:off x="957" y="1115"/>
                <a:ext cx="261" cy="307"/>
                <a:chOff x="2457" y="2549"/>
                <a:chExt cx="557" cy="547"/>
              </a:xfrm>
            </p:grpSpPr>
            <p:sp>
              <p:nvSpPr>
                <p:cNvPr id="11415" name="Freeform 45"/>
                <p:cNvSpPr>
                  <a:spLocks/>
                </p:cNvSpPr>
                <p:nvPr/>
              </p:nvSpPr>
              <p:spPr bwMode="auto">
                <a:xfrm>
                  <a:off x="2457" y="2549"/>
                  <a:ext cx="557" cy="547"/>
                </a:xfrm>
                <a:custGeom>
                  <a:avLst/>
                  <a:gdLst>
                    <a:gd name="T0" fmla="*/ 557 w 1112"/>
                    <a:gd name="T1" fmla="*/ 70 h 1094"/>
                    <a:gd name="T2" fmla="*/ 529 w 1112"/>
                    <a:gd name="T3" fmla="*/ 136 h 1094"/>
                    <a:gd name="T4" fmla="*/ 509 w 1112"/>
                    <a:gd name="T5" fmla="*/ 186 h 1094"/>
                    <a:gd name="T6" fmla="*/ 486 w 1112"/>
                    <a:gd name="T7" fmla="*/ 238 h 1094"/>
                    <a:gd name="T8" fmla="*/ 472 w 1112"/>
                    <a:gd name="T9" fmla="*/ 294 h 1094"/>
                    <a:gd name="T10" fmla="*/ 463 w 1112"/>
                    <a:gd name="T11" fmla="*/ 351 h 1094"/>
                    <a:gd name="T12" fmla="*/ 453 w 1112"/>
                    <a:gd name="T13" fmla="*/ 407 h 1094"/>
                    <a:gd name="T14" fmla="*/ 453 w 1112"/>
                    <a:gd name="T15" fmla="*/ 458 h 1094"/>
                    <a:gd name="T16" fmla="*/ 453 w 1112"/>
                    <a:gd name="T17" fmla="*/ 500 h 1094"/>
                    <a:gd name="T18" fmla="*/ 453 w 1112"/>
                    <a:gd name="T19" fmla="*/ 519 h 1094"/>
                    <a:gd name="T20" fmla="*/ 121 w 1112"/>
                    <a:gd name="T21" fmla="*/ 547 h 1094"/>
                    <a:gd name="T22" fmla="*/ 65 w 1112"/>
                    <a:gd name="T23" fmla="*/ 224 h 1094"/>
                    <a:gd name="T24" fmla="*/ 14 w 1112"/>
                    <a:gd name="T25" fmla="*/ 33 h 1094"/>
                    <a:gd name="T26" fmla="*/ 0 w 1112"/>
                    <a:gd name="T27" fmla="*/ 0 h 1094"/>
                    <a:gd name="T28" fmla="*/ 210 w 1112"/>
                    <a:gd name="T29" fmla="*/ 37 h 1094"/>
                    <a:gd name="T30" fmla="*/ 383 w 1112"/>
                    <a:gd name="T31" fmla="*/ 51 h 1094"/>
                    <a:gd name="T32" fmla="*/ 495 w 1112"/>
                    <a:gd name="T33" fmla="*/ 51 h 1094"/>
                    <a:gd name="T34" fmla="*/ 557 w 1112"/>
                    <a:gd name="T35" fmla="*/ 70 h 109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112"/>
                    <a:gd name="T55" fmla="*/ 0 h 1094"/>
                    <a:gd name="T56" fmla="*/ 1112 w 1112"/>
                    <a:gd name="T57" fmla="*/ 1094 h 1094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112" h="1094">
                      <a:moveTo>
                        <a:pt x="1112" y="140"/>
                      </a:moveTo>
                      <a:lnTo>
                        <a:pt x="1056" y="271"/>
                      </a:lnTo>
                      <a:lnTo>
                        <a:pt x="1017" y="373"/>
                      </a:lnTo>
                      <a:lnTo>
                        <a:pt x="971" y="476"/>
                      </a:lnTo>
                      <a:lnTo>
                        <a:pt x="943" y="588"/>
                      </a:lnTo>
                      <a:lnTo>
                        <a:pt x="924" y="702"/>
                      </a:lnTo>
                      <a:lnTo>
                        <a:pt x="905" y="814"/>
                      </a:lnTo>
                      <a:lnTo>
                        <a:pt x="905" y="916"/>
                      </a:lnTo>
                      <a:lnTo>
                        <a:pt x="905" y="1001"/>
                      </a:lnTo>
                      <a:lnTo>
                        <a:pt x="905" y="1038"/>
                      </a:lnTo>
                      <a:lnTo>
                        <a:pt x="242" y="1094"/>
                      </a:lnTo>
                      <a:lnTo>
                        <a:pt x="130" y="448"/>
                      </a:lnTo>
                      <a:lnTo>
                        <a:pt x="28" y="65"/>
                      </a:lnTo>
                      <a:lnTo>
                        <a:pt x="0" y="0"/>
                      </a:lnTo>
                      <a:lnTo>
                        <a:pt x="420" y="75"/>
                      </a:lnTo>
                      <a:lnTo>
                        <a:pt x="765" y="103"/>
                      </a:lnTo>
                      <a:lnTo>
                        <a:pt x="989" y="103"/>
                      </a:lnTo>
                      <a:lnTo>
                        <a:pt x="1112" y="140"/>
                      </a:lnTo>
                      <a:close/>
                    </a:path>
                  </a:pathLst>
                </a:custGeom>
                <a:solidFill>
                  <a:srgbClr val="5F7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6" name="Oval 46"/>
                <p:cNvSpPr>
                  <a:spLocks noChangeArrowheads="1"/>
                </p:cNvSpPr>
                <p:nvPr/>
              </p:nvSpPr>
              <p:spPr bwMode="auto">
                <a:xfrm>
                  <a:off x="2793" y="2961"/>
                  <a:ext cx="61" cy="7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413" name="Freeform 47"/>
              <p:cNvSpPr>
                <a:spLocks/>
              </p:cNvSpPr>
              <p:nvPr/>
            </p:nvSpPr>
            <p:spPr bwMode="auto">
              <a:xfrm rot="8068401" flipH="1">
                <a:off x="1546" y="1379"/>
                <a:ext cx="15" cy="10"/>
              </a:xfrm>
              <a:custGeom>
                <a:avLst/>
                <a:gdLst>
                  <a:gd name="T0" fmla="*/ 15 w 55"/>
                  <a:gd name="T1" fmla="*/ 10 h 33"/>
                  <a:gd name="T2" fmla="*/ 7 w 55"/>
                  <a:gd name="T3" fmla="*/ 7 h 33"/>
                  <a:gd name="T4" fmla="*/ 2 w 55"/>
                  <a:gd name="T5" fmla="*/ 2 h 33"/>
                  <a:gd name="T6" fmla="*/ 0 w 55"/>
                  <a:gd name="T7" fmla="*/ 0 h 3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5"/>
                  <a:gd name="T13" fmla="*/ 0 h 33"/>
                  <a:gd name="T14" fmla="*/ 55 w 55"/>
                  <a:gd name="T15" fmla="*/ 33 h 3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5" h="33">
                    <a:moveTo>
                      <a:pt x="55" y="33"/>
                    </a:moveTo>
                    <a:lnTo>
                      <a:pt x="26" y="22"/>
                    </a:lnTo>
                    <a:lnTo>
                      <a:pt x="7" y="8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14" name="Freeform 48"/>
              <p:cNvSpPr>
                <a:spLocks/>
              </p:cNvSpPr>
              <p:nvPr/>
            </p:nvSpPr>
            <p:spPr bwMode="auto">
              <a:xfrm rot="2668401" flipH="1">
                <a:off x="1554" y="1050"/>
                <a:ext cx="51" cy="32"/>
              </a:xfrm>
              <a:custGeom>
                <a:avLst/>
                <a:gdLst>
                  <a:gd name="T0" fmla="*/ 0 w 53"/>
                  <a:gd name="T1" fmla="*/ 0 h 34"/>
                  <a:gd name="T2" fmla="*/ 16 w 53"/>
                  <a:gd name="T3" fmla="*/ 8 h 34"/>
                  <a:gd name="T4" fmla="*/ 51 w 53"/>
                  <a:gd name="T5" fmla="*/ 32 h 34"/>
                  <a:gd name="T6" fmla="*/ 0 60000 65536"/>
                  <a:gd name="T7" fmla="*/ 0 60000 65536"/>
                  <a:gd name="T8" fmla="*/ 0 60000 65536"/>
                  <a:gd name="T9" fmla="*/ 0 w 53"/>
                  <a:gd name="T10" fmla="*/ 0 h 34"/>
                  <a:gd name="T11" fmla="*/ 53 w 53"/>
                  <a:gd name="T12" fmla="*/ 34 h 3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3" h="34">
                    <a:moveTo>
                      <a:pt x="0" y="0"/>
                    </a:moveTo>
                    <a:lnTo>
                      <a:pt x="17" y="8"/>
                    </a:lnTo>
                    <a:lnTo>
                      <a:pt x="53" y="34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" name="Group 49"/>
          <p:cNvGrpSpPr>
            <a:grpSpLocks/>
          </p:cNvGrpSpPr>
          <p:nvPr/>
        </p:nvGrpSpPr>
        <p:grpSpPr bwMode="auto">
          <a:xfrm rot="-10316726">
            <a:off x="2789238" y="728663"/>
            <a:ext cx="3457575" cy="801687"/>
            <a:chOff x="960" y="2736"/>
            <a:chExt cx="2303" cy="646"/>
          </a:xfrm>
        </p:grpSpPr>
        <p:sp>
          <p:nvSpPr>
            <p:cNvPr id="11323" name="Line 50"/>
            <p:cNvSpPr>
              <a:spLocks noChangeShapeType="1"/>
            </p:cNvSpPr>
            <p:nvPr/>
          </p:nvSpPr>
          <p:spPr bwMode="auto">
            <a:xfrm rot="13430130" flipH="1">
              <a:off x="1283" y="2736"/>
              <a:ext cx="1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4" name="Line 51"/>
            <p:cNvSpPr>
              <a:spLocks noChangeShapeType="1"/>
            </p:cNvSpPr>
            <p:nvPr/>
          </p:nvSpPr>
          <p:spPr bwMode="auto">
            <a:xfrm rot="13430130" flipH="1">
              <a:off x="1352" y="2759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5" name="Line 52"/>
            <p:cNvSpPr>
              <a:spLocks noChangeShapeType="1"/>
            </p:cNvSpPr>
            <p:nvPr/>
          </p:nvSpPr>
          <p:spPr bwMode="auto">
            <a:xfrm rot="13430130" flipH="1">
              <a:off x="1385" y="2771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6" name="Line 53"/>
            <p:cNvSpPr>
              <a:spLocks noChangeShapeType="1"/>
            </p:cNvSpPr>
            <p:nvPr/>
          </p:nvSpPr>
          <p:spPr bwMode="auto">
            <a:xfrm rot="13430130" flipH="1">
              <a:off x="1412" y="2783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7" name="Line 54"/>
            <p:cNvSpPr>
              <a:spLocks noChangeShapeType="1"/>
            </p:cNvSpPr>
            <p:nvPr/>
          </p:nvSpPr>
          <p:spPr bwMode="auto">
            <a:xfrm rot="13430130" flipH="1">
              <a:off x="1499" y="2816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8" name="Line 55"/>
            <p:cNvSpPr>
              <a:spLocks noChangeShapeType="1"/>
            </p:cNvSpPr>
            <p:nvPr/>
          </p:nvSpPr>
          <p:spPr bwMode="auto">
            <a:xfrm rot="13430130" flipH="1">
              <a:off x="1319" y="2748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9" name="Line 56"/>
            <p:cNvSpPr>
              <a:spLocks noChangeShapeType="1"/>
            </p:cNvSpPr>
            <p:nvPr/>
          </p:nvSpPr>
          <p:spPr bwMode="auto">
            <a:xfrm rot="13430130" flipH="1">
              <a:off x="1442" y="2795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0" name="Line 57"/>
            <p:cNvSpPr>
              <a:spLocks noChangeShapeType="1"/>
            </p:cNvSpPr>
            <p:nvPr/>
          </p:nvSpPr>
          <p:spPr bwMode="auto">
            <a:xfrm rot="13430130" flipH="1">
              <a:off x="1528" y="2820"/>
              <a:ext cx="1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1" name="Line 58"/>
            <p:cNvSpPr>
              <a:spLocks noChangeShapeType="1"/>
            </p:cNvSpPr>
            <p:nvPr/>
          </p:nvSpPr>
          <p:spPr bwMode="auto">
            <a:xfrm rot="13430130" flipH="1">
              <a:off x="1469" y="2807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2" name="Line 59"/>
            <p:cNvSpPr>
              <a:spLocks noChangeShapeType="1"/>
            </p:cNvSpPr>
            <p:nvPr/>
          </p:nvSpPr>
          <p:spPr bwMode="auto">
            <a:xfrm rot="13430130" flipH="1">
              <a:off x="1598" y="2846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3" name="Line 60"/>
            <p:cNvSpPr>
              <a:spLocks noChangeShapeType="1"/>
            </p:cNvSpPr>
            <p:nvPr/>
          </p:nvSpPr>
          <p:spPr bwMode="auto">
            <a:xfrm rot="13430130" flipH="1">
              <a:off x="1631" y="2858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4" name="Line 61"/>
            <p:cNvSpPr>
              <a:spLocks noChangeShapeType="1"/>
            </p:cNvSpPr>
            <p:nvPr/>
          </p:nvSpPr>
          <p:spPr bwMode="auto">
            <a:xfrm rot="13430130" flipH="1">
              <a:off x="1658" y="2870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5" name="Line 62"/>
            <p:cNvSpPr>
              <a:spLocks noChangeShapeType="1"/>
            </p:cNvSpPr>
            <p:nvPr/>
          </p:nvSpPr>
          <p:spPr bwMode="auto">
            <a:xfrm rot="13430130" flipH="1">
              <a:off x="1745" y="2903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6" name="Line 63"/>
            <p:cNvSpPr>
              <a:spLocks noChangeShapeType="1"/>
            </p:cNvSpPr>
            <p:nvPr/>
          </p:nvSpPr>
          <p:spPr bwMode="auto">
            <a:xfrm rot="13430130" flipH="1">
              <a:off x="1565" y="2835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7" name="Line 64"/>
            <p:cNvSpPr>
              <a:spLocks noChangeShapeType="1"/>
            </p:cNvSpPr>
            <p:nvPr/>
          </p:nvSpPr>
          <p:spPr bwMode="auto">
            <a:xfrm rot="13430130" flipH="1">
              <a:off x="1688" y="2882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8" name="Line 65"/>
            <p:cNvSpPr>
              <a:spLocks noChangeShapeType="1"/>
            </p:cNvSpPr>
            <p:nvPr/>
          </p:nvSpPr>
          <p:spPr bwMode="auto">
            <a:xfrm rot="13430130" flipH="1">
              <a:off x="1774" y="2907"/>
              <a:ext cx="1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9" name="Line 66"/>
            <p:cNvSpPr>
              <a:spLocks noChangeShapeType="1"/>
            </p:cNvSpPr>
            <p:nvPr/>
          </p:nvSpPr>
          <p:spPr bwMode="auto">
            <a:xfrm rot="13430130" flipH="1">
              <a:off x="1715" y="2894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0" name="Line 67"/>
            <p:cNvSpPr>
              <a:spLocks noChangeShapeType="1"/>
            </p:cNvSpPr>
            <p:nvPr/>
          </p:nvSpPr>
          <p:spPr bwMode="auto">
            <a:xfrm rot="13430130" flipH="1">
              <a:off x="1844" y="2933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1" name="Line 68"/>
            <p:cNvSpPr>
              <a:spLocks noChangeShapeType="1"/>
            </p:cNvSpPr>
            <p:nvPr/>
          </p:nvSpPr>
          <p:spPr bwMode="auto">
            <a:xfrm rot="13430130" flipH="1">
              <a:off x="1877" y="2945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2" name="Line 69"/>
            <p:cNvSpPr>
              <a:spLocks noChangeShapeType="1"/>
            </p:cNvSpPr>
            <p:nvPr/>
          </p:nvSpPr>
          <p:spPr bwMode="auto">
            <a:xfrm rot="13430130" flipH="1">
              <a:off x="1904" y="2957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3" name="Line 70"/>
            <p:cNvSpPr>
              <a:spLocks noChangeShapeType="1"/>
            </p:cNvSpPr>
            <p:nvPr/>
          </p:nvSpPr>
          <p:spPr bwMode="auto">
            <a:xfrm rot="13430130" flipH="1">
              <a:off x="1991" y="2990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4" name="Line 71"/>
            <p:cNvSpPr>
              <a:spLocks noChangeShapeType="1"/>
            </p:cNvSpPr>
            <p:nvPr/>
          </p:nvSpPr>
          <p:spPr bwMode="auto">
            <a:xfrm rot="13430130" flipH="1">
              <a:off x="1811" y="2922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5" name="Line 72"/>
            <p:cNvSpPr>
              <a:spLocks noChangeShapeType="1"/>
            </p:cNvSpPr>
            <p:nvPr/>
          </p:nvSpPr>
          <p:spPr bwMode="auto">
            <a:xfrm rot="13430130" flipH="1">
              <a:off x="1934" y="2969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6" name="Line 73"/>
            <p:cNvSpPr>
              <a:spLocks noChangeShapeType="1"/>
            </p:cNvSpPr>
            <p:nvPr/>
          </p:nvSpPr>
          <p:spPr bwMode="auto">
            <a:xfrm rot="13430130" flipH="1">
              <a:off x="2020" y="2994"/>
              <a:ext cx="1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7" name="Line 74"/>
            <p:cNvSpPr>
              <a:spLocks noChangeShapeType="1"/>
            </p:cNvSpPr>
            <p:nvPr/>
          </p:nvSpPr>
          <p:spPr bwMode="auto">
            <a:xfrm rot="13430130" flipH="1">
              <a:off x="1961" y="2981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8" name="Rectangle 75" descr="Oak"/>
            <p:cNvSpPr>
              <a:spLocks noChangeArrowheads="1"/>
            </p:cNvSpPr>
            <p:nvPr/>
          </p:nvSpPr>
          <p:spPr bwMode="auto">
            <a:xfrm rot="1466637">
              <a:off x="960" y="2999"/>
              <a:ext cx="2303" cy="173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PerspectiveFront">
                <a:rot lat="18600000" lon="21299996" rev="0"/>
              </a:camera>
              <a:lightRig rig="legacyFlat4" dir="b"/>
            </a:scene3d>
            <a:sp3d extrusionH="11100" prstMaterial="legacyMatte">
              <a:bevelT w="13500" h="13500" prst="angle"/>
              <a:bevelB w="13500" h="13500" prst="angle"/>
              <a:extrusionClr>
                <a:srgbClr val="FFCC99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1349" name="Line 76"/>
            <p:cNvSpPr>
              <a:spLocks noChangeShapeType="1"/>
            </p:cNvSpPr>
            <p:nvPr/>
          </p:nvSpPr>
          <p:spPr bwMode="auto">
            <a:xfrm rot="13430130" flipH="1">
              <a:off x="1352" y="2759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0" name="Line 77"/>
            <p:cNvSpPr>
              <a:spLocks noChangeShapeType="1"/>
            </p:cNvSpPr>
            <p:nvPr/>
          </p:nvSpPr>
          <p:spPr bwMode="auto">
            <a:xfrm rot="13430130" flipH="1">
              <a:off x="1385" y="2771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1" name="Line 78"/>
            <p:cNvSpPr>
              <a:spLocks noChangeShapeType="1"/>
            </p:cNvSpPr>
            <p:nvPr/>
          </p:nvSpPr>
          <p:spPr bwMode="auto">
            <a:xfrm rot="13430130" flipH="1">
              <a:off x="1412" y="2783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2" name="Line 79"/>
            <p:cNvSpPr>
              <a:spLocks noChangeShapeType="1"/>
            </p:cNvSpPr>
            <p:nvPr/>
          </p:nvSpPr>
          <p:spPr bwMode="auto">
            <a:xfrm rot="13430130" flipH="1">
              <a:off x="1499" y="2816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3" name="Line 80"/>
            <p:cNvSpPr>
              <a:spLocks noChangeShapeType="1"/>
            </p:cNvSpPr>
            <p:nvPr/>
          </p:nvSpPr>
          <p:spPr bwMode="auto">
            <a:xfrm rot="13430130" flipH="1">
              <a:off x="1319" y="2748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4" name="Line 81"/>
            <p:cNvSpPr>
              <a:spLocks noChangeShapeType="1"/>
            </p:cNvSpPr>
            <p:nvPr/>
          </p:nvSpPr>
          <p:spPr bwMode="auto">
            <a:xfrm rot="13430130" flipH="1">
              <a:off x="1442" y="2795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5" name="Line 82"/>
            <p:cNvSpPr>
              <a:spLocks noChangeShapeType="1"/>
            </p:cNvSpPr>
            <p:nvPr/>
          </p:nvSpPr>
          <p:spPr bwMode="auto">
            <a:xfrm rot="13430130" flipH="1">
              <a:off x="1528" y="2820"/>
              <a:ext cx="1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6" name="Line 83"/>
            <p:cNvSpPr>
              <a:spLocks noChangeShapeType="1"/>
            </p:cNvSpPr>
            <p:nvPr/>
          </p:nvSpPr>
          <p:spPr bwMode="auto">
            <a:xfrm rot="13430130" flipH="1">
              <a:off x="1469" y="2807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7" name="Line 84"/>
            <p:cNvSpPr>
              <a:spLocks noChangeShapeType="1"/>
            </p:cNvSpPr>
            <p:nvPr/>
          </p:nvSpPr>
          <p:spPr bwMode="auto">
            <a:xfrm rot="13430130" flipH="1">
              <a:off x="1598" y="2846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8" name="Line 85"/>
            <p:cNvSpPr>
              <a:spLocks noChangeShapeType="1"/>
            </p:cNvSpPr>
            <p:nvPr/>
          </p:nvSpPr>
          <p:spPr bwMode="auto">
            <a:xfrm rot="13430130" flipH="1">
              <a:off x="1631" y="2858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9" name="Line 86"/>
            <p:cNvSpPr>
              <a:spLocks noChangeShapeType="1"/>
            </p:cNvSpPr>
            <p:nvPr/>
          </p:nvSpPr>
          <p:spPr bwMode="auto">
            <a:xfrm rot="13430130" flipH="1">
              <a:off x="1658" y="2870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0" name="Line 87"/>
            <p:cNvSpPr>
              <a:spLocks noChangeShapeType="1"/>
            </p:cNvSpPr>
            <p:nvPr/>
          </p:nvSpPr>
          <p:spPr bwMode="auto">
            <a:xfrm rot="13430130" flipH="1">
              <a:off x="1745" y="2903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1" name="Line 88"/>
            <p:cNvSpPr>
              <a:spLocks noChangeShapeType="1"/>
            </p:cNvSpPr>
            <p:nvPr/>
          </p:nvSpPr>
          <p:spPr bwMode="auto">
            <a:xfrm rot="13430130" flipH="1">
              <a:off x="1565" y="2835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2" name="Line 89"/>
            <p:cNvSpPr>
              <a:spLocks noChangeShapeType="1"/>
            </p:cNvSpPr>
            <p:nvPr/>
          </p:nvSpPr>
          <p:spPr bwMode="auto">
            <a:xfrm rot="13430130" flipH="1">
              <a:off x="1688" y="2882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3" name="Line 90"/>
            <p:cNvSpPr>
              <a:spLocks noChangeShapeType="1"/>
            </p:cNvSpPr>
            <p:nvPr/>
          </p:nvSpPr>
          <p:spPr bwMode="auto">
            <a:xfrm rot="13430130" flipH="1">
              <a:off x="1774" y="2907"/>
              <a:ext cx="1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4" name="Line 91"/>
            <p:cNvSpPr>
              <a:spLocks noChangeShapeType="1"/>
            </p:cNvSpPr>
            <p:nvPr/>
          </p:nvSpPr>
          <p:spPr bwMode="auto">
            <a:xfrm rot="13430130" flipH="1">
              <a:off x="1715" y="2894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5" name="Line 92"/>
            <p:cNvSpPr>
              <a:spLocks noChangeShapeType="1"/>
            </p:cNvSpPr>
            <p:nvPr/>
          </p:nvSpPr>
          <p:spPr bwMode="auto">
            <a:xfrm rot="13430130" flipH="1">
              <a:off x="1844" y="2933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6" name="Line 93"/>
            <p:cNvSpPr>
              <a:spLocks noChangeShapeType="1"/>
            </p:cNvSpPr>
            <p:nvPr/>
          </p:nvSpPr>
          <p:spPr bwMode="auto">
            <a:xfrm rot="13430130" flipH="1">
              <a:off x="1877" y="2945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7" name="Line 94"/>
            <p:cNvSpPr>
              <a:spLocks noChangeShapeType="1"/>
            </p:cNvSpPr>
            <p:nvPr/>
          </p:nvSpPr>
          <p:spPr bwMode="auto">
            <a:xfrm rot="13430130" flipH="1">
              <a:off x="1904" y="2957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8" name="Line 95"/>
            <p:cNvSpPr>
              <a:spLocks noChangeShapeType="1"/>
            </p:cNvSpPr>
            <p:nvPr/>
          </p:nvSpPr>
          <p:spPr bwMode="auto">
            <a:xfrm rot="13430130" flipH="1">
              <a:off x="1991" y="2990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9" name="Line 96"/>
            <p:cNvSpPr>
              <a:spLocks noChangeShapeType="1"/>
            </p:cNvSpPr>
            <p:nvPr/>
          </p:nvSpPr>
          <p:spPr bwMode="auto">
            <a:xfrm rot="13430130" flipH="1">
              <a:off x="1811" y="2922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0" name="Line 97"/>
            <p:cNvSpPr>
              <a:spLocks noChangeShapeType="1"/>
            </p:cNvSpPr>
            <p:nvPr/>
          </p:nvSpPr>
          <p:spPr bwMode="auto">
            <a:xfrm rot="13430130" flipH="1">
              <a:off x="1934" y="2969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1" name="Line 98"/>
            <p:cNvSpPr>
              <a:spLocks noChangeShapeType="1"/>
            </p:cNvSpPr>
            <p:nvPr/>
          </p:nvSpPr>
          <p:spPr bwMode="auto">
            <a:xfrm rot="13430130" flipH="1">
              <a:off x="2020" y="2997"/>
              <a:ext cx="1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2" name="Line 99"/>
            <p:cNvSpPr>
              <a:spLocks noChangeShapeType="1"/>
            </p:cNvSpPr>
            <p:nvPr/>
          </p:nvSpPr>
          <p:spPr bwMode="auto">
            <a:xfrm rot="13430130" flipH="1">
              <a:off x="1961" y="2981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3" name="Line 100"/>
            <p:cNvSpPr>
              <a:spLocks noChangeShapeType="1"/>
            </p:cNvSpPr>
            <p:nvPr/>
          </p:nvSpPr>
          <p:spPr bwMode="auto">
            <a:xfrm rot="13430130" flipH="1">
              <a:off x="2090" y="3025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4" name="Line 101"/>
            <p:cNvSpPr>
              <a:spLocks noChangeShapeType="1"/>
            </p:cNvSpPr>
            <p:nvPr/>
          </p:nvSpPr>
          <p:spPr bwMode="auto">
            <a:xfrm rot="13430130" flipH="1">
              <a:off x="2123" y="3037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5" name="Line 102"/>
            <p:cNvSpPr>
              <a:spLocks noChangeShapeType="1"/>
            </p:cNvSpPr>
            <p:nvPr/>
          </p:nvSpPr>
          <p:spPr bwMode="auto">
            <a:xfrm rot="13430130" flipH="1">
              <a:off x="2150" y="3049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6" name="Line 103"/>
            <p:cNvSpPr>
              <a:spLocks noChangeShapeType="1"/>
            </p:cNvSpPr>
            <p:nvPr/>
          </p:nvSpPr>
          <p:spPr bwMode="auto">
            <a:xfrm rot="13430130" flipH="1">
              <a:off x="2237" y="3082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7" name="Line 104"/>
            <p:cNvSpPr>
              <a:spLocks noChangeShapeType="1"/>
            </p:cNvSpPr>
            <p:nvPr/>
          </p:nvSpPr>
          <p:spPr bwMode="auto">
            <a:xfrm rot="13430130" flipH="1">
              <a:off x="2057" y="3014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8" name="Line 105"/>
            <p:cNvSpPr>
              <a:spLocks noChangeShapeType="1"/>
            </p:cNvSpPr>
            <p:nvPr/>
          </p:nvSpPr>
          <p:spPr bwMode="auto">
            <a:xfrm rot="13430130" flipH="1">
              <a:off x="2180" y="3061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9" name="Line 106"/>
            <p:cNvSpPr>
              <a:spLocks noChangeShapeType="1"/>
            </p:cNvSpPr>
            <p:nvPr/>
          </p:nvSpPr>
          <p:spPr bwMode="auto">
            <a:xfrm rot="13430130" flipH="1">
              <a:off x="2266" y="3086"/>
              <a:ext cx="1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0" name="Line 107"/>
            <p:cNvSpPr>
              <a:spLocks noChangeShapeType="1"/>
            </p:cNvSpPr>
            <p:nvPr/>
          </p:nvSpPr>
          <p:spPr bwMode="auto">
            <a:xfrm rot="13430130" flipH="1">
              <a:off x="2207" y="3073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1" name="Line 108"/>
            <p:cNvSpPr>
              <a:spLocks noChangeShapeType="1"/>
            </p:cNvSpPr>
            <p:nvPr/>
          </p:nvSpPr>
          <p:spPr bwMode="auto">
            <a:xfrm rot="13430130" flipH="1">
              <a:off x="2336" y="3112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2" name="Line 109"/>
            <p:cNvSpPr>
              <a:spLocks noChangeShapeType="1"/>
            </p:cNvSpPr>
            <p:nvPr/>
          </p:nvSpPr>
          <p:spPr bwMode="auto">
            <a:xfrm rot="13430130" flipH="1">
              <a:off x="2369" y="3124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3" name="Line 110"/>
            <p:cNvSpPr>
              <a:spLocks noChangeShapeType="1"/>
            </p:cNvSpPr>
            <p:nvPr/>
          </p:nvSpPr>
          <p:spPr bwMode="auto">
            <a:xfrm rot="13430130" flipH="1">
              <a:off x="2396" y="3136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4" name="Line 111"/>
            <p:cNvSpPr>
              <a:spLocks noChangeShapeType="1"/>
            </p:cNvSpPr>
            <p:nvPr/>
          </p:nvSpPr>
          <p:spPr bwMode="auto">
            <a:xfrm rot="13430130" flipH="1">
              <a:off x="2483" y="3169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5" name="Line 112"/>
            <p:cNvSpPr>
              <a:spLocks noChangeShapeType="1"/>
            </p:cNvSpPr>
            <p:nvPr/>
          </p:nvSpPr>
          <p:spPr bwMode="auto">
            <a:xfrm rot="13430130" flipH="1">
              <a:off x="2303" y="3101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6" name="Line 113"/>
            <p:cNvSpPr>
              <a:spLocks noChangeShapeType="1"/>
            </p:cNvSpPr>
            <p:nvPr/>
          </p:nvSpPr>
          <p:spPr bwMode="auto">
            <a:xfrm rot="13430130" flipH="1">
              <a:off x="2426" y="3148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7" name="Line 114"/>
            <p:cNvSpPr>
              <a:spLocks noChangeShapeType="1"/>
            </p:cNvSpPr>
            <p:nvPr/>
          </p:nvSpPr>
          <p:spPr bwMode="auto">
            <a:xfrm rot="13430130" flipH="1">
              <a:off x="2512" y="3173"/>
              <a:ext cx="1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8" name="Line 115"/>
            <p:cNvSpPr>
              <a:spLocks noChangeShapeType="1"/>
            </p:cNvSpPr>
            <p:nvPr/>
          </p:nvSpPr>
          <p:spPr bwMode="auto">
            <a:xfrm rot="13430130" flipH="1">
              <a:off x="2453" y="3160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9" name="Line 116"/>
            <p:cNvSpPr>
              <a:spLocks noChangeShapeType="1"/>
            </p:cNvSpPr>
            <p:nvPr/>
          </p:nvSpPr>
          <p:spPr bwMode="auto">
            <a:xfrm rot="13430130" flipH="1">
              <a:off x="2582" y="3199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0" name="Line 117"/>
            <p:cNvSpPr>
              <a:spLocks noChangeShapeType="1"/>
            </p:cNvSpPr>
            <p:nvPr/>
          </p:nvSpPr>
          <p:spPr bwMode="auto">
            <a:xfrm rot="13430130" flipH="1">
              <a:off x="2615" y="3211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1" name="Line 118"/>
            <p:cNvSpPr>
              <a:spLocks noChangeShapeType="1"/>
            </p:cNvSpPr>
            <p:nvPr/>
          </p:nvSpPr>
          <p:spPr bwMode="auto">
            <a:xfrm rot="13430130" flipH="1">
              <a:off x="2642" y="3223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2" name="Line 119"/>
            <p:cNvSpPr>
              <a:spLocks noChangeShapeType="1"/>
            </p:cNvSpPr>
            <p:nvPr/>
          </p:nvSpPr>
          <p:spPr bwMode="auto">
            <a:xfrm rot="13430130" flipH="1">
              <a:off x="2729" y="3256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3" name="Line 120"/>
            <p:cNvSpPr>
              <a:spLocks noChangeShapeType="1"/>
            </p:cNvSpPr>
            <p:nvPr/>
          </p:nvSpPr>
          <p:spPr bwMode="auto">
            <a:xfrm rot="13430130" flipH="1">
              <a:off x="2549" y="3188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4" name="Line 121"/>
            <p:cNvSpPr>
              <a:spLocks noChangeShapeType="1"/>
            </p:cNvSpPr>
            <p:nvPr/>
          </p:nvSpPr>
          <p:spPr bwMode="auto">
            <a:xfrm rot="13430130" flipH="1">
              <a:off x="2672" y="3235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5" name="Line 122"/>
            <p:cNvSpPr>
              <a:spLocks noChangeShapeType="1"/>
            </p:cNvSpPr>
            <p:nvPr/>
          </p:nvSpPr>
          <p:spPr bwMode="auto">
            <a:xfrm rot="13430130" flipH="1">
              <a:off x="2758" y="3260"/>
              <a:ext cx="1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6" name="Line 123"/>
            <p:cNvSpPr>
              <a:spLocks noChangeShapeType="1"/>
            </p:cNvSpPr>
            <p:nvPr/>
          </p:nvSpPr>
          <p:spPr bwMode="auto">
            <a:xfrm rot="13430130" flipH="1">
              <a:off x="2699" y="3247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7" name="Line 124"/>
            <p:cNvSpPr>
              <a:spLocks noChangeShapeType="1"/>
            </p:cNvSpPr>
            <p:nvPr/>
          </p:nvSpPr>
          <p:spPr bwMode="auto">
            <a:xfrm rot="13430130" flipH="1">
              <a:off x="2828" y="3286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8" name="Line 125"/>
            <p:cNvSpPr>
              <a:spLocks noChangeShapeType="1"/>
            </p:cNvSpPr>
            <p:nvPr/>
          </p:nvSpPr>
          <p:spPr bwMode="auto">
            <a:xfrm rot="13430130" flipH="1">
              <a:off x="2861" y="3298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9" name="Line 126"/>
            <p:cNvSpPr>
              <a:spLocks noChangeShapeType="1"/>
            </p:cNvSpPr>
            <p:nvPr/>
          </p:nvSpPr>
          <p:spPr bwMode="auto">
            <a:xfrm rot="13430130" flipH="1">
              <a:off x="2888" y="3310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00" name="Line 127"/>
            <p:cNvSpPr>
              <a:spLocks noChangeShapeType="1"/>
            </p:cNvSpPr>
            <p:nvPr/>
          </p:nvSpPr>
          <p:spPr bwMode="auto">
            <a:xfrm rot="13430130" flipH="1">
              <a:off x="2975" y="3343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01" name="Line 128"/>
            <p:cNvSpPr>
              <a:spLocks noChangeShapeType="1"/>
            </p:cNvSpPr>
            <p:nvPr/>
          </p:nvSpPr>
          <p:spPr bwMode="auto">
            <a:xfrm rot="13430130" flipH="1">
              <a:off x="2795" y="3275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02" name="Line 129"/>
            <p:cNvSpPr>
              <a:spLocks noChangeShapeType="1"/>
            </p:cNvSpPr>
            <p:nvPr/>
          </p:nvSpPr>
          <p:spPr bwMode="auto">
            <a:xfrm rot="13430130" flipH="1">
              <a:off x="2918" y="3322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03" name="Line 130"/>
            <p:cNvSpPr>
              <a:spLocks noChangeShapeType="1"/>
            </p:cNvSpPr>
            <p:nvPr/>
          </p:nvSpPr>
          <p:spPr bwMode="auto">
            <a:xfrm rot="13430130" flipH="1">
              <a:off x="3004" y="3347"/>
              <a:ext cx="1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04" name="Line 131"/>
            <p:cNvSpPr>
              <a:spLocks noChangeShapeType="1"/>
            </p:cNvSpPr>
            <p:nvPr/>
          </p:nvSpPr>
          <p:spPr bwMode="auto">
            <a:xfrm rot="13430130" flipH="1">
              <a:off x="2945" y="3334"/>
              <a:ext cx="1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924" name="AutoShape 132"/>
          <p:cNvSpPr>
            <a:spLocks noChangeArrowheads="1"/>
          </p:cNvSpPr>
          <p:nvPr/>
        </p:nvSpPr>
        <p:spPr bwMode="auto">
          <a:xfrm>
            <a:off x="4527550" y="815975"/>
            <a:ext cx="82550" cy="365125"/>
          </a:xfrm>
          <a:prstGeom prst="can">
            <a:avLst>
              <a:gd name="adj" fmla="val 53855"/>
            </a:avLst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3925" name="Text Box 133"/>
          <p:cNvSpPr txBox="1">
            <a:spLocks noChangeArrowheads="1"/>
          </p:cNvSpPr>
          <p:nvPr/>
        </p:nvSpPr>
        <p:spPr bwMode="auto">
          <a:xfrm>
            <a:off x="247650" y="4670425"/>
            <a:ext cx="883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1- Khi OO</a:t>
            </a:r>
            <a:r>
              <a:rPr lang="en-US" sz="2400" b="1" baseline="-25000">
                <a:solidFill>
                  <a:srgbClr val="0000CC"/>
                </a:solidFill>
              </a:rPr>
              <a:t>1</a:t>
            </a:r>
            <a:r>
              <a:rPr lang="en-US" sz="2400" b="1">
                <a:solidFill>
                  <a:srgbClr val="0000CC"/>
                </a:solidFill>
              </a:rPr>
              <a:t> = 10cm và OO</a:t>
            </a:r>
            <a:r>
              <a:rPr lang="en-US" sz="2400" b="1" baseline="-25000">
                <a:solidFill>
                  <a:srgbClr val="0000CC"/>
                </a:solidFill>
              </a:rPr>
              <a:t>2</a:t>
            </a:r>
            <a:r>
              <a:rPr lang="en-US" sz="2400" b="1">
                <a:solidFill>
                  <a:srgbClr val="0000CC"/>
                </a:solidFill>
              </a:rPr>
              <a:t> = 20cm =&gt; F</a:t>
            </a:r>
            <a:r>
              <a:rPr lang="en-US" sz="2400" b="1" baseline="-25000">
                <a:solidFill>
                  <a:srgbClr val="0000CC"/>
                </a:solidFill>
              </a:rPr>
              <a:t>1</a:t>
            </a:r>
            <a:r>
              <a:rPr lang="en-US" sz="2400" b="1">
                <a:solidFill>
                  <a:srgbClr val="0000CC"/>
                </a:solidFill>
              </a:rPr>
              <a:t> = ….N  ; F</a:t>
            </a:r>
            <a:r>
              <a:rPr lang="en-US" sz="2400" b="1" baseline="-25000">
                <a:solidFill>
                  <a:srgbClr val="0000CC"/>
                </a:solidFill>
              </a:rPr>
              <a:t>2</a:t>
            </a:r>
            <a:r>
              <a:rPr lang="en-US" sz="2400" b="1">
                <a:solidFill>
                  <a:srgbClr val="0000CC"/>
                </a:solidFill>
              </a:rPr>
              <a:t> = ……N</a:t>
            </a:r>
          </a:p>
        </p:txBody>
      </p:sp>
      <p:sp>
        <p:nvSpPr>
          <p:cNvPr id="33926" name="Text Box 134"/>
          <p:cNvSpPr txBox="1">
            <a:spLocks noChangeArrowheads="1"/>
          </p:cNvSpPr>
          <p:nvPr/>
        </p:nvSpPr>
        <p:spPr bwMode="auto">
          <a:xfrm>
            <a:off x="247650" y="5824538"/>
            <a:ext cx="883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3- Khi OO</a:t>
            </a:r>
            <a:r>
              <a:rPr lang="en-US" sz="2400" b="1" baseline="-25000">
                <a:solidFill>
                  <a:srgbClr val="0000CC"/>
                </a:solidFill>
              </a:rPr>
              <a:t>1</a:t>
            </a:r>
            <a:r>
              <a:rPr lang="en-US" sz="2400" b="1">
                <a:solidFill>
                  <a:srgbClr val="0000CC"/>
                </a:solidFill>
              </a:rPr>
              <a:t> = 10cm và OO</a:t>
            </a:r>
            <a:r>
              <a:rPr lang="en-US" sz="2400" b="1" baseline="-25000">
                <a:solidFill>
                  <a:srgbClr val="0000CC"/>
                </a:solidFill>
              </a:rPr>
              <a:t>2</a:t>
            </a:r>
            <a:r>
              <a:rPr lang="en-US" sz="2400" b="1">
                <a:solidFill>
                  <a:srgbClr val="0000CC"/>
                </a:solidFill>
              </a:rPr>
              <a:t> = 5cm =&gt; F</a:t>
            </a:r>
            <a:r>
              <a:rPr lang="en-US" sz="2400" b="1" baseline="-25000">
                <a:solidFill>
                  <a:srgbClr val="0000CC"/>
                </a:solidFill>
              </a:rPr>
              <a:t>1</a:t>
            </a:r>
            <a:r>
              <a:rPr lang="en-US" sz="2400" b="1">
                <a:solidFill>
                  <a:srgbClr val="0000CC"/>
                </a:solidFill>
              </a:rPr>
              <a:t> = ….N    ; F</a:t>
            </a:r>
            <a:r>
              <a:rPr lang="en-US" sz="2400" b="1" baseline="-25000">
                <a:solidFill>
                  <a:srgbClr val="0000CC"/>
                </a:solidFill>
              </a:rPr>
              <a:t>2</a:t>
            </a:r>
            <a:r>
              <a:rPr lang="en-US" sz="2400" b="1">
                <a:solidFill>
                  <a:srgbClr val="0000CC"/>
                </a:solidFill>
              </a:rPr>
              <a:t> = ……N</a:t>
            </a:r>
          </a:p>
        </p:txBody>
      </p:sp>
      <p:sp>
        <p:nvSpPr>
          <p:cNvPr id="33927" name="Text Box 135"/>
          <p:cNvSpPr txBox="1">
            <a:spLocks noChangeArrowheads="1"/>
          </p:cNvSpPr>
          <p:nvPr/>
        </p:nvSpPr>
        <p:spPr bwMode="auto">
          <a:xfrm>
            <a:off x="247650" y="5291138"/>
            <a:ext cx="883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Symbol" pitchFamily="18" charset="2"/>
              <a:buNone/>
            </a:pPr>
            <a:r>
              <a:rPr lang="en-US" sz="2400" b="1">
                <a:solidFill>
                  <a:srgbClr val="0000CC"/>
                </a:solidFill>
              </a:rPr>
              <a:t>2- Khi OO</a:t>
            </a:r>
            <a:r>
              <a:rPr lang="en-US" sz="2400" b="1" baseline="-25000">
                <a:solidFill>
                  <a:srgbClr val="0000CC"/>
                </a:solidFill>
              </a:rPr>
              <a:t>1</a:t>
            </a:r>
            <a:r>
              <a:rPr lang="en-US" sz="2400" b="1">
                <a:solidFill>
                  <a:srgbClr val="0000CC"/>
                </a:solidFill>
              </a:rPr>
              <a:t> = 10cm và OO</a:t>
            </a:r>
            <a:r>
              <a:rPr lang="en-US" sz="2400" b="1" baseline="-25000">
                <a:solidFill>
                  <a:srgbClr val="0000CC"/>
                </a:solidFill>
              </a:rPr>
              <a:t>2</a:t>
            </a:r>
            <a:r>
              <a:rPr lang="en-US" sz="2400" b="1">
                <a:solidFill>
                  <a:srgbClr val="0000CC"/>
                </a:solidFill>
              </a:rPr>
              <a:t> = 10cm =&gt; F</a:t>
            </a:r>
            <a:r>
              <a:rPr lang="en-US" sz="2400" b="1" baseline="-25000">
                <a:solidFill>
                  <a:srgbClr val="0000CC"/>
                </a:solidFill>
              </a:rPr>
              <a:t>1</a:t>
            </a:r>
            <a:r>
              <a:rPr lang="en-US" sz="2400" b="1">
                <a:solidFill>
                  <a:srgbClr val="0000CC"/>
                </a:solidFill>
              </a:rPr>
              <a:t> = ….N  ; F</a:t>
            </a:r>
            <a:r>
              <a:rPr lang="en-US" sz="2400" b="1" baseline="-25000">
                <a:solidFill>
                  <a:srgbClr val="0000CC"/>
                </a:solidFill>
              </a:rPr>
              <a:t>2</a:t>
            </a:r>
            <a:r>
              <a:rPr lang="en-US" sz="2400" b="1">
                <a:solidFill>
                  <a:srgbClr val="0000CC"/>
                </a:solidFill>
              </a:rPr>
              <a:t> = ……N</a:t>
            </a:r>
          </a:p>
        </p:txBody>
      </p:sp>
      <p:grpSp>
        <p:nvGrpSpPr>
          <p:cNvPr id="8" name="Group 136"/>
          <p:cNvGrpSpPr>
            <a:grpSpLocks/>
          </p:cNvGrpSpPr>
          <p:nvPr/>
        </p:nvGrpSpPr>
        <p:grpSpPr bwMode="auto">
          <a:xfrm>
            <a:off x="5186363" y="1895475"/>
            <a:ext cx="185737" cy="900113"/>
            <a:chOff x="1700" y="1977"/>
            <a:chExt cx="117" cy="567"/>
          </a:xfrm>
        </p:grpSpPr>
        <p:sp>
          <p:nvSpPr>
            <p:cNvPr id="33929" name="AutoShape 137"/>
            <p:cNvSpPr>
              <a:spLocks noChangeArrowheads="1"/>
            </p:cNvSpPr>
            <p:nvPr/>
          </p:nvSpPr>
          <p:spPr bwMode="auto">
            <a:xfrm>
              <a:off x="1700" y="1977"/>
              <a:ext cx="96" cy="480"/>
            </a:xfrm>
            <a:prstGeom prst="can">
              <a:avLst>
                <a:gd name="adj" fmla="val 59375"/>
              </a:avLst>
            </a:prstGeom>
            <a:gradFill rotWithShape="1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1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05" name="Line 138"/>
            <p:cNvSpPr>
              <a:spLocks noChangeShapeType="1"/>
            </p:cNvSpPr>
            <p:nvPr/>
          </p:nvSpPr>
          <p:spPr bwMode="auto">
            <a:xfrm>
              <a:off x="1733" y="2133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6" name="Line 139"/>
            <p:cNvSpPr>
              <a:spLocks noChangeShapeType="1"/>
            </p:cNvSpPr>
            <p:nvPr/>
          </p:nvSpPr>
          <p:spPr bwMode="auto">
            <a:xfrm>
              <a:off x="1733" y="2322"/>
              <a:ext cx="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7" name="Line 140"/>
            <p:cNvSpPr>
              <a:spLocks noChangeShapeType="1"/>
            </p:cNvSpPr>
            <p:nvPr/>
          </p:nvSpPr>
          <p:spPr bwMode="auto">
            <a:xfrm>
              <a:off x="1733" y="2421"/>
              <a:ext cx="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8" name="Line 141"/>
            <p:cNvSpPr>
              <a:spLocks noChangeShapeType="1"/>
            </p:cNvSpPr>
            <p:nvPr/>
          </p:nvSpPr>
          <p:spPr bwMode="auto">
            <a:xfrm>
              <a:off x="1733" y="2346"/>
              <a:ext cx="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9" name="Line 142"/>
            <p:cNvSpPr>
              <a:spLocks noChangeShapeType="1"/>
            </p:cNvSpPr>
            <p:nvPr/>
          </p:nvSpPr>
          <p:spPr bwMode="auto">
            <a:xfrm>
              <a:off x="1733" y="2373"/>
              <a:ext cx="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0" name="Line 143"/>
            <p:cNvSpPr>
              <a:spLocks noChangeShapeType="1"/>
            </p:cNvSpPr>
            <p:nvPr/>
          </p:nvSpPr>
          <p:spPr bwMode="auto">
            <a:xfrm>
              <a:off x="1733" y="2373"/>
              <a:ext cx="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1" name="Line 144"/>
            <p:cNvSpPr>
              <a:spLocks noChangeShapeType="1"/>
            </p:cNvSpPr>
            <p:nvPr/>
          </p:nvSpPr>
          <p:spPr bwMode="auto">
            <a:xfrm>
              <a:off x="1733" y="2400"/>
              <a:ext cx="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2" name="Line 145"/>
            <p:cNvSpPr>
              <a:spLocks noChangeShapeType="1"/>
            </p:cNvSpPr>
            <p:nvPr/>
          </p:nvSpPr>
          <p:spPr bwMode="auto">
            <a:xfrm>
              <a:off x="1733" y="2223"/>
              <a:ext cx="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3" name="Line 146"/>
            <p:cNvSpPr>
              <a:spLocks noChangeShapeType="1"/>
            </p:cNvSpPr>
            <p:nvPr/>
          </p:nvSpPr>
          <p:spPr bwMode="auto">
            <a:xfrm>
              <a:off x="1733" y="2247"/>
              <a:ext cx="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4" name="Line 147"/>
            <p:cNvSpPr>
              <a:spLocks noChangeShapeType="1"/>
            </p:cNvSpPr>
            <p:nvPr/>
          </p:nvSpPr>
          <p:spPr bwMode="auto">
            <a:xfrm>
              <a:off x="1733" y="2274"/>
              <a:ext cx="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5" name="Line 148"/>
            <p:cNvSpPr>
              <a:spLocks noChangeShapeType="1"/>
            </p:cNvSpPr>
            <p:nvPr/>
          </p:nvSpPr>
          <p:spPr bwMode="auto">
            <a:xfrm>
              <a:off x="1733" y="2274"/>
              <a:ext cx="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6" name="Line 149"/>
            <p:cNvSpPr>
              <a:spLocks noChangeShapeType="1"/>
            </p:cNvSpPr>
            <p:nvPr/>
          </p:nvSpPr>
          <p:spPr bwMode="auto">
            <a:xfrm>
              <a:off x="1733" y="2301"/>
              <a:ext cx="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7" name="Line 150"/>
            <p:cNvSpPr>
              <a:spLocks noChangeShapeType="1"/>
            </p:cNvSpPr>
            <p:nvPr/>
          </p:nvSpPr>
          <p:spPr bwMode="auto">
            <a:xfrm>
              <a:off x="1733" y="2199"/>
              <a:ext cx="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8" name="Line 151"/>
            <p:cNvSpPr>
              <a:spLocks noChangeShapeType="1"/>
            </p:cNvSpPr>
            <p:nvPr/>
          </p:nvSpPr>
          <p:spPr bwMode="auto">
            <a:xfrm>
              <a:off x="1733" y="2175"/>
              <a:ext cx="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9" name="Text Box 152"/>
            <p:cNvSpPr txBox="1">
              <a:spLocks noChangeArrowheads="1"/>
            </p:cNvSpPr>
            <p:nvPr/>
          </p:nvSpPr>
          <p:spPr bwMode="auto">
            <a:xfrm>
              <a:off x="1751" y="2281"/>
              <a:ext cx="50" cy="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en-US" sz="400" b="1">
                  <a:solidFill>
                    <a:srgbClr val="CC0000"/>
                  </a:solidFill>
                </a:rPr>
                <a:t>10</a:t>
              </a:r>
            </a:p>
          </p:txBody>
        </p:sp>
        <p:sp>
          <p:nvSpPr>
            <p:cNvPr id="11320" name="Text Box 153"/>
            <p:cNvSpPr txBox="1">
              <a:spLocks noChangeArrowheads="1"/>
            </p:cNvSpPr>
            <p:nvPr/>
          </p:nvSpPr>
          <p:spPr bwMode="auto">
            <a:xfrm>
              <a:off x="1751" y="2181"/>
              <a:ext cx="48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en-US" sz="400" b="1">
                  <a:solidFill>
                    <a:srgbClr val="CC0000"/>
                  </a:solidFill>
                </a:rPr>
                <a:t>20</a:t>
              </a:r>
            </a:p>
          </p:txBody>
        </p:sp>
        <p:sp>
          <p:nvSpPr>
            <p:cNvPr id="11321" name="Text Box 154"/>
            <p:cNvSpPr txBox="1">
              <a:spLocks noChangeArrowheads="1"/>
            </p:cNvSpPr>
            <p:nvPr/>
          </p:nvSpPr>
          <p:spPr bwMode="auto">
            <a:xfrm>
              <a:off x="1769" y="2385"/>
              <a:ext cx="48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en-US" sz="400" b="1">
                  <a:solidFill>
                    <a:srgbClr val="CC0000"/>
                  </a:solidFill>
                </a:rPr>
                <a:t>0</a:t>
              </a:r>
            </a:p>
          </p:txBody>
        </p:sp>
        <p:sp>
          <p:nvSpPr>
            <p:cNvPr id="11322" name="Freeform 155"/>
            <p:cNvSpPr>
              <a:spLocks/>
            </p:cNvSpPr>
            <p:nvPr/>
          </p:nvSpPr>
          <p:spPr bwMode="auto">
            <a:xfrm flipH="1" flipV="1">
              <a:off x="1721" y="2448"/>
              <a:ext cx="48" cy="96"/>
            </a:xfrm>
            <a:custGeom>
              <a:avLst/>
              <a:gdLst>
                <a:gd name="T0" fmla="*/ 0 w 336"/>
                <a:gd name="T1" fmla="*/ 23 h 550"/>
                <a:gd name="T2" fmla="*/ 24 w 336"/>
                <a:gd name="T3" fmla="*/ 1 h 550"/>
                <a:gd name="T4" fmla="*/ 48 w 336"/>
                <a:gd name="T5" fmla="*/ 26 h 550"/>
                <a:gd name="T6" fmla="*/ 24 w 336"/>
                <a:gd name="T7" fmla="*/ 63 h 550"/>
                <a:gd name="T8" fmla="*/ 24 w 336"/>
                <a:gd name="T9" fmla="*/ 87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6"/>
                <a:gd name="T16" fmla="*/ 0 h 550"/>
                <a:gd name="T17" fmla="*/ 336 w 33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6" h="550">
                  <a:moveTo>
                    <a:pt x="0" y="133"/>
                  </a:moveTo>
                  <a:cubicBezTo>
                    <a:pt x="40" y="38"/>
                    <a:pt x="112" y="0"/>
                    <a:pt x="168" y="3"/>
                  </a:cubicBezTo>
                  <a:cubicBezTo>
                    <a:pt x="224" y="6"/>
                    <a:pt x="336" y="29"/>
                    <a:pt x="336" y="151"/>
                  </a:cubicBezTo>
                  <a:cubicBezTo>
                    <a:pt x="336" y="272"/>
                    <a:pt x="209" y="261"/>
                    <a:pt x="168" y="359"/>
                  </a:cubicBezTo>
                  <a:cubicBezTo>
                    <a:pt x="168" y="550"/>
                    <a:pt x="168" y="420"/>
                    <a:pt x="168" y="498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156"/>
          <p:cNvGrpSpPr>
            <a:grpSpLocks/>
          </p:cNvGrpSpPr>
          <p:nvPr/>
        </p:nvGrpSpPr>
        <p:grpSpPr bwMode="auto">
          <a:xfrm>
            <a:off x="5162550" y="1671638"/>
            <a:ext cx="192088" cy="928687"/>
            <a:chOff x="3252" y="1698"/>
            <a:chExt cx="121" cy="585"/>
          </a:xfrm>
        </p:grpSpPr>
        <p:sp>
          <p:nvSpPr>
            <p:cNvPr id="11301" name="AutoShape 157"/>
            <p:cNvSpPr>
              <a:spLocks noChangeArrowheads="1"/>
            </p:cNvSpPr>
            <p:nvPr/>
          </p:nvSpPr>
          <p:spPr bwMode="auto">
            <a:xfrm>
              <a:off x="3252" y="1803"/>
              <a:ext cx="121" cy="480"/>
            </a:xfrm>
            <a:prstGeom prst="can">
              <a:avLst>
                <a:gd name="adj" fmla="val 47107"/>
              </a:avLst>
            </a:prstGeom>
            <a:gradFill rotWithShape="1">
              <a:gsLst>
                <a:gs pos="0">
                  <a:srgbClr val="76475E"/>
                </a:gs>
                <a:gs pos="50000">
                  <a:srgbClr val="FF99CC"/>
                </a:gs>
                <a:gs pos="100000">
                  <a:srgbClr val="76475E"/>
                </a:gs>
              </a:gsLst>
              <a:lin ang="0" scaled="1"/>
            </a:gradFill>
            <a:ln w="31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2" name="Oval 158"/>
            <p:cNvSpPr>
              <a:spLocks noChangeArrowheads="1"/>
            </p:cNvSpPr>
            <p:nvPr/>
          </p:nvSpPr>
          <p:spPr bwMode="auto">
            <a:xfrm flipH="1">
              <a:off x="3269" y="1803"/>
              <a:ext cx="86" cy="48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Freeform 159"/>
            <p:cNvSpPr>
              <a:spLocks/>
            </p:cNvSpPr>
            <p:nvPr/>
          </p:nvSpPr>
          <p:spPr bwMode="auto">
            <a:xfrm flipH="1">
              <a:off x="3269" y="1698"/>
              <a:ext cx="46" cy="144"/>
            </a:xfrm>
            <a:custGeom>
              <a:avLst/>
              <a:gdLst>
                <a:gd name="T0" fmla="*/ 0 w 183"/>
                <a:gd name="T1" fmla="*/ 14 h 440"/>
                <a:gd name="T2" fmla="*/ 25 w 183"/>
                <a:gd name="T3" fmla="*/ 5 h 440"/>
                <a:gd name="T4" fmla="*/ 44 w 183"/>
                <a:gd name="T5" fmla="*/ 43 h 440"/>
                <a:gd name="T6" fmla="*/ 5 w 183"/>
                <a:gd name="T7" fmla="*/ 98 h 440"/>
                <a:gd name="T8" fmla="*/ 5 w 183"/>
                <a:gd name="T9" fmla="*/ 132 h 4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3"/>
                <a:gd name="T16" fmla="*/ 0 h 440"/>
                <a:gd name="T17" fmla="*/ 183 w 183"/>
                <a:gd name="T18" fmla="*/ 440 h 4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3" h="440">
                  <a:moveTo>
                    <a:pt x="0" y="44"/>
                  </a:moveTo>
                  <a:cubicBezTo>
                    <a:pt x="18" y="17"/>
                    <a:pt x="70" y="0"/>
                    <a:pt x="99" y="14"/>
                  </a:cubicBezTo>
                  <a:cubicBezTo>
                    <a:pt x="128" y="28"/>
                    <a:pt x="183" y="50"/>
                    <a:pt x="174" y="131"/>
                  </a:cubicBezTo>
                  <a:cubicBezTo>
                    <a:pt x="165" y="212"/>
                    <a:pt x="58" y="229"/>
                    <a:pt x="20" y="299"/>
                  </a:cubicBezTo>
                  <a:cubicBezTo>
                    <a:pt x="20" y="440"/>
                    <a:pt x="20" y="344"/>
                    <a:pt x="20" y="402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160"/>
          <p:cNvGrpSpPr>
            <a:grpSpLocks/>
          </p:cNvGrpSpPr>
          <p:nvPr/>
        </p:nvGrpSpPr>
        <p:grpSpPr bwMode="auto">
          <a:xfrm>
            <a:off x="5524500" y="3662363"/>
            <a:ext cx="762000" cy="866775"/>
            <a:chOff x="3468" y="2616"/>
            <a:chExt cx="480" cy="546"/>
          </a:xfrm>
        </p:grpSpPr>
        <p:sp>
          <p:nvSpPr>
            <p:cNvPr id="11299" name="AutoShape 161"/>
            <p:cNvSpPr>
              <a:spLocks noChangeArrowheads="1"/>
            </p:cNvSpPr>
            <p:nvPr/>
          </p:nvSpPr>
          <p:spPr bwMode="auto">
            <a:xfrm>
              <a:off x="3468" y="2874"/>
              <a:ext cx="288" cy="288"/>
            </a:xfrm>
            <a:custGeom>
              <a:avLst/>
              <a:gdLst>
                <a:gd name="T0" fmla="*/ 2 w 21600"/>
                <a:gd name="T1" fmla="*/ 0 h 21600"/>
                <a:gd name="T2" fmla="*/ 1 w 21600"/>
                <a:gd name="T3" fmla="*/ 1 h 21600"/>
                <a:gd name="T4" fmla="*/ 0 w 21600"/>
                <a:gd name="T5" fmla="*/ 2 h 21600"/>
                <a:gd name="T6" fmla="*/ 1 w 21600"/>
                <a:gd name="T7" fmla="*/ 3 h 21600"/>
                <a:gd name="T8" fmla="*/ 2 w 21600"/>
                <a:gd name="T9" fmla="*/ 4 h 21600"/>
                <a:gd name="T10" fmla="*/ 3 w 21600"/>
                <a:gd name="T11" fmla="*/ 3 h 21600"/>
                <a:gd name="T12" fmla="*/ 4 w 21600"/>
                <a:gd name="T13" fmla="*/ 2 h 21600"/>
                <a:gd name="T14" fmla="*/ 3 w 21600"/>
                <a:gd name="T15" fmla="*/ 1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0 w 21600"/>
                <a:gd name="T25" fmla="*/ 3150 h 21600"/>
                <a:gd name="T26" fmla="*/ 18450 w 21600"/>
                <a:gd name="T27" fmla="*/ 1845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4050" y="10800"/>
                  </a:moveTo>
                  <a:cubicBezTo>
                    <a:pt x="4050" y="14528"/>
                    <a:pt x="7072" y="17550"/>
                    <a:pt x="10800" y="17550"/>
                  </a:cubicBezTo>
                  <a:cubicBezTo>
                    <a:pt x="14528" y="17550"/>
                    <a:pt x="17550" y="14528"/>
                    <a:pt x="17550" y="10800"/>
                  </a:cubicBezTo>
                  <a:cubicBezTo>
                    <a:pt x="17550" y="7072"/>
                    <a:pt x="14528" y="4050"/>
                    <a:pt x="10800" y="4050"/>
                  </a:cubicBezTo>
                  <a:cubicBezTo>
                    <a:pt x="7072" y="4050"/>
                    <a:pt x="4050" y="7072"/>
                    <a:pt x="4050" y="10800"/>
                  </a:cubicBezTo>
                  <a:close/>
                </a:path>
              </a:pathLst>
            </a:custGeom>
            <a:solidFill>
              <a:srgbClr val="FF6600"/>
            </a:solidFill>
            <a:ln w="9525">
              <a:miter lim="800000"/>
              <a:headEnd/>
              <a:tailEnd/>
            </a:ln>
            <a:scene3d>
              <a:camera prst="legacyPerspectiveFront">
                <a:rot lat="2400000" lon="3000000" rev="0"/>
              </a:camera>
              <a:lightRig rig="legacyFlat4" dir="b"/>
            </a:scene3d>
            <a:sp3d extrusionH="735000" prstMaterial="legacyMatte">
              <a:bevelT w="13500" h="13500" prst="angle"/>
              <a:bevelB w="13500" h="13500" prst="angle"/>
              <a:extrusionClr>
                <a:srgbClr val="FF66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1300" name="Freeform 162"/>
            <p:cNvSpPr>
              <a:spLocks/>
            </p:cNvSpPr>
            <p:nvPr/>
          </p:nvSpPr>
          <p:spPr bwMode="auto">
            <a:xfrm>
              <a:off x="3582" y="2616"/>
              <a:ext cx="366" cy="336"/>
            </a:xfrm>
            <a:custGeom>
              <a:avLst/>
              <a:gdLst>
                <a:gd name="T0" fmla="*/ 0 w 366"/>
                <a:gd name="T1" fmla="*/ 336 h 336"/>
                <a:gd name="T2" fmla="*/ 0 w 366"/>
                <a:gd name="T3" fmla="*/ 276 h 336"/>
                <a:gd name="T4" fmla="*/ 138 w 366"/>
                <a:gd name="T5" fmla="*/ 0 h 336"/>
                <a:gd name="T6" fmla="*/ 366 w 366"/>
                <a:gd name="T7" fmla="*/ 90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6"/>
                <a:gd name="T13" fmla="*/ 0 h 336"/>
                <a:gd name="T14" fmla="*/ 366 w 366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6" h="336">
                  <a:moveTo>
                    <a:pt x="0" y="336"/>
                  </a:moveTo>
                  <a:lnTo>
                    <a:pt x="0" y="276"/>
                  </a:lnTo>
                  <a:lnTo>
                    <a:pt x="138" y="0"/>
                  </a:lnTo>
                  <a:lnTo>
                    <a:pt x="366" y="90"/>
                  </a:lnTo>
                </a:path>
              </a:pathLst>
            </a:custGeom>
            <a:noFill/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163"/>
          <p:cNvGrpSpPr>
            <a:grpSpLocks/>
          </p:cNvGrpSpPr>
          <p:nvPr/>
        </p:nvGrpSpPr>
        <p:grpSpPr bwMode="auto">
          <a:xfrm rot="-3886030">
            <a:off x="6038850" y="2938463"/>
            <a:ext cx="838200" cy="1143000"/>
            <a:chOff x="3990" y="432"/>
            <a:chExt cx="1099" cy="1632"/>
          </a:xfrm>
        </p:grpSpPr>
        <p:grpSp>
          <p:nvGrpSpPr>
            <p:cNvPr id="12" name="Group 164"/>
            <p:cNvGrpSpPr>
              <a:grpSpLocks/>
            </p:cNvGrpSpPr>
            <p:nvPr/>
          </p:nvGrpSpPr>
          <p:grpSpPr bwMode="auto">
            <a:xfrm>
              <a:off x="3990" y="432"/>
              <a:ext cx="936" cy="1331"/>
              <a:chOff x="4080" y="1349"/>
              <a:chExt cx="848" cy="1029"/>
            </a:xfrm>
          </p:grpSpPr>
          <p:sp>
            <p:nvSpPr>
              <p:cNvPr id="11290" name="Freeform 165"/>
              <p:cNvSpPr>
                <a:spLocks/>
              </p:cNvSpPr>
              <p:nvPr/>
            </p:nvSpPr>
            <p:spPr bwMode="auto">
              <a:xfrm>
                <a:off x="4143" y="1444"/>
                <a:ext cx="390" cy="173"/>
              </a:xfrm>
              <a:custGeom>
                <a:avLst/>
                <a:gdLst>
                  <a:gd name="T0" fmla="*/ 19 w 779"/>
                  <a:gd name="T1" fmla="*/ 84 h 347"/>
                  <a:gd name="T2" fmla="*/ 0 w 779"/>
                  <a:gd name="T3" fmla="*/ 126 h 347"/>
                  <a:gd name="T4" fmla="*/ 9 w 779"/>
                  <a:gd name="T5" fmla="*/ 159 h 347"/>
                  <a:gd name="T6" fmla="*/ 42 w 779"/>
                  <a:gd name="T7" fmla="*/ 173 h 347"/>
                  <a:gd name="T8" fmla="*/ 79 w 779"/>
                  <a:gd name="T9" fmla="*/ 173 h 347"/>
                  <a:gd name="T10" fmla="*/ 99 w 779"/>
                  <a:gd name="T11" fmla="*/ 169 h 347"/>
                  <a:gd name="T12" fmla="*/ 117 w 779"/>
                  <a:gd name="T13" fmla="*/ 166 h 347"/>
                  <a:gd name="T14" fmla="*/ 141 w 779"/>
                  <a:gd name="T15" fmla="*/ 159 h 347"/>
                  <a:gd name="T16" fmla="*/ 164 w 779"/>
                  <a:gd name="T17" fmla="*/ 161 h 347"/>
                  <a:gd name="T18" fmla="*/ 188 w 779"/>
                  <a:gd name="T19" fmla="*/ 164 h 347"/>
                  <a:gd name="T20" fmla="*/ 215 w 779"/>
                  <a:gd name="T21" fmla="*/ 167 h 347"/>
                  <a:gd name="T22" fmla="*/ 239 w 779"/>
                  <a:gd name="T23" fmla="*/ 162 h 347"/>
                  <a:gd name="T24" fmla="*/ 260 w 779"/>
                  <a:gd name="T25" fmla="*/ 156 h 347"/>
                  <a:gd name="T26" fmla="*/ 277 w 779"/>
                  <a:gd name="T27" fmla="*/ 149 h 347"/>
                  <a:gd name="T28" fmla="*/ 292 w 779"/>
                  <a:gd name="T29" fmla="*/ 150 h 347"/>
                  <a:gd name="T30" fmla="*/ 310 w 779"/>
                  <a:gd name="T31" fmla="*/ 155 h 347"/>
                  <a:gd name="T32" fmla="*/ 327 w 779"/>
                  <a:gd name="T33" fmla="*/ 159 h 347"/>
                  <a:gd name="T34" fmla="*/ 339 w 779"/>
                  <a:gd name="T35" fmla="*/ 162 h 347"/>
                  <a:gd name="T36" fmla="*/ 357 w 779"/>
                  <a:gd name="T37" fmla="*/ 164 h 347"/>
                  <a:gd name="T38" fmla="*/ 390 w 779"/>
                  <a:gd name="T39" fmla="*/ 159 h 347"/>
                  <a:gd name="T40" fmla="*/ 375 w 779"/>
                  <a:gd name="T41" fmla="*/ 0 h 347"/>
                  <a:gd name="T42" fmla="*/ 19 w 779"/>
                  <a:gd name="T43" fmla="*/ 84 h 34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779"/>
                  <a:gd name="T67" fmla="*/ 0 h 347"/>
                  <a:gd name="T68" fmla="*/ 779 w 779"/>
                  <a:gd name="T69" fmla="*/ 347 h 34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779" h="347">
                    <a:moveTo>
                      <a:pt x="37" y="169"/>
                    </a:moveTo>
                    <a:lnTo>
                      <a:pt x="0" y="253"/>
                    </a:lnTo>
                    <a:lnTo>
                      <a:pt x="18" y="319"/>
                    </a:lnTo>
                    <a:lnTo>
                      <a:pt x="84" y="347"/>
                    </a:lnTo>
                    <a:lnTo>
                      <a:pt x="158" y="347"/>
                    </a:lnTo>
                    <a:lnTo>
                      <a:pt x="198" y="339"/>
                    </a:lnTo>
                    <a:lnTo>
                      <a:pt x="234" y="332"/>
                    </a:lnTo>
                    <a:lnTo>
                      <a:pt x="281" y="319"/>
                    </a:lnTo>
                    <a:lnTo>
                      <a:pt x="327" y="322"/>
                    </a:lnTo>
                    <a:lnTo>
                      <a:pt x="375" y="328"/>
                    </a:lnTo>
                    <a:lnTo>
                      <a:pt x="430" y="335"/>
                    </a:lnTo>
                    <a:lnTo>
                      <a:pt x="478" y="325"/>
                    </a:lnTo>
                    <a:lnTo>
                      <a:pt x="519" y="313"/>
                    </a:lnTo>
                    <a:lnTo>
                      <a:pt x="553" y="299"/>
                    </a:lnTo>
                    <a:lnTo>
                      <a:pt x="583" y="300"/>
                    </a:lnTo>
                    <a:lnTo>
                      <a:pt x="619" y="310"/>
                    </a:lnTo>
                    <a:lnTo>
                      <a:pt x="653" y="319"/>
                    </a:lnTo>
                    <a:lnTo>
                      <a:pt x="678" y="324"/>
                    </a:lnTo>
                    <a:lnTo>
                      <a:pt x="713" y="328"/>
                    </a:lnTo>
                    <a:lnTo>
                      <a:pt x="779" y="319"/>
                    </a:lnTo>
                    <a:lnTo>
                      <a:pt x="750" y="0"/>
                    </a:lnTo>
                    <a:lnTo>
                      <a:pt x="37" y="169"/>
                    </a:lnTo>
                    <a:close/>
                  </a:path>
                </a:pathLst>
              </a:custGeom>
              <a:solidFill>
                <a:srgbClr val="FFBFB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" name="Group 166"/>
              <p:cNvGrpSpPr>
                <a:grpSpLocks/>
              </p:cNvGrpSpPr>
              <p:nvPr/>
            </p:nvGrpSpPr>
            <p:grpSpPr bwMode="auto">
              <a:xfrm>
                <a:off x="4080" y="1349"/>
                <a:ext cx="848" cy="1029"/>
                <a:chOff x="4080" y="1349"/>
                <a:chExt cx="848" cy="1029"/>
              </a:xfrm>
            </p:grpSpPr>
            <p:sp>
              <p:nvSpPr>
                <p:cNvPr id="11292" name="Freeform 167"/>
                <p:cNvSpPr>
                  <a:spLocks/>
                </p:cNvSpPr>
                <p:nvPr/>
              </p:nvSpPr>
              <p:spPr bwMode="auto">
                <a:xfrm>
                  <a:off x="4080" y="1349"/>
                  <a:ext cx="848" cy="1029"/>
                </a:xfrm>
                <a:custGeom>
                  <a:avLst/>
                  <a:gdLst>
                    <a:gd name="T0" fmla="*/ 167 w 1695"/>
                    <a:gd name="T1" fmla="*/ 319 h 2058"/>
                    <a:gd name="T2" fmla="*/ 129 w 1695"/>
                    <a:gd name="T3" fmla="*/ 207 h 2058"/>
                    <a:gd name="T4" fmla="*/ 67 w 1695"/>
                    <a:gd name="T5" fmla="*/ 159 h 2058"/>
                    <a:gd name="T6" fmla="*/ 34 w 1695"/>
                    <a:gd name="T7" fmla="*/ 158 h 2058"/>
                    <a:gd name="T8" fmla="*/ 6 w 1695"/>
                    <a:gd name="T9" fmla="*/ 172 h 2058"/>
                    <a:gd name="T10" fmla="*/ 3 w 1695"/>
                    <a:gd name="T11" fmla="*/ 198 h 2058"/>
                    <a:gd name="T12" fmla="*/ 26 w 1695"/>
                    <a:gd name="T13" fmla="*/ 319 h 2058"/>
                    <a:gd name="T14" fmla="*/ 26 w 1695"/>
                    <a:gd name="T15" fmla="*/ 371 h 2058"/>
                    <a:gd name="T16" fmla="*/ 73 w 1695"/>
                    <a:gd name="T17" fmla="*/ 432 h 2058"/>
                    <a:gd name="T18" fmla="*/ 125 w 1695"/>
                    <a:gd name="T19" fmla="*/ 545 h 2058"/>
                    <a:gd name="T20" fmla="*/ 162 w 1695"/>
                    <a:gd name="T21" fmla="*/ 667 h 2058"/>
                    <a:gd name="T22" fmla="*/ 237 w 1695"/>
                    <a:gd name="T23" fmla="*/ 766 h 2058"/>
                    <a:gd name="T24" fmla="*/ 345 w 1695"/>
                    <a:gd name="T25" fmla="*/ 860 h 2058"/>
                    <a:gd name="T26" fmla="*/ 394 w 1695"/>
                    <a:gd name="T27" fmla="*/ 914 h 2058"/>
                    <a:gd name="T28" fmla="*/ 415 w 1695"/>
                    <a:gd name="T29" fmla="*/ 968 h 2058"/>
                    <a:gd name="T30" fmla="*/ 453 w 1695"/>
                    <a:gd name="T31" fmla="*/ 1015 h 2058"/>
                    <a:gd name="T32" fmla="*/ 487 w 1695"/>
                    <a:gd name="T33" fmla="*/ 1010 h 2058"/>
                    <a:gd name="T34" fmla="*/ 547 w 1695"/>
                    <a:gd name="T35" fmla="*/ 962 h 2058"/>
                    <a:gd name="T36" fmla="*/ 639 w 1695"/>
                    <a:gd name="T37" fmla="*/ 904 h 2058"/>
                    <a:gd name="T38" fmla="*/ 735 w 1695"/>
                    <a:gd name="T39" fmla="*/ 861 h 2058"/>
                    <a:gd name="T40" fmla="*/ 817 w 1695"/>
                    <a:gd name="T41" fmla="*/ 854 h 2058"/>
                    <a:gd name="T42" fmla="*/ 801 w 1695"/>
                    <a:gd name="T43" fmla="*/ 808 h 2058"/>
                    <a:gd name="T44" fmla="*/ 759 w 1695"/>
                    <a:gd name="T45" fmla="*/ 766 h 2058"/>
                    <a:gd name="T46" fmla="*/ 740 w 1695"/>
                    <a:gd name="T47" fmla="*/ 733 h 2058"/>
                    <a:gd name="T48" fmla="*/ 754 w 1695"/>
                    <a:gd name="T49" fmla="*/ 578 h 2058"/>
                    <a:gd name="T50" fmla="*/ 740 w 1695"/>
                    <a:gd name="T51" fmla="*/ 362 h 2058"/>
                    <a:gd name="T52" fmla="*/ 754 w 1695"/>
                    <a:gd name="T53" fmla="*/ 260 h 2058"/>
                    <a:gd name="T54" fmla="*/ 744 w 1695"/>
                    <a:gd name="T55" fmla="*/ 230 h 2058"/>
                    <a:gd name="T56" fmla="*/ 723 w 1695"/>
                    <a:gd name="T57" fmla="*/ 212 h 2058"/>
                    <a:gd name="T58" fmla="*/ 684 w 1695"/>
                    <a:gd name="T59" fmla="*/ 193 h 2058"/>
                    <a:gd name="T60" fmla="*/ 637 w 1695"/>
                    <a:gd name="T61" fmla="*/ 141 h 2058"/>
                    <a:gd name="T62" fmla="*/ 529 w 1695"/>
                    <a:gd name="T63" fmla="*/ 90 h 2058"/>
                    <a:gd name="T64" fmla="*/ 431 w 1695"/>
                    <a:gd name="T65" fmla="*/ 24 h 2058"/>
                    <a:gd name="T66" fmla="*/ 387 w 1695"/>
                    <a:gd name="T67" fmla="*/ 0 h 2058"/>
                    <a:gd name="T68" fmla="*/ 326 w 1695"/>
                    <a:gd name="T69" fmla="*/ 19 h 2058"/>
                    <a:gd name="T70" fmla="*/ 281 w 1695"/>
                    <a:gd name="T71" fmla="*/ 37 h 2058"/>
                    <a:gd name="T72" fmla="*/ 236 w 1695"/>
                    <a:gd name="T73" fmla="*/ 40 h 2058"/>
                    <a:gd name="T74" fmla="*/ 179 w 1695"/>
                    <a:gd name="T75" fmla="*/ 59 h 2058"/>
                    <a:gd name="T76" fmla="*/ 82 w 1695"/>
                    <a:gd name="T77" fmla="*/ 90 h 2058"/>
                    <a:gd name="T78" fmla="*/ 51 w 1695"/>
                    <a:gd name="T79" fmla="*/ 99 h 2058"/>
                    <a:gd name="T80" fmla="*/ 43 w 1695"/>
                    <a:gd name="T81" fmla="*/ 123 h 2058"/>
                    <a:gd name="T82" fmla="*/ 56 w 1695"/>
                    <a:gd name="T83" fmla="*/ 150 h 2058"/>
                    <a:gd name="T84" fmla="*/ 92 w 1695"/>
                    <a:gd name="T85" fmla="*/ 174 h 2058"/>
                    <a:gd name="T86" fmla="*/ 222 w 1695"/>
                    <a:gd name="T87" fmla="*/ 175 h 2058"/>
                    <a:gd name="T88" fmla="*/ 285 w 1695"/>
                    <a:gd name="T89" fmla="*/ 176 h 2058"/>
                    <a:gd name="T90" fmla="*/ 345 w 1695"/>
                    <a:gd name="T91" fmla="*/ 155 h 2058"/>
                    <a:gd name="T92" fmla="*/ 369 w 1695"/>
                    <a:gd name="T93" fmla="*/ 169 h 2058"/>
                    <a:gd name="T94" fmla="*/ 376 w 1695"/>
                    <a:gd name="T95" fmla="*/ 204 h 2058"/>
                    <a:gd name="T96" fmla="*/ 345 w 1695"/>
                    <a:gd name="T97" fmla="*/ 329 h 2058"/>
                    <a:gd name="T98" fmla="*/ 223 w 1695"/>
                    <a:gd name="T99" fmla="*/ 366 h 2058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1695"/>
                    <a:gd name="T151" fmla="*/ 0 h 2058"/>
                    <a:gd name="T152" fmla="*/ 1695 w 1695"/>
                    <a:gd name="T153" fmla="*/ 2058 h 2058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1695" h="2058">
                      <a:moveTo>
                        <a:pt x="446" y="733"/>
                      </a:moveTo>
                      <a:lnTo>
                        <a:pt x="333" y="639"/>
                      </a:lnTo>
                      <a:lnTo>
                        <a:pt x="324" y="517"/>
                      </a:lnTo>
                      <a:lnTo>
                        <a:pt x="258" y="414"/>
                      </a:lnTo>
                      <a:lnTo>
                        <a:pt x="183" y="349"/>
                      </a:lnTo>
                      <a:lnTo>
                        <a:pt x="133" y="319"/>
                      </a:lnTo>
                      <a:lnTo>
                        <a:pt x="98" y="311"/>
                      </a:lnTo>
                      <a:lnTo>
                        <a:pt x="67" y="316"/>
                      </a:lnTo>
                      <a:lnTo>
                        <a:pt x="36" y="328"/>
                      </a:lnTo>
                      <a:lnTo>
                        <a:pt x="11" y="344"/>
                      </a:lnTo>
                      <a:lnTo>
                        <a:pt x="0" y="367"/>
                      </a:lnTo>
                      <a:lnTo>
                        <a:pt x="5" y="396"/>
                      </a:lnTo>
                      <a:lnTo>
                        <a:pt x="33" y="508"/>
                      </a:lnTo>
                      <a:lnTo>
                        <a:pt x="52" y="639"/>
                      </a:lnTo>
                      <a:lnTo>
                        <a:pt x="52" y="690"/>
                      </a:lnTo>
                      <a:lnTo>
                        <a:pt x="52" y="743"/>
                      </a:lnTo>
                      <a:lnTo>
                        <a:pt x="80" y="790"/>
                      </a:lnTo>
                      <a:lnTo>
                        <a:pt x="145" y="865"/>
                      </a:lnTo>
                      <a:lnTo>
                        <a:pt x="211" y="968"/>
                      </a:lnTo>
                      <a:lnTo>
                        <a:pt x="249" y="1090"/>
                      </a:lnTo>
                      <a:lnTo>
                        <a:pt x="277" y="1259"/>
                      </a:lnTo>
                      <a:lnTo>
                        <a:pt x="324" y="1334"/>
                      </a:lnTo>
                      <a:lnTo>
                        <a:pt x="399" y="1420"/>
                      </a:lnTo>
                      <a:lnTo>
                        <a:pt x="474" y="1532"/>
                      </a:lnTo>
                      <a:lnTo>
                        <a:pt x="624" y="1673"/>
                      </a:lnTo>
                      <a:lnTo>
                        <a:pt x="690" y="1720"/>
                      </a:lnTo>
                      <a:lnTo>
                        <a:pt x="755" y="1748"/>
                      </a:lnTo>
                      <a:lnTo>
                        <a:pt x="788" y="1828"/>
                      </a:lnTo>
                      <a:lnTo>
                        <a:pt x="812" y="1883"/>
                      </a:lnTo>
                      <a:lnTo>
                        <a:pt x="830" y="1936"/>
                      </a:lnTo>
                      <a:lnTo>
                        <a:pt x="862" y="1983"/>
                      </a:lnTo>
                      <a:lnTo>
                        <a:pt x="906" y="2031"/>
                      </a:lnTo>
                      <a:lnTo>
                        <a:pt x="932" y="2058"/>
                      </a:lnTo>
                      <a:lnTo>
                        <a:pt x="973" y="2020"/>
                      </a:lnTo>
                      <a:lnTo>
                        <a:pt x="1010" y="1983"/>
                      </a:lnTo>
                      <a:lnTo>
                        <a:pt x="1093" y="1925"/>
                      </a:lnTo>
                      <a:lnTo>
                        <a:pt x="1207" y="1851"/>
                      </a:lnTo>
                      <a:lnTo>
                        <a:pt x="1278" y="1809"/>
                      </a:lnTo>
                      <a:lnTo>
                        <a:pt x="1367" y="1758"/>
                      </a:lnTo>
                      <a:lnTo>
                        <a:pt x="1469" y="1723"/>
                      </a:lnTo>
                      <a:lnTo>
                        <a:pt x="1555" y="1701"/>
                      </a:lnTo>
                      <a:lnTo>
                        <a:pt x="1633" y="1709"/>
                      </a:lnTo>
                      <a:lnTo>
                        <a:pt x="1695" y="1720"/>
                      </a:lnTo>
                      <a:lnTo>
                        <a:pt x="1602" y="1617"/>
                      </a:lnTo>
                      <a:lnTo>
                        <a:pt x="1573" y="1579"/>
                      </a:lnTo>
                      <a:lnTo>
                        <a:pt x="1517" y="1532"/>
                      </a:lnTo>
                      <a:lnTo>
                        <a:pt x="1492" y="1498"/>
                      </a:lnTo>
                      <a:lnTo>
                        <a:pt x="1480" y="1467"/>
                      </a:lnTo>
                      <a:lnTo>
                        <a:pt x="1489" y="1392"/>
                      </a:lnTo>
                      <a:lnTo>
                        <a:pt x="1508" y="1156"/>
                      </a:lnTo>
                      <a:lnTo>
                        <a:pt x="1480" y="893"/>
                      </a:lnTo>
                      <a:lnTo>
                        <a:pt x="1480" y="724"/>
                      </a:lnTo>
                      <a:lnTo>
                        <a:pt x="1498" y="586"/>
                      </a:lnTo>
                      <a:lnTo>
                        <a:pt x="1508" y="521"/>
                      </a:lnTo>
                      <a:lnTo>
                        <a:pt x="1500" y="485"/>
                      </a:lnTo>
                      <a:lnTo>
                        <a:pt x="1487" y="460"/>
                      </a:lnTo>
                      <a:lnTo>
                        <a:pt x="1467" y="438"/>
                      </a:lnTo>
                      <a:lnTo>
                        <a:pt x="1445" y="425"/>
                      </a:lnTo>
                      <a:lnTo>
                        <a:pt x="1412" y="410"/>
                      </a:lnTo>
                      <a:lnTo>
                        <a:pt x="1367" y="386"/>
                      </a:lnTo>
                      <a:lnTo>
                        <a:pt x="1339" y="349"/>
                      </a:lnTo>
                      <a:lnTo>
                        <a:pt x="1273" y="283"/>
                      </a:lnTo>
                      <a:lnTo>
                        <a:pt x="1179" y="236"/>
                      </a:lnTo>
                      <a:lnTo>
                        <a:pt x="1057" y="180"/>
                      </a:lnTo>
                      <a:lnTo>
                        <a:pt x="898" y="80"/>
                      </a:lnTo>
                      <a:lnTo>
                        <a:pt x="862" y="48"/>
                      </a:lnTo>
                      <a:lnTo>
                        <a:pt x="821" y="14"/>
                      </a:lnTo>
                      <a:lnTo>
                        <a:pt x="774" y="0"/>
                      </a:lnTo>
                      <a:lnTo>
                        <a:pt x="699" y="11"/>
                      </a:lnTo>
                      <a:lnTo>
                        <a:pt x="651" y="39"/>
                      </a:lnTo>
                      <a:lnTo>
                        <a:pt x="605" y="62"/>
                      </a:lnTo>
                      <a:lnTo>
                        <a:pt x="561" y="75"/>
                      </a:lnTo>
                      <a:lnTo>
                        <a:pt x="511" y="76"/>
                      </a:lnTo>
                      <a:lnTo>
                        <a:pt x="471" y="81"/>
                      </a:lnTo>
                      <a:lnTo>
                        <a:pt x="408" y="95"/>
                      </a:lnTo>
                      <a:lnTo>
                        <a:pt x="357" y="119"/>
                      </a:lnTo>
                      <a:lnTo>
                        <a:pt x="296" y="152"/>
                      </a:lnTo>
                      <a:lnTo>
                        <a:pt x="164" y="180"/>
                      </a:lnTo>
                      <a:lnTo>
                        <a:pt x="117" y="189"/>
                      </a:lnTo>
                      <a:lnTo>
                        <a:pt x="102" y="198"/>
                      </a:lnTo>
                      <a:lnTo>
                        <a:pt x="89" y="214"/>
                      </a:lnTo>
                      <a:lnTo>
                        <a:pt x="86" y="247"/>
                      </a:lnTo>
                      <a:lnTo>
                        <a:pt x="89" y="283"/>
                      </a:lnTo>
                      <a:lnTo>
                        <a:pt x="111" y="300"/>
                      </a:lnTo>
                      <a:lnTo>
                        <a:pt x="133" y="317"/>
                      </a:lnTo>
                      <a:lnTo>
                        <a:pt x="183" y="349"/>
                      </a:lnTo>
                      <a:lnTo>
                        <a:pt x="324" y="367"/>
                      </a:lnTo>
                      <a:lnTo>
                        <a:pt x="444" y="350"/>
                      </a:lnTo>
                      <a:lnTo>
                        <a:pt x="483" y="358"/>
                      </a:lnTo>
                      <a:lnTo>
                        <a:pt x="569" y="352"/>
                      </a:lnTo>
                      <a:lnTo>
                        <a:pt x="622" y="338"/>
                      </a:lnTo>
                      <a:lnTo>
                        <a:pt x="690" y="311"/>
                      </a:lnTo>
                      <a:lnTo>
                        <a:pt x="730" y="297"/>
                      </a:lnTo>
                      <a:lnTo>
                        <a:pt x="738" y="338"/>
                      </a:lnTo>
                      <a:lnTo>
                        <a:pt x="740" y="367"/>
                      </a:lnTo>
                      <a:lnTo>
                        <a:pt x="752" y="408"/>
                      </a:lnTo>
                      <a:lnTo>
                        <a:pt x="737" y="527"/>
                      </a:lnTo>
                      <a:lnTo>
                        <a:pt x="690" y="658"/>
                      </a:lnTo>
                      <a:lnTo>
                        <a:pt x="624" y="705"/>
                      </a:lnTo>
                      <a:lnTo>
                        <a:pt x="446" y="733"/>
                      </a:lnTo>
                      <a:close/>
                    </a:path>
                  </a:pathLst>
                </a:custGeom>
                <a:solidFill>
                  <a:srgbClr val="FFBFB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3" name="Freeform 168"/>
                <p:cNvSpPr>
                  <a:spLocks/>
                </p:cNvSpPr>
                <p:nvPr/>
              </p:nvSpPr>
              <p:spPr bwMode="auto">
                <a:xfrm>
                  <a:off x="4264" y="1583"/>
                  <a:ext cx="27" cy="16"/>
                </a:xfrm>
                <a:custGeom>
                  <a:avLst/>
                  <a:gdLst>
                    <a:gd name="T0" fmla="*/ 27 w 55"/>
                    <a:gd name="T1" fmla="*/ 16 h 33"/>
                    <a:gd name="T2" fmla="*/ 13 w 55"/>
                    <a:gd name="T3" fmla="*/ 11 h 33"/>
                    <a:gd name="T4" fmla="*/ 3 w 55"/>
                    <a:gd name="T5" fmla="*/ 4 h 33"/>
                    <a:gd name="T6" fmla="*/ 0 w 55"/>
                    <a:gd name="T7" fmla="*/ 0 h 3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5"/>
                    <a:gd name="T13" fmla="*/ 0 h 33"/>
                    <a:gd name="T14" fmla="*/ 55 w 55"/>
                    <a:gd name="T15" fmla="*/ 33 h 3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5" h="33">
                      <a:moveTo>
                        <a:pt x="55" y="33"/>
                      </a:moveTo>
                      <a:lnTo>
                        <a:pt x="26" y="22"/>
                      </a:lnTo>
                      <a:lnTo>
                        <a:pt x="7" y="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4" name="Freeform 169"/>
                <p:cNvSpPr>
                  <a:spLocks/>
                </p:cNvSpPr>
                <p:nvPr/>
              </p:nvSpPr>
              <p:spPr bwMode="auto">
                <a:xfrm>
                  <a:off x="4759" y="1541"/>
                  <a:ext cx="10" cy="168"/>
                </a:xfrm>
                <a:custGeom>
                  <a:avLst/>
                  <a:gdLst>
                    <a:gd name="T0" fmla="*/ 5 w 20"/>
                    <a:gd name="T1" fmla="*/ 0 h 336"/>
                    <a:gd name="T2" fmla="*/ 10 w 20"/>
                    <a:gd name="T3" fmla="*/ 26 h 336"/>
                    <a:gd name="T4" fmla="*/ 1 w 20"/>
                    <a:gd name="T5" fmla="*/ 120 h 336"/>
                    <a:gd name="T6" fmla="*/ 0 w 20"/>
                    <a:gd name="T7" fmla="*/ 168 h 33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0"/>
                    <a:gd name="T13" fmla="*/ 0 h 336"/>
                    <a:gd name="T14" fmla="*/ 20 w 20"/>
                    <a:gd name="T15" fmla="*/ 336 h 3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0" h="336">
                      <a:moveTo>
                        <a:pt x="9" y="0"/>
                      </a:moveTo>
                      <a:lnTo>
                        <a:pt x="20" y="52"/>
                      </a:lnTo>
                      <a:lnTo>
                        <a:pt x="1" y="241"/>
                      </a:lnTo>
                      <a:lnTo>
                        <a:pt x="0" y="336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5" name="Freeform 170"/>
                <p:cNvSpPr>
                  <a:spLocks/>
                </p:cNvSpPr>
                <p:nvPr/>
              </p:nvSpPr>
              <p:spPr bwMode="auto">
                <a:xfrm>
                  <a:off x="4112" y="1522"/>
                  <a:ext cx="35" cy="84"/>
                </a:xfrm>
                <a:custGeom>
                  <a:avLst/>
                  <a:gdLst>
                    <a:gd name="T0" fmla="*/ 11 w 70"/>
                    <a:gd name="T1" fmla="*/ 0 h 169"/>
                    <a:gd name="T2" fmla="*/ 26 w 70"/>
                    <a:gd name="T3" fmla="*/ 26 h 169"/>
                    <a:gd name="T4" fmla="*/ 35 w 70"/>
                    <a:gd name="T5" fmla="*/ 41 h 169"/>
                    <a:gd name="T6" fmla="*/ 35 w 70"/>
                    <a:gd name="T7" fmla="*/ 56 h 169"/>
                    <a:gd name="T8" fmla="*/ 29 w 70"/>
                    <a:gd name="T9" fmla="*/ 70 h 169"/>
                    <a:gd name="T10" fmla="*/ 13 w 70"/>
                    <a:gd name="T11" fmla="*/ 79 h 169"/>
                    <a:gd name="T12" fmla="*/ 0 w 70"/>
                    <a:gd name="T13" fmla="*/ 84 h 16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70"/>
                    <a:gd name="T22" fmla="*/ 0 h 169"/>
                    <a:gd name="T23" fmla="*/ 70 w 70"/>
                    <a:gd name="T24" fmla="*/ 169 h 169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70" h="169">
                      <a:moveTo>
                        <a:pt x="23" y="0"/>
                      </a:moveTo>
                      <a:lnTo>
                        <a:pt x="53" y="52"/>
                      </a:lnTo>
                      <a:lnTo>
                        <a:pt x="69" y="83"/>
                      </a:lnTo>
                      <a:lnTo>
                        <a:pt x="70" y="113"/>
                      </a:lnTo>
                      <a:lnTo>
                        <a:pt x="58" y="140"/>
                      </a:lnTo>
                      <a:lnTo>
                        <a:pt x="27" y="158"/>
                      </a:lnTo>
                      <a:lnTo>
                        <a:pt x="0" y="169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6" name="Freeform 171"/>
                <p:cNvSpPr>
                  <a:spLocks/>
                </p:cNvSpPr>
                <p:nvPr/>
              </p:nvSpPr>
              <p:spPr bwMode="auto">
                <a:xfrm>
                  <a:off x="4419" y="1448"/>
                  <a:ext cx="25" cy="46"/>
                </a:xfrm>
                <a:custGeom>
                  <a:avLst/>
                  <a:gdLst>
                    <a:gd name="T0" fmla="*/ 0 w 50"/>
                    <a:gd name="T1" fmla="*/ 0 h 93"/>
                    <a:gd name="T2" fmla="*/ 0 w 50"/>
                    <a:gd name="T3" fmla="*/ 16 h 93"/>
                    <a:gd name="T4" fmla="*/ 3 w 50"/>
                    <a:gd name="T5" fmla="*/ 28 h 93"/>
                    <a:gd name="T6" fmla="*/ 13 w 50"/>
                    <a:gd name="T7" fmla="*/ 41 h 93"/>
                    <a:gd name="T8" fmla="*/ 25 w 50"/>
                    <a:gd name="T9" fmla="*/ 46 h 9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0"/>
                    <a:gd name="T16" fmla="*/ 0 h 93"/>
                    <a:gd name="T17" fmla="*/ 50 w 50"/>
                    <a:gd name="T18" fmla="*/ 93 h 9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0" h="93">
                      <a:moveTo>
                        <a:pt x="0" y="0"/>
                      </a:moveTo>
                      <a:lnTo>
                        <a:pt x="0" y="32"/>
                      </a:lnTo>
                      <a:lnTo>
                        <a:pt x="6" y="57"/>
                      </a:lnTo>
                      <a:lnTo>
                        <a:pt x="25" y="82"/>
                      </a:lnTo>
                      <a:lnTo>
                        <a:pt x="50" y="93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7" name="Freeform 172"/>
                <p:cNvSpPr>
                  <a:spLocks/>
                </p:cNvSpPr>
                <p:nvPr/>
              </p:nvSpPr>
              <p:spPr bwMode="auto">
                <a:xfrm>
                  <a:off x="4257" y="1486"/>
                  <a:ext cx="52" cy="41"/>
                </a:xfrm>
                <a:custGeom>
                  <a:avLst/>
                  <a:gdLst>
                    <a:gd name="T0" fmla="*/ 0 w 105"/>
                    <a:gd name="T1" fmla="*/ 0 h 82"/>
                    <a:gd name="T2" fmla="*/ 0 w 105"/>
                    <a:gd name="T3" fmla="*/ 10 h 82"/>
                    <a:gd name="T4" fmla="*/ 4 w 105"/>
                    <a:gd name="T5" fmla="*/ 21 h 82"/>
                    <a:gd name="T6" fmla="*/ 17 w 105"/>
                    <a:gd name="T7" fmla="*/ 34 h 82"/>
                    <a:gd name="T8" fmla="*/ 27 w 105"/>
                    <a:gd name="T9" fmla="*/ 39 h 82"/>
                    <a:gd name="T10" fmla="*/ 40 w 105"/>
                    <a:gd name="T11" fmla="*/ 41 h 82"/>
                    <a:gd name="T12" fmla="*/ 52 w 105"/>
                    <a:gd name="T13" fmla="*/ 41 h 8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05"/>
                    <a:gd name="T22" fmla="*/ 0 h 82"/>
                    <a:gd name="T23" fmla="*/ 105 w 105"/>
                    <a:gd name="T24" fmla="*/ 82 h 8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05" h="82">
                      <a:moveTo>
                        <a:pt x="0" y="0"/>
                      </a:moveTo>
                      <a:lnTo>
                        <a:pt x="0" y="21"/>
                      </a:lnTo>
                      <a:lnTo>
                        <a:pt x="8" y="43"/>
                      </a:lnTo>
                      <a:lnTo>
                        <a:pt x="35" y="67"/>
                      </a:lnTo>
                      <a:lnTo>
                        <a:pt x="55" y="78"/>
                      </a:lnTo>
                      <a:lnTo>
                        <a:pt x="80" y="82"/>
                      </a:lnTo>
                      <a:lnTo>
                        <a:pt x="105" y="82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8" name="Line 173"/>
                <p:cNvSpPr>
                  <a:spLocks noChangeShapeType="1"/>
                </p:cNvSpPr>
                <p:nvPr/>
              </p:nvSpPr>
              <p:spPr bwMode="auto">
                <a:xfrm>
                  <a:off x="4302" y="1716"/>
                  <a:ext cx="16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4" name="Group 174"/>
            <p:cNvGrpSpPr>
              <a:grpSpLocks/>
            </p:cNvGrpSpPr>
            <p:nvPr/>
          </p:nvGrpSpPr>
          <p:grpSpPr bwMode="auto">
            <a:xfrm rot="-7408476">
              <a:off x="4454" y="1429"/>
              <a:ext cx="597" cy="673"/>
              <a:chOff x="2457" y="2549"/>
              <a:chExt cx="557" cy="547"/>
            </a:xfrm>
          </p:grpSpPr>
          <p:sp>
            <p:nvSpPr>
              <p:cNvPr id="11288" name="Freeform 175"/>
              <p:cNvSpPr>
                <a:spLocks/>
              </p:cNvSpPr>
              <p:nvPr/>
            </p:nvSpPr>
            <p:spPr bwMode="auto">
              <a:xfrm>
                <a:off x="2457" y="2549"/>
                <a:ext cx="557" cy="547"/>
              </a:xfrm>
              <a:custGeom>
                <a:avLst/>
                <a:gdLst>
                  <a:gd name="T0" fmla="*/ 557 w 1112"/>
                  <a:gd name="T1" fmla="*/ 70 h 1094"/>
                  <a:gd name="T2" fmla="*/ 529 w 1112"/>
                  <a:gd name="T3" fmla="*/ 136 h 1094"/>
                  <a:gd name="T4" fmla="*/ 509 w 1112"/>
                  <a:gd name="T5" fmla="*/ 186 h 1094"/>
                  <a:gd name="T6" fmla="*/ 486 w 1112"/>
                  <a:gd name="T7" fmla="*/ 238 h 1094"/>
                  <a:gd name="T8" fmla="*/ 472 w 1112"/>
                  <a:gd name="T9" fmla="*/ 294 h 1094"/>
                  <a:gd name="T10" fmla="*/ 463 w 1112"/>
                  <a:gd name="T11" fmla="*/ 351 h 1094"/>
                  <a:gd name="T12" fmla="*/ 453 w 1112"/>
                  <a:gd name="T13" fmla="*/ 407 h 1094"/>
                  <a:gd name="T14" fmla="*/ 453 w 1112"/>
                  <a:gd name="T15" fmla="*/ 458 h 1094"/>
                  <a:gd name="T16" fmla="*/ 453 w 1112"/>
                  <a:gd name="T17" fmla="*/ 500 h 1094"/>
                  <a:gd name="T18" fmla="*/ 453 w 1112"/>
                  <a:gd name="T19" fmla="*/ 519 h 1094"/>
                  <a:gd name="T20" fmla="*/ 121 w 1112"/>
                  <a:gd name="T21" fmla="*/ 547 h 1094"/>
                  <a:gd name="T22" fmla="*/ 65 w 1112"/>
                  <a:gd name="T23" fmla="*/ 224 h 1094"/>
                  <a:gd name="T24" fmla="*/ 14 w 1112"/>
                  <a:gd name="T25" fmla="*/ 33 h 1094"/>
                  <a:gd name="T26" fmla="*/ 0 w 1112"/>
                  <a:gd name="T27" fmla="*/ 0 h 1094"/>
                  <a:gd name="T28" fmla="*/ 210 w 1112"/>
                  <a:gd name="T29" fmla="*/ 37 h 1094"/>
                  <a:gd name="T30" fmla="*/ 383 w 1112"/>
                  <a:gd name="T31" fmla="*/ 51 h 1094"/>
                  <a:gd name="T32" fmla="*/ 495 w 1112"/>
                  <a:gd name="T33" fmla="*/ 51 h 1094"/>
                  <a:gd name="T34" fmla="*/ 557 w 1112"/>
                  <a:gd name="T35" fmla="*/ 70 h 109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12"/>
                  <a:gd name="T55" fmla="*/ 0 h 1094"/>
                  <a:gd name="T56" fmla="*/ 1112 w 1112"/>
                  <a:gd name="T57" fmla="*/ 1094 h 109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12" h="1094">
                    <a:moveTo>
                      <a:pt x="1112" y="140"/>
                    </a:moveTo>
                    <a:lnTo>
                      <a:pt x="1056" y="271"/>
                    </a:lnTo>
                    <a:lnTo>
                      <a:pt x="1017" y="373"/>
                    </a:lnTo>
                    <a:lnTo>
                      <a:pt x="971" y="476"/>
                    </a:lnTo>
                    <a:lnTo>
                      <a:pt x="943" y="588"/>
                    </a:lnTo>
                    <a:lnTo>
                      <a:pt x="924" y="702"/>
                    </a:lnTo>
                    <a:lnTo>
                      <a:pt x="905" y="814"/>
                    </a:lnTo>
                    <a:lnTo>
                      <a:pt x="905" y="916"/>
                    </a:lnTo>
                    <a:lnTo>
                      <a:pt x="905" y="1001"/>
                    </a:lnTo>
                    <a:lnTo>
                      <a:pt x="905" y="1038"/>
                    </a:lnTo>
                    <a:lnTo>
                      <a:pt x="242" y="1094"/>
                    </a:lnTo>
                    <a:lnTo>
                      <a:pt x="130" y="448"/>
                    </a:lnTo>
                    <a:lnTo>
                      <a:pt x="28" y="65"/>
                    </a:lnTo>
                    <a:lnTo>
                      <a:pt x="0" y="0"/>
                    </a:lnTo>
                    <a:lnTo>
                      <a:pt x="420" y="75"/>
                    </a:lnTo>
                    <a:lnTo>
                      <a:pt x="765" y="103"/>
                    </a:lnTo>
                    <a:lnTo>
                      <a:pt x="989" y="103"/>
                    </a:lnTo>
                    <a:lnTo>
                      <a:pt x="1112" y="140"/>
                    </a:lnTo>
                    <a:close/>
                  </a:path>
                </a:pathLst>
              </a:custGeom>
              <a:solidFill>
                <a:srgbClr val="5F7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9" name="Oval 176"/>
              <p:cNvSpPr>
                <a:spLocks noChangeArrowheads="1"/>
              </p:cNvSpPr>
              <p:nvPr/>
            </p:nvSpPr>
            <p:spPr bwMode="auto">
              <a:xfrm>
                <a:off x="2793" y="2961"/>
                <a:ext cx="61" cy="7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9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9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9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6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-0.00677 -0.04004 -0.01354 -0.08009 -0.02187 -0.10277 C -0.0302 -0.12546 -0.04149 -0.13194 -0.05 -0.13611 C -0.0585 -0.14027 -0.0658 -0.13402 -0.07291 -0.12777 " pathEditMode="relative" ptsTypes="aa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-0.00677 -0.04004 -0.01354 -0.08009 -0.02187 -0.10277 C -0.0302 -0.12546 -0.04149 -0.13194 -0.05 -0.13611 C -0.0585 -0.14027 -0.0658 -0.13402 -0.07291 -0.12777 " pathEditMode="relative" ptsTypes="aa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60"/>
                            </p:stCondLst>
                            <p:childTnLst>
                              <p:par>
                                <p:cTn id="16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0 0.03334 " pathEditMode="relative" ptsTypes="AA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39 -0.12778 L -0.07239 -0.09445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60"/>
                            </p:stCondLst>
                            <p:childTnLst>
                              <p:par>
                                <p:cTn id="2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417 L -0.05313 -0.0263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" y="-11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7 L -0.05278 -0.0398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60"/>
                            </p:stCondLst>
                            <p:childTnLst>
                              <p:par>
                                <p:cTn id="3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39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39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39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60"/>
                            </p:stCondLst>
                            <p:childTnLst>
                              <p:par>
                                <p:cTn id="4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78 -0.03981 L 0.00555 0.0046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22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313 -0.02639 L 0.00521 0.04445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39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39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39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20"/>
                            </p:stCondLst>
                            <p:childTnLst>
                              <p:par>
                                <p:cTn id="5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00208 L 0.04166 0.03125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17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0.04167 0.11111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25" grpId="0"/>
      <p:bldP spid="33926" grpId="0"/>
      <p:bldP spid="3392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Nhulam</dc:creator>
  <cp:lastModifiedBy>Nhulam</cp:lastModifiedBy>
  <cp:revision>2</cp:revision>
  <dcterms:created xsi:type="dcterms:W3CDTF">2018-02-15T02:07:51Z</dcterms:created>
  <dcterms:modified xsi:type="dcterms:W3CDTF">2018-02-15T02:45:25Z</dcterms:modified>
</cp:coreProperties>
</file>