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9E96B-CAB5-4F15-A9C9-453295C6D784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F0D2-CFD2-49B9-8440-F118E5CE18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9E96B-CAB5-4F15-A9C9-453295C6D784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F0D2-CFD2-49B9-8440-F118E5CE18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9E96B-CAB5-4F15-A9C9-453295C6D784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F0D2-CFD2-49B9-8440-F118E5CE18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9E96B-CAB5-4F15-A9C9-453295C6D784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F0D2-CFD2-49B9-8440-F118E5CE18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9E96B-CAB5-4F15-A9C9-453295C6D784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F0D2-CFD2-49B9-8440-F118E5CE18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9E96B-CAB5-4F15-A9C9-453295C6D784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F0D2-CFD2-49B9-8440-F118E5CE18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9E96B-CAB5-4F15-A9C9-453295C6D784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F0D2-CFD2-49B9-8440-F118E5CE18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9E96B-CAB5-4F15-A9C9-453295C6D784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F0D2-CFD2-49B9-8440-F118E5CE18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9E96B-CAB5-4F15-A9C9-453295C6D784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F0D2-CFD2-49B9-8440-F118E5CE18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9E96B-CAB5-4F15-A9C9-453295C6D784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F0D2-CFD2-49B9-8440-F118E5CE18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9E96B-CAB5-4F15-A9C9-453295C6D784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F0D2-CFD2-49B9-8440-F118E5CE18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9E96B-CAB5-4F15-A9C9-453295C6D784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9F0D2-CFD2-49B9-8440-F118E5CE18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573088" y="6718300"/>
            <a:ext cx="160337" cy="103188"/>
          </a:xfrm>
          <a:prstGeom prst="rect">
            <a:avLst/>
          </a:prstGeom>
          <a:gradFill rotWithShape="0">
            <a:gsLst>
              <a:gs pos="0">
                <a:srgbClr val="969696"/>
              </a:gs>
              <a:gs pos="100000">
                <a:srgbClr val="454545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301875" y="6718300"/>
            <a:ext cx="144463" cy="93663"/>
          </a:xfrm>
          <a:prstGeom prst="rect">
            <a:avLst/>
          </a:prstGeom>
          <a:gradFill rotWithShape="0">
            <a:gsLst>
              <a:gs pos="0">
                <a:srgbClr val="969696"/>
              </a:gs>
              <a:gs pos="100000">
                <a:srgbClr val="454545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357188" y="6430963"/>
            <a:ext cx="2376487" cy="287337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81038" y="1462088"/>
            <a:ext cx="180975" cy="4964112"/>
            <a:chOff x="4677" y="1440"/>
            <a:chExt cx="210" cy="1984"/>
          </a:xfrm>
        </p:grpSpPr>
        <p:sp>
          <p:nvSpPr>
            <p:cNvPr id="7280" name="Rectangle 6"/>
            <p:cNvSpPr>
              <a:spLocks noChangeArrowheads="1"/>
            </p:cNvSpPr>
            <p:nvPr/>
          </p:nvSpPr>
          <p:spPr bwMode="auto">
            <a:xfrm>
              <a:off x="4725" y="1440"/>
              <a:ext cx="102" cy="1944"/>
            </a:xfrm>
            <a:prstGeom prst="rect">
              <a:avLst/>
            </a:prstGeom>
            <a:gradFill rotWithShape="0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1" name="Rectangle 7"/>
            <p:cNvSpPr>
              <a:spLocks noChangeArrowheads="1"/>
            </p:cNvSpPr>
            <p:nvPr/>
          </p:nvSpPr>
          <p:spPr bwMode="auto">
            <a:xfrm>
              <a:off x="4677" y="3311"/>
              <a:ext cx="210" cy="113"/>
            </a:xfrm>
            <a:prstGeom prst="rect">
              <a:avLst/>
            </a:prstGeom>
            <a:solidFill>
              <a:srgbClr val="3333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01650" y="5078413"/>
            <a:ext cx="1944688" cy="358775"/>
            <a:chOff x="839" y="3249"/>
            <a:chExt cx="1225" cy="226"/>
          </a:xfrm>
        </p:grpSpPr>
        <p:sp>
          <p:nvSpPr>
            <p:cNvPr id="13321" name="Oval 9"/>
            <p:cNvSpPr>
              <a:spLocks noChangeArrowheads="1"/>
            </p:cNvSpPr>
            <p:nvPr/>
          </p:nvSpPr>
          <p:spPr bwMode="auto">
            <a:xfrm>
              <a:off x="1392" y="3276"/>
              <a:ext cx="672" cy="19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78" name="AutoShape 10"/>
            <p:cNvSpPr>
              <a:spLocks noChangeArrowheads="1"/>
            </p:cNvSpPr>
            <p:nvPr/>
          </p:nvSpPr>
          <p:spPr bwMode="auto">
            <a:xfrm>
              <a:off x="872" y="3249"/>
              <a:ext cx="263" cy="226"/>
            </a:xfrm>
            <a:prstGeom prst="sun">
              <a:avLst>
                <a:gd name="adj" fmla="val 13199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9" name="Rectangle 11"/>
            <p:cNvSpPr>
              <a:spLocks noChangeArrowheads="1"/>
            </p:cNvSpPr>
            <p:nvPr/>
          </p:nvSpPr>
          <p:spPr bwMode="auto">
            <a:xfrm>
              <a:off x="839" y="3355"/>
              <a:ext cx="560" cy="38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24" name="AutoShape 12"/>
          <p:cNvSpPr>
            <a:spLocks noChangeArrowheads="1"/>
          </p:cNvSpPr>
          <p:nvPr/>
        </p:nvSpPr>
        <p:spPr bwMode="auto">
          <a:xfrm flipV="1">
            <a:off x="4724400" y="5224463"/>
            <a:ext cx="1004888" cy="1139825"/>
          </a:xfrm>
          <a:prstGeom prst="can">
            <a:avLst>
              <a:gd name="adj" fmla="val 23752"/>
            </a:avLst>
          </a:prstGeom>
          <a:gradFill rotWithShape="1">
            <a:gsLst>
              <a:gs pos="0">
                <a:srgbClr val="66CCFF">
                  <a:alpha val="80000"/>
                </a:srgbClr>
              </a:gs>
              <a:gs pos="50000">
                <a:srgbClr val="FFFFFF"/>
              </a:gs>
              <a:gs pos="100000">
                <a:srgbClr val="66CCFF">
                  <a:alpha val="80000"/>
                </a:srgb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25" name="Oval 13"/>
          <p:cNvSpPr>
            <a:spLocks noChangeArrowheads="1"/>
          </p:cNvSpPr>
          <p:nvPr/>
        </p:nvSpPr>
        <p:spPr bwMode="auto">
          <a:xfrm>
            <a:off x="4651375" y="5203825"/>
            <a:ext cx="1152525" cy="311150"/>
          </a:xfrm>
          <a:prstGeom prst="ellips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Oval 14"/>
          <p:cNvSpPr>
            <a:spLocks noChangeArrowheads="1"/>
          </p:cNvSpPr>
          <p:nvPr/>
        </p:nvSpPr>
        <p:spPr bwMode="auto">
          <a:xfrm>
            <a:off x="4719638" y="5232400"/>
            <a:ext cx="1017587" cy="2730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rgbClr val="66CCFF">
                  <a:alpha val="80000"/>
                </a:srgbClr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27" name="Oval 15"/>
          <p:cNvSpPr>
            <a:spLocks noChangeArrowheads="1"/>
          </p:cNvSpPr>
          <p:nvPr/>
        </p:nvSpPr>
        <p:spPr bwMode="auto">
          <a:xfrm>
            <a:off x="4816475" y="6130925"/>
            <a:ext cx="831850" cy="222250"/>
          </a:xfrm>
          <a:prstGeom prst="ellips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Arc 16"/>
          <p:cNvSpPr>
            <a:spLocks/>
          </p:cNvSpPr>
          <p:nvPr/>
        </p:nvSpPr>
        <p:spPr bwMode="auto">
          <a:xfrm>
            <a:off x="4760913" y="6111875"/>
            <a:ext cx="941387" cy="131763"/>
          </a:xfrm>
          <a:custGeom>
            <a:avLst/>
            <a:gdLst>
              <a:gd name="T0" fmla="*/ 0 w 43119"/>
              <a:gd name="T1" fmla="*/ 3801503 h 22815"/>
              <a:gd name="T2" fmla="*/ 448357583 w 43119"/>
              <a:gd name="T3" fmla="*/ 4394803 h 22815"/>
              <a:gd name="T4" fmla="*/ 223934095 w 43119"/>
              <a:gd name="T5" fmla="*/ 4160760 h 22815"/>
              <a:gd name="T6" fmla="*/ 0 60000 65536"/>
              <a:gd name="T7" fmla="*/ 0 60000 65536"/>
              <a:gd name="T8" fmla="*/ 0 60000 65536"/>
              <a:gd name="T9" fmla="*/ 0 w 43119"/>
              <a:gd name="T10" fmla="*/ 0 h 22815"/>
              <a:gd name="T11" fmla="*/ 43119 w 43119"/>
              <a:gd name="T12" fmla="*/ 22815 h 228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19" h="22815" fill="none" extrusionOk="0">
                <a:moveTo>
                  <a:pt x="-1" y="19734"/>
                </a:moveTo>
                <a:cubicBezTo>
                  <a:pt x="967" y="8570"/>
                  <a:pt x="10312" y="-1"/>
                  <a:pt x="21519" y="0"/>
                </a:cubicBezTo>
                <a:cubicBezTo>
                  <a:pt x="33448" y="0"/>
                  <a:pt x="43119" y="9670"/>
                  <a:pt x="43119" y="21600"/>
                </a:cubicBezTo>
                <a:cubicBezTo>
                  <a:pt x="43119" y="22005"/>
                  <a:pt x="43107" y="22410"/>
                  <a:pt x="43084" y="22814"/>
                </a:cubicBezTo>
              </a:path>
              <a:path w="43119" h="22815" stroke="0" extrusionOk="0">
                <a:moveTo>
                  <a:pt x="-1" y="19734"/>
                </a:moveTo>
                <a:cubicBezTo>
                  <a:pt x="967" y="8570"/>
                  <a:pt x="10312" y="-1"/>
                  <a:pt x="21519" y="0"/>
                </a:cubicBezTo>
                <a:cubicBezTo>
                  <a:pt x="33448" y="0"/>
                  <a:pt x="43119" y="9670"/>
                  <a:pt x="43119" y="21600"/>
                </a:cubicBezTo>
                <a:cubicBezTo>
                  <a:pt x="43119" y="22005"/>
                  <a:pt x="43107" y="22410"/>
                  <a:pt x="43084" y="22814"/>
                </a:cubicBezTo>
                <a:lnTo>
                  <a:pt x="21519" y="21600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Oval 17"/>
          <p:cNvSpPr>
            <a:spLocks noChangeArrowheads="1"/>
          </p:cNvSpPr>
          <p:nvPr/>
        </p:nvSpPr>
        <p:spPr bwMode="auto">
          <a:xfrm>
            <a:off x="4729163" y="5419725"/>
            <a:ext cx="1003300" cy="273050"/>
          </a:xfrm>
          <a:prstGeom prst="ellipse">
            <a:avLst/>
          </a:prstGeom>
          <a:solidFill>
            <a:srgbClr val="FFFFFF">
              <a:alpha val="50195"/>
            </a:srgbClr>
          </a:solidFill>
          <a:ln w="9525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Arc 18"/>
          <p:cNvSpPr>
            <a:spLocks/>
          </p:cNvSpPr>
          <p:nvPr/>
        </p:nvSpPr>
        <p:spPr bwMode="auto">
          <a:xfrm flipV="1">
            <a:off x="4729163" y="5562600"/>
            <a:ext cx="1001712" cy="161925"/>
          </a:xfrm>
          <a:custGeom>
            <a:avLst/>
            <a:gdLst>
              <a:gd name="T0" fmla="*/ 4179368 w 43147"/>
              <a:gd name="T1" fmla="*/ 6587992 h 25386"/>
              <a:gd name="T2" fmla="*/ 539917349 w 43147"/>
              <a:gd name="T3" fmla="*/ 5214902 h 25386"/>
              <a:gd name="T4" fmla="*/ 270290202 w 43147"/>
              <a:gd name="T5" fmla="*/ 5605484 h 25386"/>
              <a:gd name="T6" fmla="*/ 0 60000 65536"/>
              <a:gd name="T7" fmla="*/ 0 60000 65536"/>
              <a:gd name="T8" fmla="*/ 0 60000 65536"/>
              <a:gd name="T9" fmla="*/ 0 w 43147"/>
              <a:gd name="T10" fmla="*/ 0 h 25386"/>
              <a:gd name="T11" fmla="*/ 43147 w 43147"/>
              <a:gd name="T12" fmla="*/ 25386 h 2538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47" h="25386" fill="none" extrusionOk="0">
                <a:moveTo>
                  <a:pt x="334" y="25385"/>
                </a:moveTo>
                <a:cubicBezTo>
                  <a:pt x="111" y="24136"/>
                  <a:pt x="0" y="2286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2945" y="-1"/>
                  <a:pt x="42356" y="8777"/>
                  <a:pt x="43147" y="20094"/>
                </a:cubicBezTo>
              </a:path>
              <a:path w="43147" h="25386" stroke="0" extrusionOk="0">
                <a:moveTo>
                  <a:pt x="334" y="25385"/>
                </a:moveTo>
                <a:cubicBezTo>
                  <a:pt x="111" y="24136"/>
                  <a:pt x="0" y="2286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2945" y="-1"/>
                  <a:pt x="42356" y="8777"/>
                  <a:pt x="43147" y="20094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Freeform 19"/>
          <p:cNvSpPr>
            <a:spLocks/>
          </p:cNvSpPr>
          <p:nvPr/>
        </p:nvSpPr>
        <p:spPr bwMode="auto">
          <a:xfrm flipH="1">
            <a:off x="4678363" y="5340350"/>
            <a:ext cx="144462" cy="946150"/>
          </a:xfrm>
          <a:custGeom>
            <a:avLst/>
            <a:gdLst>
              <a:gd name="T0" fmla="*/ 183063797 w 114"/>
              <a:gd name="T1" fmla="*/ 41607217 h 688"/>
              <a:gd name="T2" fmla="*/ 115619030 w 114"/>
              <a:gd name="T3" fmla="*/ 172101641 h 688"/>
              <a:gd name="T4" fmla="*/ 115619030 w 114"/>
              <a:gd name="T5" fmla="*/ 1100692829 h 688"/>
              <a:gd name="T6" fmla="*/ 0 w 114"/>
              <a:gd name="T7" fmla="*/ 1301162415 h 688"/>
              <a:gd name="T8" fmla="*/ 0 60000 65536"/>
              <a:gd name="T9" fmla="*/ 0 60000 65536"/>
              <a:gd name="T10" fmla="*/ 0 60000 65536"/>
              <a:gd name="T11" fmla="*/ 0 60000 65536"/>
              <a:gd name="T12" fmla="*/ 0 w 114"/>
              <a:gd name="T13" fmla="*/ 0 h 688"/>
              <a:gd name="T14" fmla="*/ 114 w 114"/>
              <a:gd name="T15" fmla="*/ 688 h 6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4" h="688">
                <a:moveTo>
                  <a:pt x="114" y="22"/>
                </a:moveTo>
                <a:cubicBezTo>
                  <a:pt x="96" y="31"/>
                  <a:pt x="85" y="0"/>
                  <a:pt x="72" y="91"/>
                </a:cubicBezTo>
                <a:lnTo>
                  <a:pt x="72" y="582"/>
                </a:lnTo>
                <a:cubicBezTo>
                  <a:pt x="60" y="681"/>
                  <a:pt x="60" y="676"/>
                  <a:pt x="0" y="688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2" name="Freeform 20"/>
          <p:cNvSpPr>
            <a:spLocks/>
          </p:cNvSpPr>
          <p:nvPr/>
        </p:nvSpPr>
        <p:spPr bwMode="auto">
          <a:xfrm>
            <a:off x="5648325" y="5276850"/>
            <a:ext cx="142875" cy="947738"/>
          </a:xfrm>
          <a:custGeom>
            <a:avLst/>
            <a:gdLst>
              <a:gd name="T0" fmla="*/ 179063764 w 114"/>
              <a:gd name="T1" fmla="*/ 41747304 h 688"/>
              <a:gd name="T2" fmla="*/ 113093091 w 114"/>
              <a:gd name="T3" fmla="*/ 172679774 h 688"/>
              <a:gd name="T4" fmla="*/ 113093091 w 114"/>
              <a:gd name="T5" fmla="*/ 1104390228 h 688"/>
              <a:gd name="T6" fmla="*/ 0 w 114"/>
              <a:gd name="T7" fmla="*/ 1305533772 h 688"/>
              <a:gd name="T8" fmla="*/ 0 60000 65536"/>
              <a:gd name="T9" fmla="*/ 0 60000 65536"/>
              <a:gd name="T10" fmla="*/ 0 60000 65536"/>
              <a:gd name="T11" fmla="*/ 0 60000 65536"/>
              <a:gd name="T12" fmla="*/ 0 w 114"/>
              <a:gd name="T13" fmla="*/ 0 h 688"/>
              <a:gd name="T14" fmla="*/ 114 w 114"/>
              <a:gd name="T15" fmla="*/ 688 h 6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4" h="688">
                <a:moveTo>
                  <a:pt x="114" y="22"/>
                </a:moveTo>
                <a:cubicBezTo>
                  <a:pt x="96" y="31"/>
                  <a:pt x="85" y="0"/>
                  <a:pt x="72" y="91"/>
                </a:cubicBezTo>
                <a:lnTo>
                  <a:pt x="72" y="582"/>
                </a:lnTo>
                <a:cubicBezTo>
                  <a:pt x="60" y="681"/>
                  <a:pt x="60" y="676"/>
                  <a:pt x="0" y="688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3" name="Oval 21"/>
          <p:cNvSpPr>
            <a:spLocks noChangeArrowheads="1"/>
          </p:cNvSpPr>
          <p:nvPr/>
        </p:nvSpPr>
        <p:spPr bwMode="auto">
          <a:xfrm>
            <a:off x="5373688" y="5849938"/>
            <a:ext cx="317500" cy="233362"/>
          </a:xfrm>
          <a:prstGeom prst="ellipse">
            <a:avLst/>
          </a:prstGeom>
          <a:gradFill rotWithShape="1">
            <a:gsLst>
              <a:gs pos="0">
                <a:srgbClr val="66CCFF"/>
              </a:gs>
              <a:gs pos="100000">
                <a:srgbClr val="2F5E7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5456238" y="5527675"/>
            <a:ext cx="347662" cy="771525"/>
            <a:chOff x="2643" y="2630"/>
            <a:chExt cx="189" cy="571"/>
          </a:xfrm>
        </p:grpSpPr>
        <p:sp>
          <p:nvSpPr>
            <p:cNvPr id="7254" name="Text Box 23"/>
            <p:cNvSpPr txBox="1">
              <a:spLocks noChangeArrowheads="1"/>
            </p:cNvSpPr>
            <p:nvPr/>
          </p:nvSpPr>
          <p:spPr bwMode="auto">
            <a:xfrm>
              <a:off x="2738" y="3076"/>
              <a:ext cx="58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en-US" sz="600" b="1">
                  <a:solidFill>
                    <a:srgbClr val="CC0000"/>
                  </a:solidFill>
                </a:rPr>
                <a:t>50</a:t>
              </a:r>
            </a:p>
          </p:txBody>
        </p:sp>
        <p:sp>
          <p:nvSpPr>
            <p:cNvPr id="7255" name="Line 24"/>
            <p:cNvSpPr>
              <a:spLocks noChangeShapeType="1"/>
            </p:cNvSpPr>
            <p:nvPr/>
          </p:nvSpPr>
          <p:spPr bwMode="auto">
            <a:xfrm>
              <a:off x="2643" y="2694"/>
              <a:ext cx="0" cy="507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6" name="Line 25"/>
            <p:cNvSpPr>
              <a:spLocks noChangeShapeType="1"/>
            </p:cNvSpPr>
            <p:nvPr/>
          </p:nvSpPr>
          <p:spPr bwMode="auto">
            <a:xfrm>
              <a:off x="2645" y="3201"/>
              <a:ext cx="5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7" name="Line 26"/>
            <p:cNvSpPr>
              <a:spLocks noChangeShapeType="1"/>
            </p:cNvSpPr>
            <p:nvPr/>
          </p:nvSpPr>
          <p:spPr bwMode="auto">
            <a:xfrm>
              <a:off x="2645" y="3010"/>
              <a:ext cx="5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8" name="Line 27"/>
            <p:cNvSpPr>
              <a:spLocks noChangeShapeType="1"/>
            </p:cNvSpPr>
            <p:nvPr/>
          </p:nvSpPr>
          <p:spPr bwMode="auto">
            <a:xfrm>
              <a:off x="2648" y="2814"/>
              <a:ext cx="5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9" name="Line 28"/>
            <p:cNvSpPr>
              <a:spLocks noChangeShapeType="1"/>
            </p:cNvSpPr>
            <p:nvPr/>
          </p:nvSpPr>
          <p:spPr bwMode="auto">
            <a:xfrm>
              <a:off x="2643" y="2880"/>
              <a:ext cx="29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0" name="Line 29"/>
            <p:cNvSpPr>
              <a:spLocks noChangeShapeType="1"/>
            </p:cNvSpPr>
            <p:nvPr/>
          </p:nvSpPr>
          <p:spPr bwMode="auto">
            <a:xfrm>
              <a:off x="2643" y="2947"/>
              <a:ext cx="29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1" name="Line 30"/>
            <p:cNvSpPr>
              <a:spLocks noChangeShapeType="1"/>
            </p:cNvSpPr>
            <p:nvPr/>
          </p:nvSpPr>
          <p:spPr bwMode="auto">
            <a:xfrm>
              <a:off x="2643" y="3075"/>
              <a:ext cx="29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2" name="Line 31"/>
            <p:cNvSpPr>
              <a:spLocks noChangeShapeType="1"/>
            </p:cNvSpPr>
            <p:nvPr/>
          </p:nvSpPr>
          <p:spPr bwMode="auto">
            <a:xfrm>
              <a:off x="2643" y="3141"/>
              <a:ext cx="29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3" name="Line 32"/>
            <p:cNvSpPr>
              <a:spLocks noChangeShapeType="1"/>
            </p:cNvSpPr>
            <p:nvPr/>
          </p:nvSpPr>
          <p:spPr bwMode="auto">
            <a:xfrm>
              <a:off x="2643" y="2843"/>
              <a:ext cx="29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4" name="Line 33"/>
            <p:cNvSpPr>
              <a:spLocks noChangeShapeType="1"/>
            </p:cNvSpPr>
            <p:nvPr/>
          </p:nvSpPr>
          <p:spPr bwMode="auto">
            <a:xfrm>
              <a:off x="2643" y="2915"/>
              <a:ext cx="5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5" name="Line 34"/>
            <p:cNvSpPr>
              <a:spLocks noChangeShapeType="1"/>
            </p:cNvSpPr>
            <p:nvPr/>
          </p:nvSpPr>
          <p:spPr bwMode="auto">
            <a:xfrm>
              <a:off x="2643" y="2978"/>
              <a:ext cx="29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6" name="Line 35"/>
            <p:cNvSpPr>
              <a:spLocks noChangeShapeType="1"/>
            </p:cNvSpPr>
            <p:nvPr/>
          </p:nvSpPr>
          <p:spPr bwMode="auto">
            <a:xfrm>
              <a:off x="2643" y="3044"/>
              <a:ext cx="29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7" name="Line 36"/>
            <p:cNvSpPr>
              <a:spLocks noChangeShapeType="1"/>
            </p:cNvSpPr>
            <p:nvPr/>
          </p:nvSpPr>
          <p:spPr bwMode="auto">
            <a:xfrm>
              <a:off x="2643" y="3107"/>
              <a:ext cx="5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8" name="Line 37"/>
            <p:cNvSpPr>
              <a:spLocks noChangeShapeType="1"/>
            </p:cNvSpPr>
            <p:nvPr/>
          </p:nvSpPr>
          <p:spPr bwMode="auto">
            <a:xfrm>
              <a:off x="2643" y="3173"/>
              <a:ext cx="29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9" name="Text Box 38"/>
            <p:cNvSpPr txBox="1">
              <a:spLocks noChangeArrowheads="1"/>
            </p:cNvSpPr>
            <p:nvPr/>
          </p:nvSpPr>
          <p:spPr bwMode="auto">
            <a:xfrm>
              <a:off x="2713" y="2980"/>
              <a:ext cx="86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en-US" sz="600" b="1">
                  <a:solidFill>
                    <a:srgbClr val="CC0000"/>
                  </a:solidFill>
                </a:rPr>
                <a:t>100</a:t>
              </a:r>
            </a:p>
          </p:txBody>
        </p:sp>
        <p:sp>
          <p:nvSpPr>
            <p:cNvPr id="7270" name="Text Box 39"/>
            <p:cNvSpPr txBox="1">
              <a:spLocks noChangeArrowheads="1"/>
            </p:cNvSpPr>
            <p:nvPr/>
          </p:nvSpPr>
          <p:spPr bwMode="auto">
            <a:xfrm>
              <a:off x="2713" y="2893"/>
              <a:ext cx="86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en-US" sz="600" b="1">
                  <a:solidFill>
                    <a:srgbClr val="CC0000"/>
                  </a:solidFill>
                </a:rPr>
                <a:t>150</a:t>
              </a:r>
            </a:p>
          </p:txBody>
        </p:sp>
        <p:sp>
          <p:nvSpPr>
            <p:cNvPr id="7271" name="Text Box 40"/>
            <p:cNvSpPr txBox="1">
              <a:spLocks noChangeArrowheads="1"/>
            </p:cNvSpPr>
            <p:nvPr/>
          </p:nvSpPr>
          <p:spPr bwMode="auto">
            <a:xfrm>
              <a:off x="2712" y="2787"/>
              <a:ext cx="86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en-US" sz="600" b="1">
                  <a:solidFill>
                    <a:srgbClr val="CC0000"/>
                  </a:solidFill>
                </a:rPr>
                <a:t>200</a:t>
              </a:r>
            </a:p>
          </p:txBody>
        </p:sp>
        <p:sp>
          <p:nvSpPr>
            <p:cNvPr id="7272" name="Text Box 41"/>
            <p:cNvSpPr txBox="1">
              <a:spLocks noChangeArrowheads="1"/>
            </p:cNvSpPr>
            <p:nvPr/>
          </p:nvSpPr>
          <p:spPr bwMode="auto">
            <a:xfrm>
              <a:off x="2717" y="2630"/>
              <a:ext cx="115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en-US" sz="600" b="1">
                  <a:solidFill>
                    <a:srgbClr val="CC0000"/>
                  </a:solidFill>
                </a:rPr>
                <a:t>Cm</a:t>
              </a:r>
              <a:r>
                <a:rPr lang="en-US" sz="600" b="1" baseline="30000">
                  <a:solidFill>
                    <a:srgbClr val="CC0000"/>
                  </a:solidFill>
                </a:rPr>
                <a:t>3</a:t>
              </a:r>
            </a:p>
          </p:txBody>
        </p:sp>
        <p:sp>
          <p:nvSpPr>
            <p:cNvPr id="7273" name="Line 42"/>
            <p:cNvSpPr>
              <a:spLocks noChangeShapeType="1"/>
            </p:cNvSpPr>
            <p:nvPr/>
          </p:nvSpPr>
          <p:spPr bwMode="auto">
            <a:xfrm>
              <a:off x="2643" y="2748"/>
              <a:ext cx="29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4" name="Line 43"/>
            <p:cNvSpPr>
              <a:spLocks noChangeShapeType="1"/>
            </p:cNvSpPr>
            <p:nvPr/>
          </p:nvSpPr>
          <p:spPr bwMode="auto">
            <a:xfrm>
              <a:off x="2643" y="2717"/>
              <a:ext cx="5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5" name="Line 44"/>
            <p:cNvSpPr>
              <a:spLocks noChangeShapeType="1"/>
            </p:cNvSpPr>
            <p:nvPr/>
          </p:nvSpPr>
          <p:spPr bwMode="auto">
            <a:xfrm>
              <a:off x="2643" y="2783"/>
              <a:ext cx="29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6" name="Text Box 45"/>
            <p:cNvSpPr txBox="1">
              <a:spLocks noChangeArrowheads="1"/>
            </p:cNvSpPr>
            <p:nvPr/>
          </p:nvSpPr>
          <p:spPr bwMode="auto">
            <a:xfrm>
              <a:off x="2713" y="2690"/>
              <a:ext cx="86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en-US" sz="600" b="1">
                  <a:solidFill>
                    <a:srgbClr val="CC0000"/>
                  </a:solidFill>
                </a:rPr>
                <a:t>250</a:t>
              </a:r>
            </a:p>
          </p:txBody>
        </p:sp>
      </p:grpSp>
      <p:sp>
        <p:nvSpPr>
          <p:cNvPr id="13358" name="Arc 46"/>
          <p:cNvSpPr>
            <a:spLocks/>
          </p:cNvSpPr>
          <p:nvPr/>
        </p:nvSpPr>
        <p:spPr bwMode="auto">
          <a:xfrm flipV="1">
            <a:off x="4651375" y="5326063"/>
            <a:ext cx="1152525" cy="190500"/>
          </a:xfrm>
          <a:custGeom>
            <a:avLst/>
            <a:gdLst>
              <a:gd name="T0" fmla="*/ 10614461 w 43200"/>
              <a:gd name="T1" fmla="*/ 9856390 h 26484"/>
              <a:gd name="T2" fmla="*/ 810483673 w 43200"/>
              <a:gd name="T3" fmla="*/ 9788661 h 26484"/>
              <a:gd name="T4" fmla="*/ 410160555 w 43200"/>
              <a:gd name="T5" fmla="*/ 8038729 h 26484"/>
              <a:gd name="T6" fmla="*/ 0 60000 65536"/>
              <a:gd name="T7" fmla="*/ 0 60000 65536"/>
              <a:gd name="T8" fmla="*/ 0 60000 65536"/>
              <a:gd name="T9" fmla="*/ 0 w 43200"/>
              <a:gd name="T10" fmla="*/ 0 h 26484"/>
              <a:gd name="T11" fmla="*/ 43200 w 43200"/>
              <a:gd name="T12" fmla="*/ 26484 h 264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6484" fill="none" extrusionOk="0">
                <a:moveTo>
                  <a:pt x="559" y="26483"/>
                </a:moveTo>
                <a:cubicBezTo>
                  <a:pt x="187" y="24882"/>
                  <a:pt x="0" y="23243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3181"/>
                  <a:pt x="43026" y="24758"/>
                  <a:pt x="42682" y="26302"/>
                </a:cubicBezTo>
              </a:path>
              <a:path w="43200" h="26484" stroke="0" extrusionOk="0">
                <a:moveTo>
                  <a:pt x="559" y="26483"/>
                </a:moveTo>
                <a:cubicBezTo>
                  <a:pt x="187" y="24882"/>
                  <a:pt x="0" y="23243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3181"/>
                  <a:pt x="43026" y="24758"/>
                  <a:pt x="42682" y="26302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59" name="Arc 47"/>
          <p:cNvSpPr>
            <a:spLocks/>
          </p:cNvSpPr>
          <p:nvPr/>
        </p:nvSpPr>
        <p:spPr bwMode="auto">
          <a:xfrm flipV="1">
            <a:off x="4756150" y="6238875"/>
            <a:ext cx="938213" cy="122238"/>
          </a:xfrm>
          <a:custGeom>
            <a:avLst/>
            <a:gdLst>
              <a:gd name="T0" fmla="*/ 0 w 43005"/>
              <a:gd name="T1" fmla="*/ 3576809 h 21600"/>
              <a:gd name="T2" fmla="*/ 446546204 w 43005"/>
              <a:gd name="T3" fmla="*/ 3512628 h 21600"/>
              <a:gd name="T4" fmla="*/ 223444142 w 43005"/>
              <a:gd name="T5" fmla="*/ 3914813 h 21600"/>
              <a:gd name="T6" fmla="*/ 0 60000 65536"/>
              <a:gd name="T7" fmla="*/ 0 60000 65536"/>
              <a:gd name="T8" fmla="*/ 0 60000 65536"/>
              <a:gd name="T9" fmla="*/ 0 w 43005"/>
              <a:gd name="T10" fmla="*/ 0 h 21600"/>
              <a:gd name="T11" fmla="*/ 43005 w 4300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005" h="21600" fill="none" extrusionOk="0">
                <a:moveTo>
                  <a:pt x="-1" y="19734"/>
                </a:moveTo>
                <a:cubicBezTo>
                  <a:pt x="967" y="8570"/>
                  <a:pt x="10312" y="-1"/>
                  <a:pt x="21519" y="0"/>
                </a:cubicBezTo>
                <a:cubicBezTo>
                  <a:pt x="32589" y="0"/>
                  <a:pt x="41867" y="8369"/>
                  <a:pt x="43004" y="19381"/>
                </a:cubicBezTo>
              </a:path>
              <a:path w="43005" h="21600" stroke="0" extrusionOk="0">
                <a:moveTo>
                  <a:pt x="-1" y="19734"/>
                </a:moveTo>
                <a:cubicBezTo>
                  <a:pt x="967" y="8570"/>
                  <a:pt x="10312" y="-1"/>
                  <a:pt x="21519" y="0"/>
                </a:cubicBezTo>
                <a:cubicBezTo>
                  <a:pt x="32589" y="0"/>
                  <a:pt x="41867" y="8369"/>
                  <a:pt x="43004" y="19381"/>
                </a:cubicBezTo>
                <a:lnTo>
                  <a:pt x="21519" y="21600"/>
                </a:lnTo>
                <a:close/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48"/>
          <p:cNvGrpSpPr>
            <a:grpSpLocks/>
          </p:cNvGrpSpPr>
          <p:nvPr/>
        </p:nvGrpSpPr>
        <p:grpSpPr bwMode="auto">
          <a:xfrm>
            <a:off x="3011488" y="5383213"/>
            <a:ext cx="1208087" cy="1096962"/>
            <a:chOff x="4236" y="2913"/>
            <a:chExt cx="472" cy="828"/>
          </a:xfrm>
        </p:grpSpPr>
        <p:sp>
          <p:nvSpPr>
            <p:cNvPr id="7233" name="Oval 49"/>
            <p:cNvSpPr>
              <a:spLocks noChangeArrowheads="1"/>
            </p:cNvSpPr>
            <p:nvPr/>
          </p:nvSpPr>
          <p:spPr bwMode="auto">
            <a:xfrm>
              <a:off x="4241" y="3393"/>
              <a:ext cx="462" cy="34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6CC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4" name="AutoShape 50"/>
            <p:cNvSpPr>
              <a:spLocks noChangeArrowheads="1"/>
            </p:cNvSpPr>
            <p:nvPr/>
          </p:nvSpPr>
          <p:spPr bwMode="auto">
            <a:xfrm>
              <a:off x="4405" y="3281"/>
              <a:ext cx="127" cy="144"/>
            </a:xfrm>
            <a:prstGeom prst="can">
              <a:avLst>
                <a:gd name="adj" fmla="val 47244"/>
              </a:avLst>
            </a:prstGeom>
            <a:gradFill rotWithShape="1">
              <a:gsLst>
                <a:gs pos="0">
                  <a:srgbClr val="66CCFF"/>
                </a:gs>
                <a:gs pos="50000">
                  <a:srgbClr val="FFFFFF"/>
                </a:gs>
                <a:gs pos="100000">
                  <a:srgbClr val="66CCFF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5" name="Oval 51"/>
            <p:cNvSpPr>
              <a:spLocks noChangeArrowheads="1"/>
            </p:cNvSpPr>
            <p:nvPr/>
          </p:nvSpPr>
          <p:spPr bwMode="auto">
            <a:xfrm>
              <a:off x="4328" y="3616"/>
              <a:ext cx="298" cy="123"/>
            </a:xfrm>
            <a:prstGeom prst="ellipse">
              <a:avLst/>
            </a:prstGeom>
            <a:solidFill>
              <a:srgbClr val="3399FF">
                <a:alpha val="45097"/>
              </a:srgb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6" name="Oval 52"/>
            <p:cNvSpPr>
              <a:spLocks noChangeArrowheads="1"/>
            </p:cNvSpPr>
            <p:nvPr/>
          </p:nvSpPr>
          <p:spPr bwMode="auto">
            <a:xfrm>
              <a:off x="4241" y="3470"/>
              <a:ext cx="462" cy="174"/>
            </a:xfrm>
            <a:prstGeom prst="ellipse">
              <a:avLst/>
            </a:prstGeom>
            <a:solidFill>
              <a:srgbClr val="FFCC00">
                <a:alpha val="30196"/>
              </a:srgb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7" name="Freeform 53"/>
            <p:cNvSpPr>
              <a:spLocks/>
            </p:cNvSpPr>
            <p:nvPr/>
          </p:nvSpPr>
          <p:spPr bwMode="auto">
            <a:xfrm flipH="1">
              <a:off x="4532" y="3344"/>
              <a:ext cx="47" cy="92"/>
            </a:xfrm>
            <a:custGeom>
              <a:avLst/>
              <a:gdLst>
                <a:gd name="T0" fmla="*/ 46 w 48"/>
                <a:gd name="T1" fmla="*/ 0 h 144"/>
                <a:gd name="T2" fmla="*/ 46 w 48"/>
                <a:gd name="T3" fmla="*/ 39 h 144"/>
                <a:gd name="T4" fmla="*/ 0 w 48"/>
                <a:gd name="T5" fmla="*/ 59 h 144"/>
                <a:gd name="T6" fmla="*/ 0 60000 65536"/>
                <a:gd name="T7" fmla="*/ 0 60000 65536"/>
                <a:gd name="T8" fmla="*/ 0 60000 65536"/>
                <a:gd name="T9" fmla="*/ 0 w 48"/>
                <a:gd name="T10" fmla="*/ 0 h 144"/>
                <a:gd name="T11" fmla="*/ 48 w 48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144">
                  <a:moveTo>
                    <a:pt x="48" y="0"/>
                  </a:moveTo>
                  <a:cubicBezTo>
                    <a:pt x="48" y="48"/>
                    <a:pt x="48" y="96"/>
                    <a:pt x="48" y="96"/>
                  </a:cubicBezTo>
                  <a:cubicBezTo>
                    <a:pt x="40" y="120"/>
                    <a:pt x="48" y="138"/>
                    <a:pt x="0" y="144"/>
                  </a:cubicBezTo>
                </a:path>
              </a:pathLst>
            </a:custGeom>
            <a:noFill/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8" name="Freeform 54"/>
            <p:cNvSpPr>
              <a:spLocks/>
            </p:cNvSpPr>
            <p:nvPr/>
          </p:nvSpPr>
          <p:spPr bwMode="auto">
            <a:xfrm>
              <a:off x="4356" y="3345"/>
              <a:ext cx="47" cy="92"/>
            </a:xfrm>
            <a:custGeom>
              <a:avLst/>
              <a:gdLst>
                <a:gd name="T0" fmla="*/ 46 w 48"/>
                <a:gd name="T1" fmla="*/ 0 h 144"/>
                <a:gd name="T2" fmla="*/ 46 w 48"/>
                <a:gd name="T3" fmla="*/ 39 h 144"/>
                <a:gd name="T4" fmla="*/ 0 w 48"/>
                <a:gd name="T5" fmla="*/ 59 h 144"/>
                <a:gd name="T6" fmla="*/ 0 60000 65536"/>
                <a:gd name="T7" fmla="*/ 0 60000 65536"/>
                <a:gd name="T8" fmla="*/ 0 60000 65536"/>
                <a:gd name="T9" fmla="*/ 0 w 48"/>
                <a:gd name="T10" fmla="*/ 0 h 144"/>
                <a:gd name="T11" fmla="*/ 48 w 48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144">
                  <a:moveTo>
                    <a:pt x="48" y="0"/>
                  </a:moveTo>
                  <a:cubicBezTo>
                    <a:pt x="48" y="48"/>
                    <a:pt x="48" y="96"/>
                    <a:pt x="48" y="96"/>
                  </a:cubicBezTo>
                  <a:cubicBezTo>
                    <a:pt x="40" y="120"/>
                    <a:pt x="48" y="138"/>
                    <a:pt x="0" y="144"/>
                  </a:cubicBezTo>
                </a:path>
              </a:pathLst>
            </a:custGeom>
            <a:noFill/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9" name="AutoShape 55"/>
            <p:cNvSpPr>
              <a:spLocks noChangeArrowheads="1"/>
            </p:cNvSpPr>
            <p:nvPr/>
          </p:nvSpPr>
          <p:spPr bwMode="auto">
            <a:xfrm rot="16200000" flipV="1">
              <a:off x="4376" y="3409"/>
              <a:ext cx="192" cy="472"/>
            </a:xfrm>
            <a:prstGeom prst="moon">
              <a:avLst>
                <a:gd name="adj" fmla="val 50833"/>
              </a:avLst>
            </a:prstGeom>
            <a:solidFill>
              <a:srgbClr val="FFCC00">
                <a:alpha val="30196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0" name="Freeform 56"/>
            <p:cNvSpPr>
              <a:spLocks/>
            </p:cNvSpPr>
            <p:nvPr/>
          </p:nvSpPr>
          <p:spPr bwMode="auto">
            <a:xfrm>
              <a:off x="4371" y="3357"/>
              <a:ext cx="231" cy="370"/>
            </a:xfrm>
            <a:custGeom>
              <a:avLst/>
              <a:gdLst>
                <a:gd name="T0" fmla="*/ 73 w 288"/>
                <a:gd name="T1" fmla="*/ 0 h 462"/>
                <a:gd name="T2" fmla="*/ 81 w 288"/>
                <a:gd name="T3" fmla="*/ 62 h 462"/>
                <a:gd name="T4" fmla="*/ 96 w 288"/>
                <a:gd name="T5" fmla="*/ 131 h 462"/>
                <a:gd name="T6" fmla="*/ 177 w 288"/>
                <a:gd name="T7" fmla="*/ 227 h 462"/>
                <a:gd name="T8" fmla="*/ 70 w 288"/>
                <a:gd name="T9" fmla="*/ 281 h 462"/>
                <a:gd name="T10" fmla="*/ 11 w 288"/>
                <a:gd name="T11" fmla="*/ 239 h 4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8"/>
                <a:gd name="T19" fmla="*/ 0 h 462"/>
                <a:gd name="T20" fmla="*/ 288 w 288"/>
                <a:gd name="T21" fmla="*/ 462 h 4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8" h="462">
                  <a:moveTo>
                    <a:pt x="114" y="0"/>
                  </a:moveTo>
                  <a:cubicBezTo>
                    <a:pt x="116" y="16"/>
                    <a:pt x="120" y="62"/>
                    <a:pt x="126" y="96"/>
                  </a:cubicBezTo>
                  <a:cubicBezTo>
                    <a:pt x="132" y="130"/>
                    <a:pt x="125" y="161"/>
                    <a:pt x="150" y="204"/>
                  </a:cubicBezTo>
                  <a:cubicBezTo>
                    <a:pt x="210" y="294"/>
                    <a:pt x="264" y="252"/>
                    <a:pt x="276" y="354"/>
                  </a:cubicBezTo>
                  <a:cubicBezTo>
                    <a:pt x="288" y="456"/>
                    <a:pt x="152" y="439"/>
                    <a:pt x="108" y="438"/>
                  </a:cubicBezTo>
                  <a:cubicBezTo>
                    <a:pt x="0" y="462"/>
                    <a:pt x="37" y="386"/>
                    <a:pt x="18" y="372"/>
                  </a:cubicBezTo>
                </a:path>
              </a:pathLst>
            </a:custGeom>
            <a:noFill/>
            <a:ln w="28575">
              <a:solidFill>
                <a:schemeClr val="bg2">
                  <a:alpha val="30196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69" name="Arc 57"/>
            <p:cNvSpPr>
              <a:spLocks/>
            </p:cNvSpPr>
            <p:nvPr/>
          </p:nvSpPr>
          <p:spPr bwMode="auto">
            <a:xfrm flipV="1">
              <a:off x="4378" y="3308"/>
              <a:ext cx="184" cy="49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97 w 43200"/>
                <a:gd name="T1" fmla="*/ 23644 h 23644"/>
                <a:gd name="T2" fmla="*/ 43152 w 43200"/>
                <a:gd name="T3" fmla="*/ 23045 h 23644"/>
                <a:gd name="T4" fmla="*/ 21600 w 43200"/>
                <a:gd name="T5" fmla="*/ 21600 h 23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3644" fill="none" extrusionOk="0">
                  <a:moveTo>
                    <a:pt x="96" y="23644"/>
                  </a:moveTo>
                  <a:cubicBezTo>
                    <a:pt x="32" y="22964"/>
                    <a:pt x="0" y="22282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082"/>
                    <a:pt x="43183" y="22563"/>
                    <a:pt x="43151" y="23044"/>
                  </a:cubicBezTo>
                </a:path>
                <a:path w="43200" h="23644" stroke="0" extrusionOk="0">
                  <a:moveTo>
                    <a:pt x="96" y="23644"/>
                  </a:moveTo>
                  <a:cubicBezTo>
                    <a:pt x="32" y="22964"/>
                    <a:pt x="0" y="22282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082"/>
                    <a:pt x="43183" y="22563"/>
                    <a:pt x="43151" y="23044"/>
                  </a:cubicBezTo>
                  <a:lnTo>
                    <a:pt x="21600" y="2160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42" name="Arc 58"/>
            <p:cNvSpPr>
              <a:spLocks/>
            </p:cNvSpPr>
            <p:nvPr/>
          </p:nvSpPr>
          <p:spPr bwMode="auto">
            <a:xfrm flipV="1">
              <a:off x="4380" y="3288"/>
              <a:ext cx="184" cy="50"/>
            </a:xfrm>
            <a:custGeom>
              <a:avLst/>
              <a:gdLst>
                <a:gd name="T0" fmla="*/ 0 w 43200"/>
                <a:gd name="T1" fmla="*/ 0 h 23644"/>
                <a:gd name="T2" fmla="*/ 0 w 43200"/>
                <a:gd name="T3" fmla="*/ 0 h 23644"/>
                <a:gd name="T4" fmla="*/ 0 w 43200"/>
                <a:gd name="T5" fmla="*/ 0 h 23644"/>
                <a:gd name="T6" fmla="*/ 0 60000 65536"/>
                <a:gd name="T7" fmla="*/ 0 60000 65536"/>
                <a:gd name="T8" fmla="*/ 0 60000 65536"/>
                <a:gd name="T9" fmla="*/ 0 w 43200"/>
                <a:gd name="T10" fmla="*/ 0 h 23644"/>
                <a:gd name="T11" fmla="*/ 43200 w 43200"/>
                <a:gd name="T12" fmla="*/ 23644 h 236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3644" fill="none" extrusionOk="0">
                  <a:moveTo>
                    <a:pt x="96" y="23644"/>
                  </a:moveTo>
                  <a:cubicBezTo>
                    <a:pt x="32" y="22964"/>
                    <a:pt x="0" y="22282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082"/>
                    <a:pt x="43183" y="22563"/>
                    <a:pt x="43151" y="23044"/>
                  </a:cubicBezTo>
                </a:path>
                <a:path w="43200" h="23644" stroke="0" extrusionOk="0">
                  <a:moveTo>
                    <a:pt x="96" y="23644"/>
                  </a:moveTo>
                  <a:cubicBezTo>
                    <a:pt x="32" y="22964"/>
                    <a:pt x="0" y="22282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082"/>
                    <a:pt x="43183" y="22563"/>
                    <a:pt x="43151" y="23044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3" name="Oval 59"/>
            <p:cNvSpPr>
              <a:spLocks noChangeArrowheads="1"/>
            </p:cNvSpPr>
            <p:nvPr/>
          </p:nvSpPr>
          <p:spPr bwMode="auto">
            <a:xfrm>
              <a:off x="4394" y="3258"/>
              <a:ext cx="149" cy="72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4" name="Arc 60"/>
            <p:cNvSpPr>
              <a:spLocks/>
            </p:cNvSpPr>
            <p:nvPr/>
          </p:nvSpPr>
          <p:spPr bwMode="auto">
            <a:xfrm flipV="1">
              <a:off x="4379" y="3250"/>
              <a:ext cx="184" cy="92"/>
            </a:xfrm>
            <a:custGeom>
              <a:avLst/>
              <a:gdLst>
                <a:gd name="T0" fmla="*/ 0 w 43200"/>
                <a:gd name="T1" fmla="*/ 0 h 42883"/>
                <a:gd name="T2" fmla="*/ 0 w 43200"/>
                <a:gd name="T3" fmla="*/ 0 h 42883"/>
                <a:gd name="T4" fmla="*/ 0 w 43200"/>
                <a:gd name="T5" fmla="*/ 0 h 42883"/>
                <a:gd name="T6" fmla="*/ 0 60000 65536"/>
                <a:gd name="T7" fmla="*/ 0 60000 65536"/>
                <a:gd name="T8" fmla="*/ 0 60000 65536"/>
                <a:gd name="T9" fmla="*/ 0 w 43200"/>
                <a:gd name="T10" fmla="*/ 0 h 42883"/>
                <a:gd name="T11" fmla="*/ 43200 w 43200"/>
                <a:gd name="T12" fmla="*/ 42883 h 428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2883" fill="none" extrusionOk="0">
                  <a:moveTo>
                    <a:pt x="17618" y="42829"/>
                  </a:moveTo>
                  <a:cubicBezTo>
                    <a:pt x="7402" y="40913"/>
                    <a:pt x="0" y="319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2107"/>
                    <a:pt x="35638" y="41090"/>
                    <a:pt x="25285" y="42883"/>
                  </a:cubicBezTo>
                </a:path>
                <a:path w="43200" h="42883" stroke="0" extrusionOk="0">
                  <a:moveTo>
                    <a:pt x="17618" y="42829"/>
                  </a:moveTo>
                  <a:cubicBezTo>
                    <a:pt x="7402" y="40913"/>
                    <a:pt x="0" y="319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2107"/>
                    <a:pt x="35638" y="41090"/>
                    <a:pt x="25285" y="42883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5" name="Arc 61"/>
            <p:cNvSpPr>
              <a:spLocks/>
            </p:cNvSpPr>
            <p:nvPr/>
          </p:nvSpPr>
          <p:spPr bwMode="auto">
            <a:xfrm flipV="1">
              <a:off x="4393" y="3254"/>
              <a:ext cx="150" cy="75"/>
            </a:xfrm>
            <a:custGeom>
              <a:avLst/>
              <a:gdLst>
                <a:gd name="T0" fmla="*/ 0 w 43200"/>
                <a:gd name="T1" fmla="*/ 0 h 43085"/>
                <a:gd name="T2" fmla="*/ 0 w 43200"/>
                <a:gd name="T3" fmla="*/ 0 h 43085"/>
                <a:gd name="T4" fmla="*/ 0 w 43200"/>
                <a:gd name="T5" fmla="*/ 0 h 43085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085"/>
                <a:gd name="T11" fmla="*/ 43200 w 43200"/>
                <a:gd name="T12" fmla="*/ 43085 h 430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085" fill="none" extrusionOk="0">
                  <a:moveTo>
                    <a:pt x="19377" y="43085"/>
                  </a:moveTo>
                  <a:cubicBezTo>
                    <a:pt x="8367" y="41946"/>
                    <a:pt x="0" y="3266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1950"/>
                    <a:pt x="35858" y="40845"/>
                    <a:pt x="25696" y="42808"/>
                  </a:cubicBezTo>
                </a:path>
                <a:path w="43200" h="43085" stroke="0" extrusionOk="0">
                  <a:moveTo>
                    <a:pt x="19377" y="43085"/>
                  </a:moveTo>
                  <a:cubicBezTo>
                    <a:pt x="8367" y="41946"/>
                    <a:pt x="0" y="3266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1950"/>
                    <a:pt x="35858" y="40845"/>
                    <a:pt x="25696" y="42808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6" name="Arc 62"/>
            <p:cNvSpPr>
              <a:spLocks/>
            </p:cNvSpPr>
            <p:nvPr/>
          </p:nvSpPr>
          <p:spPr bwMode="auto">
            <a:xfrm flipV="1">
              <a:off x="4423" y="3258"/>
              <a:ext cx="92" cy="40"/>
            </a:xfrm>
            <a:custGeom>
              <a:avLst/>
              <a:gdLst>
                <a:gd name="T0" fmla="*/ 0 w 43200"/>
                <a:gd name="T1" fmla="*/ 0 h 41744"/>
                <a:gd name="T2" fmla="*/ 0 w 43200"/>
                <a:gd name="T3" fmla="*/ 0 h 41744"/>
                <a:gd name="T4" fmla="*/ 0 w 43200"/>
                <a:gd name="T5" fmla="*/ 0 h 41744"/>
                <a:gd name="T6" fmla="*/ 0 60000 65536"/>
                <a:gd name="T7" fmla="*/ 0 60000 65536"/>
                <a:gd name="T8" fmla="*/ 0 60000 65536"/>
                <a:gd name="T9" fmla="*/ 0 w 43200"/>
                <a:gd name="T10" fmla="*/ 0 h 41744"/>
                <a:gd name="T11" fmla="*/ 43200 w 43200"/>
                <a:gd name="T12" fmla="*/ 41744 h 417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1744" fill="none" extrusionOk="0">
                  <a:moveTo>
                    <a:pt x="7745" y="38171"/>
                  </a:moveTo>
                  <a:cubicBezTo>
                    <a:pt x="2836" y="34067"/>
                    <a:pt x="0" y="27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0520"/>
                    <a:pt x="37715" y="38524"/>
                    <a:pt x="29396" y="41744"/>
                  </a:cubicBezTo>
                </a:path>
                <a:path w="43200" h="41744" stroke="0" extrusionOk="0">
                  <a:moveTo>
                    <a:pt x="7745" y="38171"/>
                  </a:moveTo>
                  <a:cubicBezTo>
                    <a:pt x="2836" y="34067"/>
                    <a:pt x="0" y="27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0520"/>
                    <a:pt x="37715" y="38524"/>
                    <a:pt x="29396" y="41744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7" name="Arc 63"/>
            <p:cNvSpPr>
              <a:spLocks/>
            </p:cNvSpPr>
            <p:nvPr/>
          </p:nvSpPr>
          <p:spPr bwMode="auto">
            <a:xfrm flipV="1">
              <a:off x="4438" y="3265"/>
              <a:ext cx="58" cy="23"/>
            </a:xfrm>
            <a:custGeom>
              <a:avLst/>
              <a:gdLst>
                <a:gd name="T0" fmla="*/ 0 w 43200"/>
                <a:gd name="T1" fmla="*/ 0 h 35592"/>
                <a:gd name="T2" fmla="*/ 0 w 43200"/>
                <a:gd name="T3" fmla="*/ 0 h 35592"/>
                <a:gd name="T4" fmla="*/ 0 w 43200"/>
                <a:gd name="T5" fmla="*/ 0 h 35592"/>
                <a:gd name="T6" fmla="*/ 0 60000 65536"/>
                <a:gd name="T7" fmla="*/ 0 60000 65536"/>
                <a:gd name="T8" fmla="*/ 0 60000 65536"/>
                <a:gd name="T9" fmla="*/ 0 w 43200"/>
                <a:gd name="T10" fmla="*/ 0 h 35592"/>
                <a:gd name="T11" fmla="*/ 43200 w 43200"/>
                <a:gd name="T12" fmla="*/ 35592 h 355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35592" fill="none" extrusionOk="0">
                  <a:moveTo>
                    <a:pt x="3295" y="33068"/>
                  </a:moveTo>
                  <a:cubicBezTo>
                    <a:pt x="1142" y="29630"/>
                    <a:pt x="0" y="2565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6726"/>
                    <a:pt x="41376" y="31686"/>
                    <a:pt x="38055" y="35591"/>
                  </a:cubicBezTo>
                </a:path>
                <a:path w="43200" h="35592" stroke="0" extrusionOk="0">
                  <a:moveTo>
                    <a:pt x="3295" y="33068"/>
                  </a:moveTo>
                  <a:cubicBezTo>
                    <a:pt x="1142" y="29630"/>
                    <a:pt x="0" y="2565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6726"/>
                    <a:pt x="41376" y="31686"/>
                    <a:pt x="38055" y="3559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8" name="AutoShape 64"/>
            <p:cNvSpPr>
              <a:spLocks noChangeArrowheads="1"/>
            </p:cNvSpPr>
            <p:nvPr/>
          </p:nvSpPr>
          <p:spPr bwMode="auto">
            <a:xfrm flipV="1">
              <a:off x="4420" y="3247"/>
              <a:ext cx="92" cy="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945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3286" y="7650"/>
                  </a:moveTo>
                  <a:cubicBezTo>
                    <a:pt x="4555" y="4622"/>
                    <a:pt x="7517" y="2652"/>
                    <a:pt x="10800" y="2653"/>
                  </a:cubicBezTo>
                  <a:cubicBezTo>
                    <a:pt x="14082" y="2653"/>
                    <a:pt x="17044" y="4622"/>
                    <a:pt x="18313" y="7650"/>
                  </a:cubicBezTo>
                  <a:lnTo>
                    <a:pt x="20760" y="6624"/>
                  </a:lnTo>
                  <a:cubicBezTo>
                    <a:pt x="19077" y="2611"/>
                    <a:pt x="15151" y="-1"/>
                    <a:pt x="10799" y="0"/>
                  </a:cubicBezTo>
                  <a:cubicBezTo>
                    <a:pt x="6448" y="0"/>
                    <a:pt x="2522" y="2611"/>
                    <a:pt x="839" y="6624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9" name="Arc 65"/>
            <p:cNvSpPr>
              <a:spLocks/>
            </p:cNvSpPr>
            <p:nvPr/>
          </p:nvSpPr>
          <p:spPr bwMode="auto">
            <a:xfrm flipV="1">
              <a:off x="4422" y="3292"/>
              <a:ext cx="92" cy="26"/>
            </a:xfrm>
            <a:custGeom>
              <a:avLst/>
              <a:gdLst>
                <a:gd name="T0" fmla="*/ 0 w 42971"/>
                <a:gd name="T1" fmla="*/ 0 h 26832"/>
                <a:gd name="T2" fmla="*/ 0 w 42971"/>
                <a:gd name="T3" fmla="*/ 0 h 26832"/>
                <a:gd name="T4" fmla="*/ 0 w 42971"/>
                <a:gd name="T5" fmla="*/ 0 h 26832"/>
                <a:gd name="T6" fmla="*/ 0 60000 65536"/>
                <a:gd name="T7" fmla="*/ 0 60000 65536"/>
                <a:gd name="T8" fmla="*/ 0 60000 65536"/>
                <a:gd name="T9" fmla="*/ 0 w 42971"/>
                <a:gd name="T10" fmla="*/ 0 h 26832"/>
                <a:gd name="T11" fmla="*/ 42971 w 42971"/>
                <a:gd name="T12" fmla="*/ 26832 h 268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971" h="26832" fill="none" extrusionOk="0">
                  <a:moveTo>
                    <a:pt x="-1" y="18465"/>
                  </a:moveTo>
                  <a:cubicBezTo>
                    <a:pt x="1554" y="7860"/>
                    <a:pt x="10652" y="-1"/>
                    <a:pt x="21371" y="0"/>
                  </a:cubicBezTo>
                  <a:cubicBezTo>
                    <a:pt x="33300" y="0"/>
                    <a:pt x="42971" y="9670"/>
                    <a:pt x="42971" y="21600"/>
                  </a:cubicBezTo>
                  <a:cubicBezTo>
                    <a:pt x="42971" y="23363"/>
                    <a:pt x="42754" y="25120"/>
                    <a:pt x="42327" y="26831"/>
                  </a:cubicBezTo>
                </a:path>
                <a:path w="42971" h="26832" stroke="0" extrusionOk="0">
                  <a:moveTo>
                    <a:pt x="-1" y="18465"/>
                  </a:moveTo>
                  <a:cubicBezTo>
                    <a:pt x="1554" y="7860"/>
                    <a:pt x="10652" y="-1"/>
                    <a:pt x="21371" y="0"/>
                  </a:cubicBezTo>
                  <a:cubicBezTo>
                    <a:pt x="33300" y="0"/>
                    <a:pt x="42971" y="9670"/>
                    <a:pt x="42971" y="21600"/>
                  </a:cubicBezTo>
                  <a:cubicBezTo>
                    <a:pt x="42971" y="23363"/>
                    <a:pt x="42754" y="25120"/>
                    <a:pt x="42327" y="26831"/>
                  </a:cubicBezTo>
                  <a:lnTo>
                    <a:pt x="21371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50" name="Line 66"/>
            <p:cNvSpPr>
              <a:spLocks noChangeShapeType="1"/>
            </p:cNvSpPr>
            <p:nvPr/>
          </p:nvSpPr>
          <p:spPr bwMode="auto">
            <a:xfrm>
              <a:off x="4422" y="3282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1" name="Line 67"/>
            <p:cNvSpPr>
              <a:spLocks noChangeShapeType="1"/>
            </p:cNvSpPr>
            <p:nvPr/>
          </p:nvSpPr>
          <p:spPr bwMode="auto">
            <a:xfrm>
              <a:off x="4514" y="328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80" name="Freeform 68"/>
            <p:cNvSpPr>
              <a:spLocks/>
            </p:cNvSpPr>
            <p:nvPr/>
          </p:nvSpPr>
          <p:spPr bwMode="auto">
            <a:xfrm>
              <a:off x="4421" y="3284"/>
              <a:ext cx="91" cy="36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91" y="2"/>
                </a:cxn>
                <a:cxn ang="0">
                  <a:pos x="90" y="17"/>
                </a:cxn>
                <a:cxn ang="0">
                  <a:pos x="1" y="17"/>
                </a:cxn>
                <a:cxn ang="0">
                  <a:pos x="1" y="0"/>
                </a:cxn>
              </a:cxnLst>
              <a:rect l="0" t="0" r="r" b="b"/>
              <a:pathLst>
                <a:path w="91" h="37">
                  <a:moveTo>
                    <a:pt x="1" y="0"/>
                  </a:moveTo>
                  <a:cubicBezTo>
                    <a:pt x="19" y="20"/>
                    <a:pt x="66" y="18"/>
                    <a:pt x="91" y="2"/>
                  </a:cubicBezTo>
                  <a:cubicBezTo>
                    <a:pt x="88" y="11"/>
                    <a:pt x="87" y="3"/>
                    <a:pt x="90" y="17"/>
                  </a:cubicBezTo>
                  <a:cubicBezTo>
                    <a:pt x="70" y="32"/>
                    <a:pt x="28" y="37"/>
                    <a:pt x="1" y="17"/>
                  </a:cubicBezTo>
                  <a:cubicBezTo>
                    <a:pt x="4" y="17"/>
                    <a:pt x="0" y="7"/>
                    <a:pt x="1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7253" name="Picture 69" descr="Lua do clear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83" y="2913"/>
              <a:ext cx="174" cy="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up 70"/>
          <p:cNvGrpSpPr>
            <a:grpSpLocks/>
          </p:cNvGrpSpPr>
          <p:nvPr/>
        </p:nvGrpSpPr>
        <p:grpSpPr bwMode="auto">
          <a:xfrm>
            <a:off x="3313113" y="5310188"/>
            <a:ext cx="576262" cy="576262"/>
            <a:chOff x="8618" y="2532"/>
            <a:chExt cx="704" cy="640"/>
          </a:xfrm>
        </p:grpSpPr>
        <p:sp>
          <p:nvSpPr>
            <p:cNvPr id="7231" name="AutoShape 71"/>
            <p:cNvSpPr>
              <a:spLocks noChangeArrowheads="1"/>
            </p:cNvSpPr>
            <p:nvPr/>
          </p:nvSpPr>
          <p:spPr bwMode="auto">
            <a:xfrm rot="-5400000">
              <a:off x="8678" y="2532"/>
              <a:ext cx="571" cy="571"/>
            </a:xfrm>
            <a:prstGeom prst="flowChartDelay">
              <a:avLst/>
            </a:prstGeom>
            <a:solidFill>
              <a:srgbClr val="C0C0C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2" name="Rectangle 72"/>
            <p:cNvSpPr>
              <a:spLocks noChangeArrowheads="1"/>
            </p:cNvSpPr>
            <p:nvPr/>
          </p:nvSpPr>
          <p:spPr bwMode="auto">
            <a:xfrm>
              <a:off x="8618" y="3096"/>
              <a:ext cx="704" cy="7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73"/>
          <p:cNvGrpSpPr>
            <a:grpSpLocks/>
          </p:cNvGrpSpPr>
          <p:nvPr/>
        </p:nvGrpSpPr>
        <p:grpSpPr bwMode="auto">
          <a:xfrm>
            <a:off x="6453188" y="4051300"/>
            <a:ext cx="431800" cy="2338388"/>
            <a:chOff x="2017" y="1706"/>
            <a:chExt cx="228" cy="1473"/>
          </a:xfrm>
        </p:grpSpPr>
        <p:sp>
          <p:nvSpPr>
            <p:cNvPr id="7227" name="Arc 74"/>
            <p:cNvSpPr>
              <a:spLocks/>
            </p:cNvSpPr>
            <p:nvPr/>
          </p:nvSpPr>
          <p:spPr bwMode="auto">
            <a:xfrm rot="-5398407" flipH="1" flipV="1">
              <a:off x="2086" y="3020"/>
              <a:ext cx="90" cy="227"/>
            </a:xfrm>
            <a:custGeom>
              <a:avLst/>
              <a:gdLst>
                <a:gd name="T0" fmla="*/ 0 w 22050"/>
                <a:gd name="T1" fmla="*/ 0 h 43200"/>
                <a:gd name="T2" fmla="*/ 0 w 22050"/>
                <a:gd name="T3" fmla="*/ 0 h 43200"/>
                <a:gd name="T4" fmla="*/ 0 w 22050"/>
                <a:gd name="T5" fmla="*/ 0 h 43200"/>
                <a:gd name="T6" fmla="*/ 0 60000 65536"/>
                <a:gd name="T7" fmla="*/ 0 60000 65536"/>
                <a:gd name="T8" fmla="*/ 0 60000 65536"/>
                <a:gd name="T9" fmla="*/ 0 w 22050"/>
                <a:gd name="T10" fmla="*/ 0 h 43200"/>
                <a:gd name="T11" fmla="*/ 22050 w 2205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050" h="43200" fill="none" extrusionOk="0">
                  <a:moveTo>
                    <a:pt x="449" y="0"/>
                  </a:moveTo>
                  <a:cubicBezTo>
                    <a:pt x="12379" y="0"/>
                    <a:pt x="22050" y="9670"/>
                    <a:pt x="22050" y="21600"/>
                  </a:cubicBezTo>
                  <a:cubicBezTo>
                    <a:pt x="22050" y="33529"/>
                    <a:pt x="12379" y="43200"/>
                    <a:pt x="450" y="43200"/>
                  </a:cubicBezTo>
                  <a:cubicBezTo>
                    <a:pt x="299" y="43200"/>
                    <a:pt x="149" y="43198"/>
                    <a:pt x="-1" y="43195"/>
                  </a:cubicBezTo>
                </a:path>
                <a:path w="22050" h="43200" stroke="0" extrusionOk="0">
                  <a:moveTo>
                    <a:pt x="449" y="0"/>
                  </a:moveTo>
                  <a:cubicBezTo>
                    <a:pt x="12379" y="0"/>
                    <a:pt x="22050" y="9670"/>
                    <a:pt x="22050" y="21600"/>
                  </a:cubicBezTo>
                  <a:cubicBezTo>
                    <a:pt x="22050" y="33529"/>
                    <a:pt x="12379" y="43200"/>
                    <a:pt x="450" y="43200"/>
                  </a:cubicBezTo>
                  <a:cubicBezTo>
                    <a:pt x="299" y="43200"/>
                    <a:pt x="149" y="43198"/>
                    <a:pt x="-1" y="43195"/>
                  </a:cubicBezTo>
                  <a:lnTo>
                    <a:pt x="45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8" name="Line 75"/>
            <p:cNvSpPr>
              <a:spLocks noChangeShapeType="1"/>
            </p:cNvSpPr>
            <p:nvPr/>
          </p:nvSpPr>
          <p:spPr bwMode="auto">
            <a:xfrm rot="1593" flipH="1">
              <a:off x="2243" y="1732"/>
              <a:ext cx="0" cy="13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9" name="Oval 76"/>
            <p:cNvSpPr>
              <a:spLocks noChangeArrowheads="1"/>
            </p:cNvSpPr>
            <p:nvPr/>
          </p:nvSpPr>
          <p:spPr bwMode="auto">
            <a:xfrm>
              <a:off x="2018" y="1706"/>
              <a:ext cx="227" cy="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0" name="Line 77"/>
            <p:cNvSpPr>
              <a:spLocks noChangeShapeType="1"/>
            </p:cNvSpPr>
            <p:nvPr/>
          </p:nvSpPr>
          <p:spPr bwMode="auto">
            <a:xfrm rot="1593" flipH="1">
              <a:off x="2018" y="1740"/>
              <a:ext cx="0" cy="13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90" name="Line 78"/>
          <p:cNvSpPr>
            <a:spLocks noChangeShapeType="1"/>
          </p:cNvSpPr>
          <p:nvPr/>
        </p:nvSpPr>
        <p:spPr bwMode="auto">
          <a:xfrm>
            <a:off x="6596063" y="4124325"/>
            <a:ext cx="14446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91" name="Oval 79"/>
          <p:cNvSpPr>
            <a:spLocks noChangeArrowheads="1"/>
          </p:cNvSpPr>
          <p:nvPr/>
        </p:nvSpPr>
        <p:spPr bwMode="auto">
          <a:xfrm>
            <a:off x="6453188" y="5781675"/>
            <a:ext cx="430212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CC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80"/>
          <p:cNvGrpSpPr>
            <a:grpSpLocks/>
          </p:cNvGrpSpPr>
          <p:nvPr/>
        </p:nvGrpSpPr>
        <p:grpSpPr bwMode="auto">
          <a:xfrm>
            <a:off x="7605713" y="1925638"/>
            <a:ext cx="169862" cy="4459287"/>
            <a:chOff x="1276" y="210"/>
            <a:chExt cx="144" cy="2826"/>
          </a:xfrm>
        </p:grpSpPr>
        <p:sp>
          <p:nvSpPr>
            <p:cNvPr id="7224" name="AutoShape 81"/>
            <p:cNvSpPr>
              <a:spLocks noChangeArrowheads="1"/>
            </p:cNvSpPr>
            <p:nvPr/>
          </p:nvSpPr>
          <p:spPr bwMode="auto">
            <a:xfrm>
              <a:off x="1304" y="210"/>
              <a:ext cx="91" cy="2704"/>
            </a:xfrm>
            <a:prstGeom prst="flowChartTermina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5" name="Line 82"/>
            <p:cNvSpPr>
              <a:spLocks noChangeShapeType="1"/>
            </p:cNvSpPr>
            <p:nvPr/>
          </p:nvSpPr>
          <p:spPr bwMode="auto">
            <a:xfrm>
              <a:off x="1357" y="348"/>
              <a:ext cx="0" cy="2544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6" name="Oval 83"/>
            <p:cNvSpPr>
              <a:spLocks noChangeArrowheads="1"/>
            </p:cNvSpPr>
            <p:nvPr/>
          </p:nvSpPr>
          <p:spPr bwMode="auto">
            <a:xfrm>
              <a:off x="1276" y="2892"/>
              <a:ext cx="144" cy="144"/>
            </a:xfrm>
            <a:prstGeom prst="ellipse">
              <a:avLst/>
            </a:prstGeom>
            <a:solidFill>
              <a:srgbClr val="FF66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96" name="Line 84"/>
          <p:cNvSpPr>
            <a:spLocks noChangeShapeType="1"/>
          </p:cNvSpPr>
          <p:nvPr/>
        </p:nvSpPr>
        <p:spPr bwMode="auto">
          <a:xfrm>
            <a:off x="6597650" y="4124325"/>
            <a:ext cx="14287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97" name="Line 85"/>
          <p:cNvSpPr>
            <a:spLocks noChangeShapeType="1"/>
          </p:cNvSpPr>
          <p:nvPr/>
        </p:nvSpPr>
        <p:spPr bwMode="auto">
          <a:xfrm>
            <a:off x="7689850" y="5238750"/>
            <a:ext cx="1588" cy="10795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98" name="Line 86"/>
          <p:cNvSpPr>
            <a:spLocks noChangeShapeType="1"/>
          </p:cNvSpPr>
          <p:nvPr/>
        </p:nvSpPr>
        <p:spPr bwMode="auto">
          <a:xfrm>
            <a:off x="7689850" y="5238750"/>
            <a:ext cx="1588" cy="10795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99" name="Line 87"/>
          <p:cNvSpPr>
            <a:spLocks noChangeShapeType="1"/>
          </p:cNvSpPr>
          <p:nvPr/>
        </p:nvSpPr>
        <p:spPr bwMode="auto">
          <a:xfrm>
            <a:off x="7689850" y="5240338"/>
            <a:ext cx="1588" cy="10795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00" name="Line 88"/>
          <p:cNvSpPr>
            <a:spLocks noChangeShapeType="1"/>
          </p:cNvSpPr>
          <p:nvPr/>
        </p:nvSpPr>
        <p:spPr bwMode="auto">
          <a:xfrm>
            <a:off x="7689850" y="5238750"/>
            <a:ext cx="1588" cy="10795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9" name="Group 89"/>
          <p:cNvGrpSpPr>
            <a:grpSpLocks/>
          </p:cNvGrpSpPr>
          <p:nvPr/>
        </p:nvGrpSpPr>
        <p:grpSpPr bwMode="auto">
          <a:xfrm>
            <a:off x="6497638" y="5851525"/>
            <a:ext cx="355600" cy="509588"/>
            <a:chOff x="982" y="2840"/>
            <a:chExt cx="218" cy="321"/>
          </a:xfrm>
        </p:grpSpPr>
        <p:sp>
          <p:nvSpPr>
            <p:cNvPr id="7222" name="AutoShape 90" descr="浅色上对角线"/>
            <p:cNvSpPr>
              <a:spLocks noChangeAspect="1" noChangeArrowheads="1"/>
            </p:cNvSpPr>
            <p:nvPr/>
          </p:nvSpPr>
          <p:spPr bwMode="auto">
            <a:xfrm rot="5400000">
              <a:off x="1054" y="3033"/>
              <a:ext cx="56" cy="199"/>
            </a:xfrm>
            <a:prstGeom prst="flowChartDelay">
              <a:avLst/>
            </a:prstGeom>
            <a:pattFill prst="ltUpDiag">
              <a:fgClr>
                <a:srgbClr val="333333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3" name="Rectangle 91" descr="浅色上对角线"/>
            <p:cNvSpPr>
              <a:spLocks noChangeArrowheads="1"/>
            </p:cNvSpPr>
            <p:nvPr/>
          </p:nvSpPr>
          <p:spPr bwMode="auto">
            <a:xfrm rot="5400000">
              <a:off x="949" y="2873"/>
              <a:ext cx="283" cy="218"/>
            </a:xfrm>
            <a:prstGeom prst="rect">
              <a:avLst/>
            </a:prstGeom>
            <a:pattFill prst="ltUpDiag">
              <a:fgClr>
                <a:srgbClr val="333333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92"/>
          <p:cNvGrpSpPr>
            <a:grpSpLocks/>
          </p:cNvGrpSpPr>
          <p:nvPr/>
        </p:nvGrpSpPr>
        <p:grpSpPr bwMode="auto">
          <a:xfrm>
            <a:off x="152400" y="2214563"/>
            <a:ext cx="1979613" cy="358775"/>
            <a:chOff x="0" y="1434"/>
            <a:chExt cx="1247" cy="226"/>
          </a:xfrm>
        </p:grpSpPr>
        <p:sp>
          <p:nvSpPr>
            <p:cNvPr id="7218" name="Rectangle 93"/>
            <p:cNvSpPr>
              <a:spLocks noChangeArrowheads="1"/>
            </p:cNvSpPr>
            <p:nvPr/>
          </p:nvSpPr>
          <p:spPr bwMode="auto">
            <a:xfrm>
              <a:off x="0" y="1520"/>
              <a:ext cx="1002" cy="56"/>
            </a:xfrm>
            <a:prstGeom prst="rect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9" name="AutoShape 94"/>
            <p:cNvSpPr>
              <a:spLocks noChangeArrowheads="1"/>
            </p:cNvSpPr>
            <p:nvPr/>
          </p:nvSpPr>
          <p:spPr bwMode="auto">
            <a:xfrm flipH="1">
              <a:off x="930" y="1475"/>
              <a:ext cx="317" cy="136"/>
            </a:xfrm>
            <a:prstGeom prst="flowChartDelay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0" name="Oval 95"/>
            <p:cNvSpPr>
              <a:spLocks noChangeArrowheads="1"/>
            </p:cNvSpPr>
            <p:nvPr/>
          </p:nvSpPr>
          <p:spPr bwMode="auto">
            <a:xfrm>
              <a:off x="847" y="1475"/>
              <a:ext cx="85" cy="136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50000">
                  <a:srgbClr val="000000"/>
                </a:gs>
                <a:gs pos="100000">
                  <a:srgbClr val="000000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1" name="AutoShape 96"/>
            <p:cNvSpPr>
              <a:spLocks noChangeArrowheads="1"/>
            </p:cNvSpPr>
            <p:nvPr/>
          </p:nvSpPr>
          <p:spPr bwMode="auto">
            <a:xfrm>
              <a:off x="248" y="1434"/>
              <a:ext cx="284" cy="226"/>
            </a:xfrm>
            <a:prstGeom prst="sun">
              <a:avLst>
                <a:gd name="adj" fmla="val 13199"/>
              </a:avLst>
            </a:prstGeom>
            <a:gradFill rotWithShape="1">
              <a:gsLst>
                <a:gs pos="0">
                  <a:srgbClr val="000000"/>
                </a:gs>
                <a:gs pos="50000">
                  <a:srgbClr val="000000"/>
                </a:gs>
                <a:gs pos="100000">
                  <a:srgbClr val="000000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97"/>
          <p:cNvGrpSpPr>
            <a:grpSpLocks/>
          </p:cNvGrpSpPr>
          <p:nvPr/>
        </p:nvGrpSpPr>
        <p:grpSpPr bwMode="auto">
          <a:xfrm>
            <a:off x="152400" y="3478213"/>
            <a:ext cx="1979613" cy="358775"/>
            <a:chOff x="0" y="2095"/>
            <a:chExt cx="1247" cy="226"/>
          </a:xfrm>
        </p:grpSpPr>
        <p:sp>
          <p:nvSpPr>
            <p:cNvPr id="7214" name="Rectangle 98"/>
            <p:cNvSpPr>
              <a:spLocks noChangeArrowheads="1"/>
            </p:cNvSpPr>
            <p:nvPr/>
          </p:nvSpPr>
          <p:spPr bwMode="auto">
            <a:xfrm>
              <a:off x="0" y="2181"/>
              <a:ext cx="1002" cy="56"/>
            </a:xfrm>
            <a:prstGeom prst="rect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5" name="AutoShape 99"/>
            <p:cNvSpPr>
              <a:spLocks noChangeArrowheads="1"/>
            </p:cNvSpPr>
            <p:nvPr/>
          </p:nvSpPr>
          <p:spPr bwMode="auto">
            <a:xfrm flipH="1">
              <a:off x="930" y="2136"/>
              <a:ext cx="317" cy="136"/>
            </a:xfrm>
            <a:prstGeom prst="flowChartDelay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6" name="Oval 100"/>
            <p:cNvSpPr>
              <a:spLocks noChangeArrowheads="1"/>
            </p:cNvSpPr>
            <p:nvPr/>
          </p:nvSpPr>
          <p:spPr bwMode="auto">
            <a:xfrm>
              <a:off x="847" y="2136"/>
              <a:ext cx="85" cy="136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50000">
                  <a:srgbClr val="000000"/>
                </a:gs>
                <a:gs pos="100000">
                  <a:srgbClr val="000000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7" name="AutoShape 101"/>
            <p:cNvSpPr>
              <a:spLocks noChangeArrowheads="1"/>
            </p:cNvSpPr>
            <p:nvPr/>
          </p:nvSpPr>
          <p:spPr bwMode="auto">
            <a:xfrm>
              <a:off x="248" y="2095"/>
              <a:ext cx="284" cy="226"/>
            </a:xfrm>
            <a:prstGeom prst="sun">
              <a:avLst>
                <a:gd name="adj" fmla="val 13199"/>
              </a:avLst>
            </a:prstGeom>
            <a:gradFill rotWithShape="1">
              <a:gsLst>
                <a:gs pos="0">
                  <a:srgbClr val="000000"/>
                </a:gs>
                <a:gs pos="50000">
                  <a:srgbClr val="000000"/>
                </a:gs>
                <a:gs pos="100000">
                  <a:srgbClr val="000000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414" name="Freeform 102"/>
          <p:cNvSpPr>
            <a:spLocks/>
          </p:cNvSpPr>
          <p:nvPr/>
        </p:nvSpPr>
        <p:spPr bwMode="auto">
          <a:xfrm>
            <a:off x="4795838" y="5635625"/>
            <a:ext cx="863600" cy="71438"/>
          </a:xfrm>
          <a:custGeom>
            <a:avLst/>
            <a:gdLst>
              <a:gd name="T0" fmla="*/ 0 w 680"/>
              <a:gd name="T1" fmla="*/ 0 h 105"/>
              <a:gd name="T2" fmla="*/ 291934875 w 680"/>
              <a:gd name="T3" fmla="*/ 41660599 h 105"/>
              <a:gd name="T4" fmla="*/ 877417602 w 680"/>
              <a:gd name="T5" fmla="*/ 41660599 h 105"/>
              <a:gd name="T6" fmla="*/ 1096771924 w 680"/>
              <a:gd name="T7" fmla="*/ 0 h 105"/>
              <a:gd name="T8" fmla="*/ 0 60000 65536"/>
              <a:gd name="T9" fmla="*/ 0 60000 65536"/>
              <a:gd name="T10" fmla="*/ 0 60000 65536"/>
              <a:gd name="T11" fmla="*/ 0 60000 65536"/>
              <a:gd name="T12" fmla="*/ 0 w 680"/>
              <a:gd name="T13" fmla="*/ 0 h 105"/>
              <a:gd name="T14" fmla="*/ 680 w 680"/>
              <a:gd name="T15" fmla="*/ 105 h 10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0" h="105">
                <a:moveTo>
                  <a:pt x="0" y="0"/>
                </a:moveTo>
                <a:cubicBezTo>
                  <a:pt x="45" y="37"/>
                  <a:pt x="90" y="75"/>
                  <a:pt x="181" y="90"/>
                </a:cubicBezTo>
                <a:cubicBezTo>
                  <a:pt x="272" y="105"/>
                  <a:pt x="461" y="105"/>
                  <a:pt x="544" y="90"/>
                </a:cubicBezTo>
                <a:cubicBezTo>
                  <a:pt x="627" y="75"/>
                  <a:pt x="657" y="15"/>
                  <a:pt x="680" y="0"/>
                </a:cubicBezTo>
              </a:path>
            </a:pathLst>
          </a:custGeom>
          <a:noFill/>
          <a:ln w="9525">
            <a:solidFill>
              <a:srgbClr val="CC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415" name="Freeform 103"/>
          <p:cNvSpPr>
            <a:spLocks/>
          </p:cNvSpPr>
          <p:nvPr/>
        </p:nvSpPr>
        <p:spPr bwMode="auto">
          <a:xfrm>
            <a:off x="4722813" y="5407025"/>
            <a:ext cx="1003300" cy="1054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7" y="0"/>
              </a:cxn>
              <a:cxn ang="0">
                <a:pos x="547" y="639"/>
              </a:cxn>
              <a:cxn ang="0">
                <a:pos x="0" y="639"/>
              </a:cxn>
              <a:cxn ang="0">
                <a:pos x="0" y="0"/>
              </a:cxn>
            </a:cxnLst>
            <a:rect l="0" t="0" r="r" b="b"/>
            <a:pathLst>
              <a:path w="547" h="780">
                <a:moveTo>
                  <a:pt x="0" y="0"/>
                </a:moveTo>
                <a:cubicBezTo>
                  <a:pt x="27" y="132"/>
                  <a:pt x="530" y="137"/>
                  <a:pt x="547" y="0"/>
                </a:cubicBezTo>
                <a:cubicBezTo>
                  <a:pt x="547" y="319"/>
                  <a:pt x="546" y="417"/>
                  <a:pt x="547" y="639"/>
                </a:cubicBezTo>
                <a:cubicBezTo>
                  <a:pt x="483" y="780"/>
                  <a:pt x="33" y="750"/>
                  <a:pt x="0" y="639"/>
                </a:cubicBezTo>
                <a:cubicBezTo>
                  <a:pt x="0" y="639"/>
                  <a:pt x="0" y="333"/>
                  <a:pt x="0" y="0"/>
                </a:cubicBezTo>
                <a:close/>
              </a:path>
            </a:pathLst>
          </a:custGeom>
          <a:gradFill rotWithShape="1">
            <a:gsLst>
              <a:gs pos="0">
                <a:srgbClr val="66CCFF">
                  <a:alpha val="60001"/>
                </a:srgbClr>
              </a:gs>
              <a:gs pos="50000">
                <a:schemeClr val="bg1">
                  <a:alpha val="80000"/>
                </a:schemeClr>
              </a:gs>
              <a:gs pos="100000">
                <a:srgbClr val="66CCFF">
                  <a:alpha val="60001"/>
                </a:srgbClr>
              </a:gs>
            </a:gsLst>
            <a:lin ang="0" scaled="1"/>
          </a:gradFill>
          <a:ln w="3175" cmpd="sng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416" name="Text Box 104"/>
          <p:cNvSpPr txBox="1">
            <a:spLocks noChangeArrowheads="1"/>
          </p:cNvSpPr>
          <p:nvPr/>
        </p:nvSpPr>
        <p:spPr bwMode="auto">
          <a:xfrm>
            <a:off x="2590800" y="4805363"/>
            <a:ext cx="1412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VNI-Times" pitchFamily="2" charset="0"/>
              </a:rPr>
              <a:t>Ñeøn coàn</a:t>
            </a:r>
          </a:p>
        </p:txBody>
      </p:sp>
      <p:sp>
        <p:nvSpPr>
          <p:cNvPr id="13417" name="Text Box 105"/>
          <p:cNvSpPr txBox="1">
            <a:spLocks noChangeArrowheads="1"/>
          </p:cNvSpPr>
          <p:nvPr/>
        </p:nvSpPr>
        <p:spPr bwMode="auto">
          <a:xfrm>
            <a:off x="4364038" y="4660900"/>
            <a:ext cx="1655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VNI-Times" pitchFamily="2" charset="0"/>
              </a:rPr>
              <a:t>Cốc nước</a:t>
            </a:r>
          </a:p>
        </p:txBody>
      </p:sp>
      <p:sp>
        <p:nvSpPr>
          <p:cNvPr id="13418" name="Text Box 106"/>
          <p:cNvSpPr txBox="1">
            <a:spLocks noChangeArrowheads="1"/>
          </p:cNvSpPr>
          <p:nvPr/>
        </p:nvSpPr>
        <p:spPr bwMode="auto">
          <a:xfrm>
            <a:off x="4876800" y="2971800"/>
            <a:ext cx="26685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VNI-Times" pitchFamily="2" charset="0"/>
              </a:rPr>
              <a:t>OÁng nghieäm ñöïng boät baêng phieán</a:t>
            </a:r>
          </a:p>
        </p:txBody>
      </p:sp>
      <p:sp>
        <p:nvSpPr>
          <p:cNvPr id="13419" name="Text Box 107"/>
          <p:cNvSpPr txBox="1">
            <a:spLocks noChangeArrowheads="1"/>
          </p:cNvSpPr>
          <p:nvPr/>
        </p:nvSpPr>
        <p:spPr bwMode="auto">
          <a:xfrm>
            <a:off x="6324600" y="1420813"/>
            <a:ext cx="214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VNI-Times" pitchFamily="2" charset="0"/>
              </a:rPr>
              <a:t>Nhieät keá</a:t>
            </a:r>
          </a:p>
        </p:txBody>
      </p:sp>
      <p:sp>
        <p:nvSpPr>
          <p:cNvPr id="7212" name="Line 108"/>
          <p:cNvSpPr>
            <a:spLocks noChangeShapeType="1"/>
          </p:cNvSpPr>
          <p:nvPr/>
        </p:nvSpPr>
        <p:spPr bwMode="auto">
          <a:xfrm flipV="1">
            <a:off x="838200" y="12954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13" name="Text Box 109"/>
          <p:cNvSpPr txBox="1">
            <a:spLocks noChangeArrowheads="1"/>
          </p:cNvSpPr>
          <p:nvPr/>
        </p:nvSpPr>
        <p:spPr bwMode="auto">
          <a:xfrm>
            <a:off x="1295400" y="9906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Giá đỡ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3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3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34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13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3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34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3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13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3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13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3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34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5208 0.00672 -0.09392 0.00765 -0.15086 0.00881 C -0.16996 0.01275 -0.1585 0.01113 -0.18524 0.01113 " pathEditMode="relative" ptsTypes="ffA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5208 0.00672 -0.09392 0.00765 -0.15086 0.00881 C -0.16996 0.01275 -0.1585 0.01113 -0.18524 0.01113 " pathEditMode="relative" ptsTypes="ffA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0104 -0.00371 -0.00191 -0.00742 -0.0033 -0.0109 C -0.00417 -0.01321 -0.00573 -0.0153 -0.0066 -0.01762 C -0.01233 -0.03338 -0.01493 -0.05331 -0.02622 -0.0635 C -0.03177 -0.08645 -0.0224 -0.05238 -0.03281 -0.0744 C -0.03889 -0.08714 -0.03767 -0.10499 -0.04254 -0.1182 C -0.04653 -0.12909 -0.04861 -0.13071 -0.05417 -0.1379 C -0.05521 -0.14091 -0.05573 -0.14415 -0.05729 -0.1467 C -0.06024 -0.15157 -0.06458 -0.15458 -0.06719 -0.15968 C -0.07344 -0.17243 -0.07899 -0.18842 -0.08854 -0.19699 C -0.09271 -0.2051 -0.10469 -0.22156 -0.11146 -0.2255 C -0.11615 -0.22828 -0.1217 -0.22874 -0.12622 -0.23199 C -0.13212 -0.23616 -0.13594 -0.23847 -0.14254 -0.24079 C -0.15382 -0.25076 -0.16892 -0.254 -0.18195 -0.25817 C -0.20712 -0.25748 -0.23212 -0.25748 -0.25729 -0.25609 C -0.26458 -0.25562 -0.27031 -0.25238 -0.27708 -0.24937 C -0.27865 -0.24867 -0.28195 -0.24728 -0.28195 -0.24728 C -0.28698 -0.24288 -0.29184 -0.24102 -0.2967 -0.23639 C -0.30573 -0.22758 -0.31372 -0.21831 -0.32465 -0.21437 C -0.32795 -0.20997 -0.33177 -0.20649 -0.33438 -0.20139 C -0.34201 -0.1861 -0.33767 -0.1912 -0.34583 -0.18378 C -0.34826 -0.17915 -0.35174 -0.17544 -0.35417 -0.1708 C -0.35729 -0.16431 -0.35642 -0.15945 -0.36233 -0.15528 " pathEditMode="relative" ptsTypes="ffffffffffffffffffffffA">
                                      <p:cBhvr>
                                        <p:cTn id="30" dur="2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0104 -0.00371 -0.00191 -0.00742 -0.0033 -0.0109 C -0.00417 -0.01321 -0.00573 -0.0153 -0.0066 -0.01762 C -0.01233 -0.03338 -0.01493 -0.05331 -0.02622 -0.0635 C -0.03177 -0.08645 -0.0224 -0.05238 -0.03281 -0.0744 C -0.03889 -0.08714 -0.03767 -0.10499 -0.04254 -0.1182 C -0.04653 -0.12909 -0.04861 -0.13071 -0.05417 -0.1379 C -0.05521 -0.14091 -0.05573 -0.14415 -0.05729 -0.1467 C -0.06024 -0.15157 -0.06458 -0.15458 -0.06719 -0.15968 C -0.07344 -0.17243 -0.07899 -0.18842 -0.08854 -0.19699 C -0.09271 -0.2051 -0.10469 -0.22156 -0.11146 -0.2255 C -0.11615 -0.22828 -0.1217 -0.22874 -0.12622 -0.23199 C -0.13212 -0.23616 -0.13594 -0.23847 -0.14254 -0.24079 C -0.15382 -0.25076 -0.16892 -0.254 -0.18195 -0.25817 C -0.20712 -0.25748 -0.23212 -0.25748 -0.25729 -0.25609 C -0.26458 -0.25562 -0.27031 -0.25238 -0.27708 -0.24937 C -0.27865 -0.24867 -0.28195 -0.24728 -0.28195 -0.24728 C -0.28698 -0.24288 -0.29184 -0.24102 -0.2967 -0.23639 C -0.30573 -0.22758 -0.31372 -0.21831 -0.32465 -0.21437 C -0.32795 -0.20997 -0.33177 -0.20649 -0.33438 -0.20139 C -0.34201 -0.1861 -0.33767 -0.1912 -0.34583 -0.18378 C -0.34826 -0.17915 -0.35174 -0.17544 -0.35417 -0.1708 C -0.35729 -0.16431 -0.35642 -0.15945 -0.36233 -0.15528 " pathEditMode="relative" ptsTypes="ffffffffffffffffffffffA">
                                      <p:cBhvr>
                                        <p:cTn id="32" dur="2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0104 -0.00371 -0.00191 -0.00742 -0.0033 -0.0109 C -0.00417 -0.01321 -0.00573 -0.0153 -0.0066 -0.01762 C -0.01233 -0.03338 -0.01493 -0.05331 -0.02622 -0.0635 C -0.03177 -0.08645 -0.0224 -0.05238 -0.03281 -0.0744 C -0.03889 -0.08714 -0.03767 -0.10499 -0.04254 -0.1182 C -0.04653 -0.12909 -0.04861 -0.13071 -0.05417 -0.1379 C -0.05521 -0.14091 -0.05573 -0.14415 -0.05729 -0.1467 C -0.06024 -0.15157 -0.06458 -0.15458 -0.06719 -0.15968 C -0.07344 -0.17243 -0.07899 -0.18842 -0.08854 -0.19699 C -0.09271 -0.2051 -0.10469 -0.22156 -0.11146 -0.2255 C -0.11615 -0.22828 -0.1217 -0.22874 -0.12622 -0.23199 C -0.13212 -0.23616 -0.13594 -0.23847 -0.14254 -0.24079 C -0.15382 -0.25076 -0.16892 -0.254 -0.18195 -0.25817 C -0.20712 -0.25748 -0.23212 -0.25748 -0.25729 -0.25609 C -0.26458 -0.25562 -0.27031 -0.25238 -0.27708 -0.24937 C -0.27865 -0.24867 -0.28195 -0.24728 -0.28195 -0.24728 C -0.28698 -0.24288 -0.29184 -0.24102 -0.2967 -0.23639 C -0.30573 -0.22758 -0.31372 -0.21831 -0.32465 -0.21437 C -0.32795 -0.20997 -0.33177 -0.20649 -0.33438 -0.20139 C -0.34201 -0.1861 -0.33767 -0.1912 -0.34583 -0.18378 C -0.34826 -0.17915 -0.35174 -0.17544 -0.35417 -0.1708 C -0.35729 -0.16431 -0.35642 -0.15945 -0.36233 -0.15528 " pathEditMode="relative" ptsTypes="ffffffffffffffffffffffA">
                                      <p:cBhvr>
                                        <p:cTn id="34" dur="2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0104 -0.00371 -0.00191 -0.00742 -0.0033 -0.0109 C -0.00417 -0.01321 -0.00573 -0.0153 -0.0066 -0.01762 C -0.01233 -0.03338 -0.01493 -0.05331 -0.02622 -0.0635 C -0.03177 -0.08645 -0.0224 -0.05238 -0.03281 -0.0744 C -0.03889 -0.08714 -0.03767 -0.10499 -0.04254 -0.1182 C -0.04653 -0.12909 -0.04861 -0.13071 -0.05417 -0.1379 C -0.05521 -0.14091 -0.05573 -0.14415 -0.05729 -0.1467 C -0.06024 -0.15157 -0.06458 -0.15458 -0.06719 -0.15968 C -0.07344 -0.17243 -0.07899 -0.18842 -0.08854 -0.19699 C -0.09271 -0.2051 -0.10469 -0.22156 -0.11146 -0.2255 C -0.11615 -0.22828 -0.1217 -0.22874 -0.12622 -0.23199 C -0.13212 -0.23616 -0.13594 -0.23847 -0.14254 -0.24079 C -0.15382 -0.25076 -0.16892 -0.254 -0.18195 -0.25817 C -0.20712 -0.25748 -0.23212 -0.25748 -0.25729 -0.25609 C -0.26458 -0.25562 -0.27031 -0.25238 -0.27708 -0.24937 C -0.27865 -0.24867 -0.28195 -0.24728 -0.28195 -0.24728 C -0.28698 -0.24288 -0.29184 -0.24102 -0.2967 -0.23639 C -0.30573 -0.22758 -0.31372 -0.21831 -0.32465 -0.21437 C -0.32795 -0.20997 -0.33177 -0.20649 -0.33438 -0.20139 C -0.34201 -0.1861 -0.33767 -0.1912 -0.34583 -0.18378 C -0.34826 -0.17915 -0.35174 -0.17544 -0.35417 -0.1708 C -0.35729 -0.16431 -0.35642 -0.15945 -0.36233 -0.15528 " pathEditMode="relative" ptsTypes="ffffffffffffffffffffffA">
                                      <p:cBhvr>
                                        <p:cTn id="36" dur="2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0104 -0.00371 -0.00191 -0.00742 -0.0033 -0.0109 C -0.00417 -0.01321 -0.00573 -0.0153 -0.0066 -0.01762 C -0.01233 -0.03338 -0.01493 -0.05331 -0.02622 -0.0635 C -0.03177 -0.08645 -0.0224 -0.05238 -0.03281 -0.0744 C -0.03889 -0.08714 -0.03767 -0.10499 -0.04254 -0.1182 C -0.04653 -0.12909 -0.04861 -0.13071 -0.05417 -0.1379 C -0.05521 -0.14091 -0.05573 -0.14415 -0.05729 -0.1467 C -0.06024 -0.15157 -0.06458 -0.15458 -0.06719 -0.15968 C -0.07344 -0.17243 -0.07899 -0.18842 -0.08854 -0.19699 C -0.09271 -0.2051 -0.10469 -0.22156 -0.11146 -0.2255 C -0.11615 -0.22828 -0.1217 -0.22874 -0.12622 -0.23199 C -0.13212 -0.23616 -0.13594 -0.23847 -0.14254 -0.24079 C -0.15382 -0.25076 -0.16892 -0.254 -0.18195 -0.25817 C -0.20712 -0.25748 -0.23212 -0.25748 -0.25729 -0.25609 C -0.26458 -0.25562 -0.27031 -0.25238 -0.27708 -0.24937 C -0.27865 -0.24867 -0.28195 -0.24728 -0.28195 -0.24728 C -0.28698 -0.24288 -0.29184 -0.24102 -0.2967 -0.23639 C -0.30573 -0.22758 -0.31372 -0.21831 -0.32465 -0.21437 C -0.32795 -0.20997 -0.33177 -0.20649 -0.33438 -0.20139 C -0.34201 -0.1861 -0.33767 -0.1912 -0.34583 -0.18378 C -0.34826 -0.17915 -0.35174 -0.17544 -0.35417 -0.1708 C -0.35729 -0.16431 -0.35642 -0.15945 -0.36233 -0.15528 " pathEditMode="relative" ptsTypes="ffffffffffffffffffffffA">
                                      <p:cBhvr>
                                        <p:cTn id="38" dur="2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0104 -0.00371 -0.00191 -0.00742 -0.0033 -0.0109 C -0.00417 -0.01321 -0.00573 -0.0153 -0.0066 -0.01762 C -0.01233 -0.03338 -0.01493 -0.05331 -0.02622 -0.0635 C -0.03177 -0.08645 -0.0224 -0.05238 -0.03281 -0.0744 C -0.03889 -0.08714 -0.03767 -0.10499 -0.04254 -0.1182 C -0.04653 -0.12909 -0.04861 -0.13071 -0.05417 -0.1379 C -0.05521 -0.14091 -0.05573 -0.14415 -0.05729 -0.1467 C -0.06024 -0.15157 -0.06458 -0.15458 -0.06719 -0.15968 C -0.07344 -0.17243 -0.07899 -0.18842 -0.08854 -0.19699 C -0.09271 -0.2051 -0.10469 -0.22156 -0.11146 -0.2255 C -0.11615 -0.22828 -0.1217 -0.22874 -0.12622 -0.23199 C -0.13212 -0.23616 -0.13594 -0.23847 -0.14254 -0.24079 C -0.15382 -0.25076 -0.16892 -0.254 -0.18195 -0.25817 C -0.20712 -0.25748 -0.23212 -0.25748 -0.25729 -0.25609 C -0.26458 -0.25562 -0.27031 -0.25238 -0.27708 -0.24937 C -0.27865 -0.24867 -0.28195 -0.24728 -0.28195 -0.24728 C -0.28698 -0.24288 -0.29184 -0.24102 -0.2967 -0.23639 C -0.30573 -0.22758 -0.31372 -0.21831 -0.32465 -0.21437 C -0.32795 -0.20997 -0.33177 -0.20649 -0.33438 -0.20139 C -0.34201 -0.1861 -0.33767 -0.1912 -0.34583 -0.18378 C -0.34826 -0.17915 -0.35174 -0.17544 -0.35417 -0.1708 C -0.35729 -0.16431 -0.35642 -0.15945 -0.36233 -0.15528 " pathEditMode="relative" ptsTypes="ffffffffffffffffffffffA">
                                      <p:cBhvr>
                                        <p:cTn id="40" dur="20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0104 -0.00371 -0.00191 -0.00742 -0.0033 -0.0109 C -0.00417 -0.01321 -0.00573 -0.0153 -0.0066 -0.01762 C -0.01233 -0.03338 -0.01493 -0.05331 -0.02622 -0.0635 C -0.03177 -0.08645 -0.0224 -0.05238 -0.03281 -0.0744 C -0.03889 -0.08714 -0.03767 -0.10499 -0.04254 -0.1182 C -0.04653 -0.12909 -0.04861 -0.13071 -0.05417 -0.1379 C -0.05521 -0.14091 -0.05573 -0.14415 -0.05729 -0.1467 C -0.06024 -0.15157 -0.06458 -0.15458 -0.06719 -0.15968 C -0.07344 -0.17243 -0.07899 -0.18842 -0.08854 -0.19699 C -0.09271 -0.2051 -0.10469 -0.22156 -0.11146 -0.2255 C -0.11615 -0.22828 -0.1217 -0.22874 -0.12622 -0.23199 C -0.13212 -0.23616 -0.13594 -0.23847 -0.14254 -0.24079 C -0.15382 -0.25076 -0.16892 -0.254 -0.18195 -0.25817 C -0.20712 -0.25748 -0.23212 -0.25748 -0.25729 -0.25609 C -0.26458 -0.25562 -0.27031 -0.25238 -0.27708 -0.24937 C -0.27865 -0.24867 -0.28195 -0.24728 -0.28195 -0.24728 C -0.28698 -0.24288 -0.29184 -0.24102 -0.2967 -0.23639 C -0.30573 -0.22758 -0.31372 -0.21831 -0.32465 -0.21437 C -0.32795 -0.20997 -0.33177 -0.20649 -0.33438 -0.20139 C -0.34201 -0.1861 -0.33767 -0.1912 -0.34583 -0.18378 C -0.34826 -0.17915 -0.35174 -0.17544 -0.35417 -0.1708 C -0.35729 -0.16431 -0.35642 -0.15945 -0.36233 -0.15528 " pathEditMode="relative" ptsTypes="ffffffffffffffffffffffA">
                                      <p:cBhvr>
                                        <p:cTn id="42" dur="2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0104 -0.00371 -0.00191 -0.00742 -0.0033 -0.0109 C -0.00417 -0.01321 -0.00573 -0.0153 -0.0066 -0.01762 C -0.01233 -0.03338 -0.01493 -0.05331 -0.02622 -0.0635 C -0.03177 -0.08645 -0.0224 -0.05238 -0.03281 -0.0744 C -0.03889 -0.08714 -0.03767 -0.10499 -0.04254 -0.1182 C -0.04653 -0.12909 -0.04861 -0.13071 -0.05417 -0.1379 C -0.05521 -0.14091 -0.05573 -0.14415 -0.05729 -0.1467 C -0.06024 -0.15157 -0.06458 -0.15458 -0.06719 -0.15968 C -0.07344 -0.17243 -0.07899 -0.18842 -0.08854 -0.19699 C -0.09271 -0.2051 -0.10469 -0.22156 -0.11146 -0.2255 C -0.11615 -0.22828 -0.1217 -0.22874 -0.12622 -0.23199 C -0.13212 -0.23616 -0.13594 -0.23847 -0.14254 -0.24079 C -0.15382 -0.25076 -0.16892 -0.254 -0.18195 -0.25817 C -0.20712 -0.25748 -0.23212 -0.25748 -0.25729 -0.25609 C -0.26458 -0.25562 -0.27031 -0.25238 -0.27708 -0.24937 C -0.27865 -0.24867 -0.28195 -0.24728 -0.28195 -0.24728 C -0.28698 -0.24288 -0.29184 -0.24102 -0.2967 -0.23639 C -0.30573 -0.22758 -0.31372 -0.21831 -0.32465 -0.21437 C -0.32795 -0.20997 -0.33177 -0.20649 -0.33438 -0.20139 C -0.34201 -0.1861 -0.33767 -0.1912 -0.34583 -0.18378 C -0.34826 -0.17915 -0.35174 -0.17544 -0.35417 -0.1708 C -0.35729 -0.16431 -0.35642 -0.15945 -0.36233 -0.15528 " pathEditMode="relative" ptsTypes="ffffffffffffffffffffffA">
                                      <p:cBhvr>
                                        <p:cTn id="44" dur="20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0104 -0.00371 -0.00191 -0.00742 -0.0033 -0.0109 C -0.00417 -0.01321 -0.00573 -0.0153 -0.0066 -0.01762 C -0.01233 -0.03338 -0.01493 -0.05331 -0.02622 -0.0635 C -0.03177 -0.08645 -0.0224 -0.05238 -0.03281 -0.0744 C -0.03889 -0.08714 -0.03767 -0.10499 -0.04254 -0.1182 C -0.04653 -0.12909 -0.04861 -0.13071 -0.05417 -0.1379 C -0.05521 -0.14091 -0.05573 -0.14415 -0.05729 -0.1467 C -0.06024 -0.15157 -0.06458 -0.15458 -0.06719 -0.15968 C -0.07344 -0.17243 -0.07899 -0.18842 -0.08854 -0.19699 C -0.09271 -0.2051 -0.10469 -0.22156 -0.11146 -0.2255 C -0.11615 -0.22828 -0.1217 -0.22874 -0.12622 -0.23199 C -0.13212 -0.23616 -0.13594 -0.23847 -0.14254 -0.24079 C -0.15382 -0.25076 -0.16892 -0.254 -0.18195 -0.25817 C -0.20712 -0.25748 -0.23212 -0.25748 -0.25729 -0.25609 C -0.26458 -0.25562 -0.27031 -0.25238 -0.27708 -0.24937 C -0.27865 -0.24867 -0.28195 -0.24728 -0.28195 -0.24728 C -0.28698 -0.24288 -0.29184 -0.24102 -0.2967 -0.23639 C -0.30573 -0.22758 -0.31372 -0.21831 -0.32465 -0.21437 C -0.32795 -0.20997 -0.33177 -0.20649 -0.33438 -0.20139 C -0.34201 -0.1861 -0.33767 -0.1912 -0.34583 -0.18378 C -0.34826 -0.17915 -0.35174 -0.17544 -0.35417 -0.1708 C -0.35729 -0.16431 -0.35642 -0.15945 -0.36233 -0.15528 " pathEditMode="relative" ptsTypes="ffffffffffffffffffffffA">
                                      <p:cBhvr>
                                        <p:cTn id="46" dur="20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0104 -0.00371 -0.00191 -0.00742 -0.0033 -0.0109 C -0.00417 -0.01321 -0.00573 -0.0153 -0.0066 -0.01762 C -0.01233 -0.03338 -0.01493 -0.05331 -0.02622 -0.0635 C -0.03177 -0.08645 -0.0224 -0.05238 -0.03281 -0.0744 C -0.03889 -0.08714 -0.03767 -0.10499 -0.04254 -0.1182 C -0.04653 -0.12909 -0.04861 -0.13071 -0.05417 -0.1379 C -0.05521 -0.14091 -0.05573 -0.14415 -0.05729 -0.1467 C -0.06024 -0.15157 -0.06458 -0.15458 -0.06719 -0.15968 C -0.07344 -0.17243 -0.07899 -0.18842 -0.08854 -0.19699 C -0.09271 -0.2051 -0.10469 -0.22156 -0.11146 -0.2255 C -0.11615 -0.22828 -0.1217 -0.22874 -0.12622 -0.23199 C -0.13212 -0.23616 -0.13594 -0.23847 -0.14254 -0.24079 C -0.15382 -0.25076 -0.16892 -0.254 -0.18195 -0.25817 C -0.20712 -0.25748 -0.23212 -0.25748 -0.25729 -0.25609 C -0.26458 -0.25562 -0.27031 -0.25238 -0.27708 -0.24937 C -0.27865 -0.24867 -0.28195 -0.24728 -0.28195 -0.24728 C -0.28698 -0.24288 -0.29184 -0.24102 -0.2967 -0.23639 C -0.30573 -0.22758 -0.31372 -0.21831 -0.32465 -0.21437 C -0.32795 -0.20997 -0.33177 -0.20649 -0.33438 -0.20139 C -0.34201 -0.1861 -0.33767 -0.1912 -0.34583 -0.18378 C -0.34826 -0.17915 -0.35174 -0.17544 -0.35417 -0.1708 C -0.35729 -0.16431 -0.35642 -0.15945 -0.36233 -0.15528 " pathEditMode="relative" ptsTypes="ffffffffffffffffffffffA">
                                      <p:cBhvr>
                                        <p:cTn id="48" dur="20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0104 -0.00371 -0.00191 -0.00742 -0.0033 -0.0109 C -0.00417 -0.01321 -0.00573 -0.0153 -0.0066 -0.01762 C -0.01233 -0.03338 -0.01493 -0.05331 -0.02622 -0.0635 C -0.03177 -0.08645 -0.0224 -0.05238 -0.03281 -0.0744 C -0.03889 -0.08714 -0.03767 -0.10499 -0.04254 -0.1182 C -0.04653 -0.12909 -0.04861 -0.13071 -0.05417 -0.1379 C -0.05521 -0.14091 -0.05573 -0.14415 -0.05729 -0.1467 C -0.06024 -0.15157 -0.06458 -0.15458 -0.06719 -0.15968 C -0.07344 -0.17243 -0.07899 -0.18842 -0.08854 -0.19699 C -0.09271 -0.2051 -0.10469 -0.22156 -0.11146 -0.2255 C -0.11615 -0.22828 -0.1217 -0.22874 -0.12622 -0.23199 C -0.13212 -0.23616 -0.13594 -0.23847 -0.14254 -0.24079 C -0.15382 -0.25076 -0.16892 -0.254 -0.18195 -0.25817 C -0.20712 -0.25748 -0.23212 -0.25748 -0.25729 -0.25609 C -0.26458 -0.25562 -0.27031 -0.25238 -0.27708 -0.24937 C -0.27865 -0.24867 -0.28195 -0.24728 -0.28195 -0.24728 C -0.28698 -0.24288 -0.29184 -0.24102 -0.2967 -0.23639 C -0.30573 -0.22758 -0.31372 -0.21831 -0.32465 -0.21437 C -0.32795 -0.20997 -0.33177 -0.20649 -0.33438 -0.20139 C -0.34201 -0.1861 -0.33767 -0.1912 -0.34583 -0.18378 C -0.34826 -0.17915 -0.35174 -0.17544 -0.35417 -0.1708 C -0.35729 -0.16431 -0.35642 -0.15945 -0.36233 -0.15528 " pathEditMode="relative" ptsTypes="ffffffffffffffffffffffA">
                                      <p:cBhvr>
                                        <p:cTn id="5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0104 -0.00371 -0.00191 -0.00742 -0.0033 -0.0109 C -0.00417 -0.01321 -0.00573 -0.0153 -0.0066 -0.01762 C -0.01233 -0.03338 -0.01493 -0.05331 -0.02622 -0.0635 C -0.03177 -0.08645 -0.0224 -0.05238 -0.03281 -0.0744 C -0.03889 -0.08714 -0.03767 -0.10499 -0.04254 -0.1182 C -0.04653 -0.12909 -0.04861 -0.13071 -0.05417 -0.1379 C -0.05521 -0.14091 -0.05573 -0.14415 -0.05729 -0.1467 C -0.06024 -0.15157 -0.06458 -0.15458 -0.06719 -0.15968 C -0.07344 -0.17243 -0.07899 -0.18842 -0.08854 -0.19699 C -0.09271 -0.2051 -0.10469 -0.22156 -0.11146 -0.2255 C -0.11615 -0.22828 -0.1217 -0.22874 -0.12622 -0.23199 C -0.13212 -0.23616 -0.13594 -0.23847 -0.14254 -0.24079 C -0.15382 -0.25076 -0.16892 -0.254 -0.18195 -0.25817 C -0.20712 -0.25748 -0.23212 -0.25748 -0.25729 -0.25609 C -0.26458 -0.25562 -0.27031 -0.25238 -0.27708 -0.24937 C -0.27865 -0.24867 -0.28195 -0.24728 -0.28195 -0.24728 C -0.28698 -0.24288 -0.29184 -0.24102 -0.2967 -0.23639 C -0.30573 -0.22758 -0.31372 -0.21831 -0.32465 -0.21437 C -0.32795 -0.20997 -0.33177 -0.20649 -0.33438 -0.20139 C -0.34201 -0.1861 -0.33767 -0.1912 -0.34583 -0.18378 C -0.34826 -0.17915 -0.35174 -0.17544 -0.35417 -0.1708 C -0.35729 -0.16431 -0.35642 -0.15945 -0.36233 -0.15528 " pathEditMode="relative" ptsTypes="ffffffffffffffffffffffA">
                                      <p:cBhvr>
                                        <p:cTn id="52" dur="2000" fill="hold"/>
                                        <p:tgtEl>
                                          <p:spTgt spid="133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0104 -0.00371 -0.00191 -0.00742 -0.0033 -0.0109 C -0.00417 -0.01321 -0.00573 -0.0153 -0.0066 -0.01762 C -0.01233 -0.03338 -0.01493 -0.05331 -0.02622 -0.0635 C -0.03177 -0.08645 -0.0224 -0.05238 -0.03281 -0.0744 C -0.03889 -0.08714 -0.03767 -0.10499 -0.04254 -0.1182 C -0.04653 -0.12909 -0.04861 -0.13071 -0.05417 -0.1379 C -0.05521 -0.14091 -0.05573 -0.14415 -0.05729 -0.1467 C -0.06024 -0.15157 -0.06458 -0.15458 -0.06719 -0.15968 C -0.07344 -0.17243 -0.07899 -0.18842 -0.08854 -0.19699 C -0.09271 -0.2051 -0.10469 -0.22156 -0.11146 -0.2255 C -0.11615 -0.22828 -0.1217 -0.22874 -0.12622 -0.23199 C -0.13212 -0.23616 -0.13594 -0.23847 -0.14254 -0.24079 C -0.15382 -0.25076 -0.16892 -0.254 -0.18195 -0.25817 C -0.20712 -0.25748 -0.23212 -0.25748 -0.25729 -0.25609 C -0.26458 -0.25562 -0.27031 -0.25238 -0.27708 -0.24937 C -0.27865 -0.24867 -0.28195 -0.24728 -0.28195 -0.24728 C -0.28698 -0.24288 -0.29184 -0.24102 -0.2967 -0.23639 C -0.30573 -0.22758 -0.31372 -0.21831 -0.32465 -0.21437 C -0.32795 -0.20997 -0.33177 -0.20649 -0.33438 -0.20139 C -0.34201 -0.1861 -0.33767 -0.1912 -0.34583 -0.18378 C -0.34826 -0.17915 -0.35174 -0.17544 -0.35417 -0.1708 C -0.35729 -0.16431 -0.35642 -0.15945 -0.36233 -0.15528 " pathEditMode="relative" ptsTypes="ffffffffffffffffffffffA">
                                      <p:cBhvr>
                                        <p:cTn id="54" dur="2000" fill="hold"/>
                                        <p:tgtEl>
                                          <p:spTgt spid="133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0104 -0.00371 -0.00191 -0.00742 -0.0033 -0.0109 C -0.00417 -0.01321 -0.00573 -0.0153 -0.0066 -0.01762 C -0.01233 -0.03338 -0.01493 -0.05331 -0.02622 -0.0635 C -0.03177 -0.08645 -0.0224 -0.05238 -0.03281 -0.0744 C -0.03889 -0.08714 -0.03767 -0.10499 -0.04254 -0.1182 C -0.04653 -0.12909 -0.04861 -0.13071 -0.05417 -0.1379 C -0.05521 -0.14091 -0.05573 -0.14415 -0.05729 -0.1467 C -0.06024 -0.15157 -0.06458 -0.15458 -0.06719 -0.15968 C -0.07344 -0.17243 -0.07899 -0.18842 -0.08854 -0.19699 C -0.09271 -0.2051 -0.10469 -0.22156 -0.11146 -0.2255 C -0.11615 -0.22828 -0.1217 -0.22874 -0.12622 -0.23199 C -0.13212 -0.23616 -0.13594 -0.23847 -0.14254 -0.24079 C -0.15382 -0.25076 -0.16892 -0.254 -0.18195 -0.25817 C -0.20712 -0.25748 -0.23212 -0.25748 -0.25729 -0.25609 C -0.26458 -0.25562 -0.27031 -0.25238 -0.27708 -0.24937 C -0.27865 -0.24867 -0.28195 -0.24728 -0.28195 -0.24728 C -0.28698 -0.24288 -0.29184 -0.24102 -0.2967 -0.23639 C -0.30573 -0.22758 -0.31372 -0.21831 -0.32465 -0.21437 C -0.32795 -0.20997 -0.33177 -0.20649 -0.33438 -0.20139 C -0.34201 -0.1861 -0.33767 -0.1912 -0.34583 -0.18378 C -0.34826 -0.17915 -0.35174 -0.17544 -0.35417 -0.1708 C -0.35729 -0.16431 -0.35642 -0.15945 -0.36233 -0.15528 " pathEditMode="relative" ptsTypes="ffffffffffffffffffffffA">
                                      <p:cBhvr>
                                        <p:cTn id="56" dur="2000" fill="hold"/>
                                        <p:tgtEl>
                                          <p:spTgt spid="134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0104 -0.00371 -0.00191 -0.00742 -0.0033 -0.0109 C -0.00417 -0.01321 -0.00573 -0.0153 -0.0066 -0.01762 C -0.01233 -0.03338 -0.01493 -0.05331 -0.02622 -0.0635 C -0.03177 -0.08645 -0.0224 -0.05238 -0.03281 -0.0744 C -0.03889 -0.08714 -0.03767 -0.10499 -0.04254 -0.1182 C -0.04653 -0.12909 -0.04861 -0.13071 -0.05417 -0.1379 C -0.05521 -0.14091 -0.05573 -0.14415 -0.05729 -0.1467 C -0.06024 -0.15157 -0.06458 -0.15458 -0.06719 -0.15968 C -0.07344 -0.17243 -0.07899 -0.18842 -0.08854 -0.19699 C -0.09271 -0.2051 -0.10469 -0.22156 -0.11146 -0.2255 C -0.11615 -0.22828 -0.1217 -0.22874 -0.12622 -0.23199 C -0.13212 -0.23616 -0.13594 -0.23847 -0.14254 -0.24079 C -0.15382 -0.25076 -0.16892 -0.254 -0.18195 -0.25817 C -0.20712 -0.25748 -0.23212 -0.25748 -0.25729 -0.25609 C -0.26458 -0.25562 -0.27031 -0.25238 -0.27708 -0.24937 C -0.27865 -0.24867 -0.28195 -0.24728 -0.28195 -0.24728 C -0.28698 -0.24288 -0.29184 -0.24102 -0.2967 -0.23639 C -0.30573 -0.22758 -0.31372 -0.21831 -0.32465 -0.21437 C -0.32795 -0.20997 -0.33177 -0.20649 -0.33438 -0.20139 C -0.34201 -0.1861 -0.33767 -0.1912 -0.34583 -0.18378 C -0.34826 -0.17915 -0.35174 -0.17544 -0.35417 -0.1708 C -0.35729 -0.16431 -0.35642 -0.15945 -0.36233 -0.15528 " pathEditMode="relative" ptsTypes="ffffffffffffffffffffffA">
                                      <p:cBhvr>
                                        <p:cTn id="58" dur="2000" fill="hold"/>
                                        <p:tgtEl>
                                          <p:spTgt spid="134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0538 -0.0832 -0.00035 -0.16941 0.01146 -0.25169 C 0.01198 -0.26049 0.01233 -0.2693 0.0132 -0.2781 C 0.01406 -0.28622 0.01649 -0.30197 0.01649 -0.30197 C 0.0217 -0.40557 0.01945 -0.34902 0.01649 -0.56246 C 0.01632 -0.57219 0.0125 -0.58355 0.0066 -0.58865 C 0.00313 -0.60348 0.00816 -0.58703 -0.00156 -0.60186 C -0.00312 -0.60441 -0.00312 -0.60835 -0.00486 -0.61067 C -0.0118 -0.61994 -0.02257 -0.6255 -0.02951 -0.63477 C -0.03246 -0.63871 -0.03455 -0.64404 -0.03767 -0.64775 C -0.04566 -0.65702 -0.05642 -0.66258 -0.06545 -0.66976 C -0.07066 -0.67393 -0.07899 -0.68436 -0.08524 -0.68714 C -0.0967 -0.69224 -0.10798 -0.6941 -0.11962 -0.69827 C -0.20868 -0.69711 -0.28941 -0.71171 -0.37205 -0.68274 C -0.38038 -0.67556 -0.38906 -0.67416 -0.39826 -0.66976 C -0.40469 -0.66675 -0.40972 -0.66327 -0.41632 -0.66096 C -0.42309 -0.6547 -0.43055 -0.6547 -0.43767 -0.65006 C -0.44531 -0.64496 -0.45243 -0.63824 -0.46059 -0.63477 C -0.4743 -0.62225 -0.45712 -0.63917 -0.46875 -0.62388 C -0.47014 -0.62202 -0.47222 -0.62133 -0.47378 -0.61947 C -0.47778 -0.61461 -0.48142 -0.60927 -0.48524 -0.60418 C -0.4868 -0.60186 -0.48854 -0.59977 -0.4901 -0.59746 C -0.49236 -0.59444 -0.4967 -0.58865 -0.4967 -0.58865 C -0.50052 -0.57289 -0.49496 -0.59236 -0.5033 -0.57567 C -0.50434 -0.57382 -0.50417 -0.57104 -0.50486 -0.56895 C -0.50573 -0.56663 -0.50712 -0.56455 -0.50816 -0.56246 C -0.53941 -0.43732 -0.51805 -0.30916 -0.51805 -0.17289 " pathEditMode="relative" rAng="0" ptsTypes="ffffffffffffffffffffffffffA">
                                      <p:cBhvr>
                                        <p:cTn id="6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0538 -0.0832 -0.00035 -0.16941 0.01146 -0.25169 C 0.01198 -0.26049 0.01233 -0.2693 0.0132 -0.2781 C 0.01406 -0.28622 0.01649 -0.30197 0.01649 -0.30197 C 0.0217 -0.40557 0.01945 -0.34902 0.01649 -0.56246 C 0.01632 -0.57219 0.0125 -0.58355 0.0066 -0.58865 C 0.00313 -0.60348 0.00816 -0.58703 -0.00156 -0.60186 C -0.00312 -0.60441 -0.00312 -0.60835 -0.00486 -0.61067 C -0.0118 -0.61994 -0.02257 -0.6255 -0.02951 -0.63477 C -0.03246 -0.63871 -0.03455 -0.64404 -0.03767 -0.64775 C -0.04566 -0.65702 -0.05642 -0.66258 -0.06545 -0.66976 C -0.07066 -0.67393 -0.07899 -0.68436 -0.08524 -0.68714 C -0.0967 -0.69224 -0.10798 -0.6941 -0.11962 -0.69827 C -0.20868 -0.69711 -0.28941 -0.71171 -0.37205 -0.68274 C -0.38038 -0.67556 -0.38906 -0.67416 -0.39826 -0.66976 C -0.40469 -0.66675 -0.40972 -0.66327 -0.41632 -0.66096 C -0.42309 -0.6547 -0.43055 -0.6547 -0.43767 -0.65006 C -0.44531 -0.64496 -0.45243 -0.63824 -0.46059 -0.63477 C -0.4743 -0.62225 -0.45712 -0.63917 -0.46875 -0.62388 C -0.47014 -0.62202 -0.47222 -0.62133 -0.47378 -0.61947 C -0.47778 -0.61461 -0.48142 -0.60927 -0.48524 -0.60418 C -0.4868 -0.60186 -0.48854 -0.59977 -0.4901 -0.59746 C -0.49236 -0.59444 -0.4967 -0.58865 -0.4967 -0.58865 C -0.50052 -0.57289 -0.49496 -0.59236 -0.5033 -0.57567 C -0.50434 -0.57382 -0.50417 -0.57104 -0.50486 -0.56895 C -0.50573 -0.56663 -0.50712 -0.56455 -0.50816 -0.56246 C -0.53941 -0.43732 -0.51805 -0.30916 -0.51805 -0.17289 " pathEditMode="relative" ptsTypes="ffffffffffffffffffffffffffA">
                                      <p:cBhvr>
                                        <p:cTn id="62" dur="2000" fill="hold"/>
                                        <p:tgtEl>
                                          <p:spTgt spid="133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0538 -0.0832 -0.00035 -0.16941 0.01146 -0.25169 C 0.01198 -0.26049 0.01233 -0.2693 0.0132 -0.2781 C 0.01406 -0.28622 0.01649 -0.30197 0.01649 -0.30197 C 0.0217 -0.40557 0.01945 -0.34902 0.01649 -0.56246 C 0.01632 -0.57219 0.0125 -0.58355 0.0066 -0.58865 C 0.00313 -0.60348 0.00816 -0.58703 -0.00156 -0.60186 C -0.00312 -0.60441 -0.00312 -0.60835 -0.00486 -0.61067 C -0.0118 -0.61994 -0.02257 -0.6255 -0.02951 -0.63477 C -0.03246 -0.63871 -0.03455 -0.64404 -0.03767 -0.64775 C -0.04566 -0.65702 -0.05642 -0.66258 -0.06545 -0.66976 C -0.07066 -0.67393 -0.07899 -0.68436 -0.08524 -0.68714 C -0.0967 -0.69224 -0.10798 -0.6941 -0.11962 -0.69827 C -0.20868 -0.69711 -0.28941 -0.71171 -0.37205 -0.68274 C -0.38038 -0.67556 -0.38906 -0.67416 -0.39826 -0.66976 C -0.40469 -0.66675 -0.40972 -0.66327 -0.41632 -0.66096 C -0.42309 -0.6547 -0.43055 -0.6547 -0.43767 -0.65006 C -0.44531 -0.64496 -0.45243 -0.63824 -0.46059 -0.63477 C -0.4743 -0.62225 -0.45712 -0.63917 -0.46875 -0.62388 C -0.47014 -0.62202 -0.47222 -0.62133 -0.47378 -0.61947 C -0.47778 -0.61461 -0.48142 -0.60927 -0.48524 -0.60418 C -0.4868 -0.60186 -0.48854 -0.59977 -0.4901 -0.59746 C -0.49236 -0.59444 -0.4967 -0.58865 -0.4967 -0.58865 C -0.50052 -0.57289 -0.49496 -0.59236 -0.5033 -0.57567 C -0.50434 -0.57382 -0.50417 -0.57104 -0.50486 -0.56895 C -0.50573 -0.56663 -0.50712 -0.56455 -0.50816 -0.56246 C -0.53941 -0.43732 -0.51805 -0.30916 -0.51805 -0.17289 " pathEditMode="relative" ptsTypes="ffffffffffffffffffffffffffA">
                                      <p:cBhvr>
                                        <p:cTn id="64" dur="2000" fill="hold"/>
                                        <p:tgtEl>
                                          <p:spTgt spid="133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0538 -0.0832 -0.00035 -0.16941 0.01146 -0.25169 C 0.01198 -0.26049 0.01233 -0.2693 0.0132 -0.2781 C 0.01406 -0.28622 0.01649 -0.30197 0.01649 -0.30197 C 0.0217 -0.40557 0.01945 -0.34902 0.01649 -0.56246 C 0.01632 -0.57219 0.0125 -0.58355 0.0066 -0.58865 C 0.00313 -0.60348 0.00816 -0.58703 -0.00156 -0.60186 C -0.00312 -0.60441 -0.00312 -0.60835 -0.00486 -0.61067 C -0.0118 -0.61994 -0.02257 -0.6255 -0.02951 -0.63477 C -0.03246 -0.63871 -0.03455 -0.64404 -0.03767 -0.64775 C -0.04566 -0.65702 -0.05642 -0.66258 -0.06545 -0.66976 C -0.07066 -0.67393 -0.07899 -0.68436 -0.08524 -0.68714 C -0.0967 -0.69224 -0.10798 -0.6941 -0.11962 -0.69827 C -0.20868 -0.69711 -0.28941 -0.71171 -0.37205 -0.68274 C -0.38038 -0.67556 -0.38906 -0.67416 -0.39826 -0.66976 C -0.40469 -0.66675 -0.40972 -0.66327 -0.41632 -0.66096 C -0.42309 -0.6547 -0.43055 -0.6547 -0.43767 -0.65006 C -0.44531 -0.64496 -0.45243 -0.63824 -0.46059 -0.63477 C -0.4743 -0.62225 -0.45712 -0.63917 -0.46875 -0.62388 C -0.47014 -0.62202 -0.47222 -0.62133 -0.47378 -0.61947 C -0.47778 -0.61461 -0.48142 -0.60927 -0.48524 -0.60418 C -0.4868 -0.60186 -0.48854 -0.59977 -0.4901 -0.59746 C -0.49236 -0.59444 -0.4967 -0.58865 -0.4967 -0.58865 C -0.50052 -0.57289 -0.49496 -0.59236 -0.5033 -0.57567 C -0.50434 -0.57382 -0.50417 -0.57104 -0.50486 -0.56895 C -0.50573 -0.56663 -0.50712 -0.56455 -0.50816 -0.56246 C -0.53941 -0.43732 -0.51805 -0.30916 -0.51805 -0.17289 " pathEditMode="relative" ptsTypes="ffffffffffffffffffffffffffA">
                                      <p:cBhvr>
                                        <p:cTn id="66" dur="2000" fill="hold"/>
                                        <p:tgtEl>
                                          <p:spTgt spid="133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0538 -0.0832 -0.00035 -0.16941 0.01146 -0.25169 C 0.01198 -0.26049 0.01233 -0.2693 0.0132 -0.2781 C 0.01406 -0.28622 0.01649 -0.30197 0.01649 -0.30197 C 0.0217 -0.40557 0.01945 -0.34902 0.01649 -0.56246 C 0.01632 -0.57219 0.0125 -0.58355 0.0066 -0.58865 C 0.00313 -0.60348 0.00816 -0.58703 -0.00156 -0.60186 C -0.00312 -0.60441 -0.00312 -0.60835 -0.00486 -0.61067 C -0.0118 -0.61994 -0.02257 -0.6255 -0.02951 -0.63477 C -0.03246 -0.63871 -0.03455 -0.64404 -0.03767 -0.64775 C -0.04566 -0.65702 -0.05642 -0.66258 -0.06545 -0.66976 C -0.07066 -0.67393 -0.07899 -0.68436 -0.08524 -0.68714 C -0.0967 -0.69224 -0.10798 -0.6941 -0.11962 -0.69827 C -0.20868 -0.69711 -0.28941 -0.71171 -0.37205 -0.68274 C -0.38038 -0.67556 -0.38906 -0.67416 -0.39826 -0.66976 C -0.40469 -0.66675 -0.40972 -0.66327 -0.41632 -0.66096 C -0.42309 -0.6547 -0.43055 -0.6547 -0.43767 -0.65006 C -0.44531 -0.64496 -0.45243 -0.63824 -0.46059 -0.63477 C -0.4743 -0.62225 -0.45712 -0.63917 -0.46875 -0.62388 C -0.47014 -0.62202 -0.47222 -0.62133 -0.47378 -0.61947 C -0.47778 -0.61461 -0.48142 -0.60927 -0.48524 -0.60418 C -0.4868 -0.60186 -0.48854 -0.59977 -0.4901 -0.59746 C -0.49236 -0.59444 -0.4967 -0.58865 -0.4967 -0.58865 C -0.50052 -0.57289 -0.49496 -0.59236 -0.5033 -0.57567 C -0.50434 -0.57382 -0.50417 -0.57104 -0.50486 -0.56895 C -0.50573 -0.56663 -0.50712 -0.56455 -0.50816 -0.56246 C -0.53941 -0.43732 -0.51805 -0.30916 -0.51805 -0.17289 " pathEditMode="relative" ptsTypes="ffffffffffffffffffffffffffA">
                                      <p:cBhvr>
                                        <p:cTn id="6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191 -0.06188 0.00572 -0.1226 0.01145 -0.18378 C 0.01371 -0.20719 0.01631 -0.23384 0.02621 -0.254 C 0.02864 -0.26629 0.03072 -0.28042 0.03611 -0.29108 C 0.03663 -0.2941 0.0368 -0.29711 0.03767 -0.29989 C 0.03836 -0.30221 0.04027 -0.30383 0.04097 -0.30661 C 0.04375 -0.31611 0.04409 -0.32353 0.04756 -0.33303 C 0.04878 -0.34415 0.05052 -0.35435 0.05243 -0.36547 C 0.05243 -0.37219 0.06284 -0.47764 0.04427 -0.51426 C 0.04097 -0.52839 0.03559 -0.54346 0.02951 -0.55597 C 0.02656 -0.56779 0.02326 -0.57961 0.01649 -0.58865 C 0.01319 -0.59305 0.00659 -0.60186 0.00659 -0.60186 C 0.00364 -0.61275 -0.00174 -0.61808 -0.0099 -0.62156 C -0.0224 -0.63291 -0.0191 -0.62758 -0.03108 -0.63477 C -0.04914 -0.64566 -0.0382 -0.64126 -0.05087 -0.64566 C -0.05816 -0.65215 -0.06719 -0.65447 -0.07535 -0.65841 C -0.08438 -0.66304 -0.0882 -0.6686 -0.09827 -0.67185 C -0.10869 -0.6788 -0.11806 -0.68343 -0.12952 -0.68714 C -0.14532 -0.70151 -0.16494 -0.70452 -0.18351 -0.70916 C -0.19514 -0.71194 -0.20643 -0.71565 -0.21806 -0.71773 C -0.23108 -0.72399 -0.24549 -0.72422 -0.25903 -0.72886 C -0.28369 -0.7372 -0.30903 -0.74346 -0.33438 -0.74624 C -0.37969 -0.7569 -0.42344 -0.74948 -0.47049 -0.74856 C -0.48299 -0.7474 -0.49636 -0.74995 -0.50816 -0.74415 C -0.51042 -0.74299 -0.51129 -0.73952 -0.51303 -0.73743 C -0.51806 -0.73187 -0.52657 -0.727 -0.53282 -0.72445 C -0.53612 -0.72144 -0.53924 -0.71866 -0.54254 -0.71565 C -0.5441 -0.71426 -0.54462 -0.71124 -0.54584 -0.70916 C -0.54983 -0.70267 -0.55087 -0.70244 -0.55573 -0.69803 C -0.56077 -0.68807 -0.56632 -0.67208 -0.57379 -0.66536 C -0.5783 -0.65632 -0.58091 -0.64775 -0.58525 -0.63917 C -0.5875 -0.62967 -0.58976 -0.62017 -0.59184 -0.61067 C -0.59358 -0.60255 -0.59497 -0.58587 -0.59827 -0.57776 C -0.60296 -0.5664 -0.6132 -0.5569 -0.61632 -0.54508 C -0.61875 -0.53558 -0.62049 -0.527 -0.62466 -0.51866 C -0.6257 -0.51426 -0.62674 -0.51009 -0.62778 -0.50568 C -0.6283 -0.50337 -0.629 -0.50128 -0.62952 -0.49896 C -0.63004 -0.49688 -0.63108 -0.49247 -0.63108 -0.49247 C -0.63282 -0.19352 -0.63282 -0.29711 -0.63282 -0.1817 " pathEditMode="relative" ptsTypes="ffffffffffffffffffffffffffffffffffffffA">
                                      <p:cBhvr>
                                        <p:cTn id="7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191 -0.06188 0.00572 -0.1226 0.01145 -0.18378 C 0.01371 -0.20719 0.01631 -0.23384 0.02621 -0.254 C 0.02864 -0.26629 0.03072 -0.28042 0.03611 -0.29108 C 0.03663 -0.2941 0.0368 -0.29711 0.03767 -0.29989 C 0.03836 -0.30221 0.04027 -0.30383 0.04097 -0.30661 C 0.04375 -0.31611 0.04409 -0.32353 0.04756 -0.33303 C 0.04878 -0.34415 0.05052 -0.35435 0.05243 -0.36547 C 0.05243 -0.37219 0.06284 -0.47764 0.04427 -0.51426 C 0.04097 -0.52839 0.03559 -0.54346 0.02951 -0.55597 C 0.02656 -0.56779 0.02326 -0.57961 0.01649 -0.58865 C 0.01319 -0.59305 0.00659 -0.60186 0.00659 -0.60186 C 0.00364 -0.61275 -0.00174 -0.61808 -0.0099 -0.62156 C -0.0224 -0.63291 -0.0191 -0.62758 -0.03108 -0.63477 C -0.04914 -0.64566 -0.0382 -0.64126 -0.05087 -0.64566 C -0.05816 -0.65215 -0.06719 -0.65447 -0.07535 -0.65841 C -0.08438 -0.66304 -0.0882 -0.6686 -0.09827 -0.67185 C -0.10869 -0.6788 -0.11806 -0.68343 -0.12952 -0.68714 C -0.14532 -0.70151 -0.16494 -0.70452 -0.18351 -0.70916 C -0.19514 -0.71194 -0.20643 -0.71565 -0.21806 -0.71773 C -0.23108 -0.72399 -0.24549 -0.72422 -0.25903 -0.72886 C -0.28369 -0.7372 -0.30903 -0.74346 -0.33438 -0.74624 C -0.37969 -0.7569 -0.42344 -0.74948 -0.47049 -0.74856 C -0.48299 -0.7474 -0.49636 -0.74995 -0.50816 -0.74415 C -0.51042 -0.74299 -0.51129 -0.73952 -0.51303 -0.73743 C -0.51806 -0.73187 -0.52657 -0.727 -0.53282 -0.72445 C -0.53612 -0.72144 -0.53924 -0.71866 -0.54254 -0.71565 C -0.5441 -0.71426 -0.54462 -0.71124 -0.54584 -0.70916 C -0.54983 -0.70267 -0.55087 -0.70244 -0.55573 -0.69803 C -0.56077 -0.68807 -0.56632 -0.67208 -0.57379 -0.66536 C -0.5783 -0.65632 -0.58091 -0.64775 -0.58525 -0.63917 C -0.5875 -0.62967 -0.58976 -0.62017 -0.59184 -0.61067 C -0.59358 -0.60255 -0.59497 -0.58587 -0.59827 -0.57776 C -0.60296 -0.5664 -0.6132 -0.5569 -0.61632 -0.54508 C -0.61875 -0.53558 -0.62049 -0.527 -0.62466 -0.51866 C -0.6257 -0.51426 -0.62674 -0.51009 -0.62778 -0.50568 C -0.6283 -0.50337 -0.629 -0.50128 -0.62952 -0.49896 C -0.63004 -0.49688 -0.63108 -0.49247 -0.63108 -0.49247 C -0.63282 -0.19352 -0.63282 -0.29711 -0.63282 -0.1817 " pathEditMode="relative" ptsTypes="ffffffffffffffffffffffffffffffffffffffA">
                                      <p:cBhvr>
                                        <p:cTn id="72" dur="2000" fill="hold"/>
                                        <p:tgtEl>
                                          <p:spTgt spid="133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191 -0.06188 0.00572 -0.1226 0.01145 -0.18378 C 0.01371 -0.20719 0.01631 -0.23384 0.02621 -0.254 C 0.02864 -0.26629 0.03072 -0.28042 0.03611 -0.29108 C 0.03663 -0.2941 0.0368 -0.29711 0.03767 -0.29989 C 0.03836 -0.30221 0.04027 -0.30383 0.04097 -0.30661 C 0.04375 -0.31611 0.04409 -0.32353 0.04756 -0.33303 C 0.04878 -0.34415 0.05052 -0.35435 0.05243 -0.36547 C 0.05243 -0.37219 0.06284 -0.47764 0.04427 -0.51426 C 0.04097 -0.52839 0.03559 -0.54346 0.02951 -0.55597 C 0.02656 -0.56779 0.02326 -0.57961 0.01649 -0.58865 C 0.01319 -0.59305 0.00659 -0.60186 0.00659 -0.60186 C 0.00364 -0.61275 -0.00174 -0.61808 -0.0099 -0.62156 C -0.0224 -0.63291 -0.0191 -0.62758 -0.03108 -0.63477 C -0.04914 -0.64566 -0.0382 -0.64126 -0.05087 -0.64566 C -0.05816 -0.65215 -0.06719 -0.65447 -0.07535 -0.65841 C -0.08438 -0.66304 -0.0882 -0.6686 -0.09827 -0.67185 C -0.10869 -0.6788 -0.11806 -0.68343 -0.12952 -0.68714 C -0.14532 -0.70151 -0.16494 -0.70452 -0.18351 -0.70916 C -0.19514 -0.71194 -0.20643 -0.71565 -0.21806 -0.71773 C -0.23108 -0.72399 -0.24549 -0.72422 -0.25903 -0.72886 C -0.28369 -0.7372 -0.30903 -0.74346 -0.33438 -0.74624 C -0.37969 -0.7569 -0.42344 -0.74948 -0.47049 -0.74856 C -0.48299 -0.7474 -0.49636 -0.74995 -0.50816 -0.74415 C -0.51042 -0.74299 -0.51129 -0.73952 -0.51303 -0.73743 C -0.51806 -0.73187 -0.52657 -0.727 -0.53282 -0.72445 C -0.53612 -0.72144 -0.53924 -0.71866 -0.54254 -0.71565 C -0.5441 -0.71426 -0.54462 -0.71124 -0.54584 -0.70916 C -0.54983 -0.70267 -0.55087 -0.70244 -0.55573 -0.69803 C -0.56077 -0.68807 -0.56632 -0.67208 -0.57379 -0.66536 C -0.5783 -0.65632 -0.58091 -0.64775 -0.58525 -0.63917 C -0.5875 -0.62967 -0.58976 -0.62017 -0.59184 -0.61067 C -0.59358 -0.60255 -0.59497 -0.58587 -0.59827 -0.57776 C -0.60296 -0.5664 -0.6132 -0.5569 -0.61632 -0.54508 C -0.61875 -0.53558 -0.62049 -0.527 -0.62466 -0.51866 C -0.6257 -0.51426 -0.62674 -0.51009 -0.62778 -0.50568 C -0.6283 -0.50337 -0.629 -0.50128 -0.62952 -0.49896 C -0.63004 -0.49688 -0.63108 -0.49247 -0.63108 -0.49247 C -0.63282 -0.19352 -0.63282 -0.29711 -0.63282 -0.1817 " pathEditMode="relative" ptsTypes="ffffffffffffffffffffffffffffffffffffffA">
                                      <p:cBhvr>
                                        <p:cTn id="74" dur="2000" fill="hold"/>
                                        <p:tgtEl>
                                          <p:spTgt spid="133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191 -0.06188 0.00572 -0.1226 0.01145 -0.18378 C 0.01371 -0.20719 0.01631 -0.23384 0.02621 -0.254 C 0.02864 -0.26629 0.03072 -0.28042 0.03611 -0.29108 C 0.03663 -0.2941 0.0368 -0.29711 0.03767 -0.29989 C 0.03836 -0.30221 0.04027 -0.30383 0.04097 -0.30661 C 0.04375 -0.31611 0.04409 -0.32353 0.04756 -0.33303 C 0.04878 -0.34415 0.05052 -0.35435 0.05243 -0.36547 C 0.05243 -0.37219 0.06284 -0.47764 0.04427 -0.51426 C 0.04097 -0.52839 0.03559 -0.54346 0.02951 -0.55597 C 0.02656 -0.56779 0.02326 -0.57961 0.01649 -0.58865 C 0.01319 -0.59305 0.00659 -0.60186 0.00659 -0.60186 C 0.00364 -0.61275 -0.00174 -0.61808 -0.0099 -0.62156 C -0.0224 -0.63291 -0.0191 -0.62758 -0.03108 -0.63477 C -0.04914 -0.64566 -0.0382 -0.64126 -0.05087 -0.64566 C -0.05816 -0.65215 -0.06719 -0.65447 -0.07535 -0.65841 C -0.08438 -0.66304 -0.0882 -0.6686 -0.09827 -0.67185 C -0.10869 -0.6788 -0.11806 -0.68343 -0.12952 -0.68714 C -0.14532 -0.70151 -0.16494 -0.70452 -0.18351 -0.70916 C -0.19514 -0.71194 -0.20643 -0.71565 -0.21806 -0.71773 C -0.23108 -0.72399 -0.24549 -0.72422 -0.25903 -0.72886 C -0.28369 -0.7372 -0.30903 -0.74346 -0.33438 -0.74624 C -0.37969 -0.7569 -0.42344 -0.74948 -0.47049 -0.74856 C -0.48299 -0.7474 -0.49636 -0.74995 -0.50816 -0.74415 C -0.51042 -0.74299 -0.51129 -0.73952 -0.51303 -0.73743 C -0.51806 -0.73187 -0.52657 -0.727 -0.53282 -0.72445 C -0.53612 -0.72144 -0.53924 -0.71866 -0.54254 -0.71565 C -0.5441 -0.71426 -0.54462 -0.71124 -0.54584 -0.70916 C -0.54983 -0.70267 -0.55087 -0.70244 -0.55573 -0.69803 C -0.56077 -0.68807 -0.56632 -0.67208 -0.57379 -0.66536 C -0.5783 -0.65632 -0.58091 -0.64775 -0.58525 -0.63917 C -0.5875 -0.62967 -0.58976 -0.62017 -0.59184 -0.61067 C -0.59358 -0.60255 -0.59497 -0.58587 -0.59827 -0.57776 C -0.60296 -0.5664 -0.6132 -0.5569 -0.61632 -0.54508 C -0.61875 -0.53558 -0.62049 -0.527 -0.62466 -0.51866 C -0.6257 -0.51426 -0.62674 -0.51009 -0.62778 -0.50568 C -0.6283 -0.50337 -0.629 -0.50128 -0.62952 -0.49896 C -0.63004 -0.49688 -0.63108 -0.49247 -0.63108 -0.49247 C -0.63282 -0.19352 -0.63282 -0.29711 -0.63282 -0.1817 " pathEditMode="relative" ptsTypes="ffffffffffffffffffffffffffffffffffffffA">
                                      <p:cBhvr>
                                        <p:cTn id="76" dur="2000" fill="hold"/>
                                        <p:tgtEl>
                                          <p:spTgt spid="133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0.00191 -0.06188 0.00572 -0.1226 0.01145 -0.18378 C 0.01371 -0.20719 0.01631 -0.23384 0.02621 -0.254 C 0.02864 -0.26629 0.03072 -0.28042 0.03611 -0.29108 C 0.03663 -0.2941 0.0368 -0.29711 0.03767 -0.29989 C 0.03836 -0.30221 0.04027 -0.30383 0.04097 -0.30661 C 0.04375 -0.31611 0.04409 -0.32353 0.04756 -0.33303 C 0.04878 -0.34415 0.05052 -0.35435 0.05243 -0.36547 C 0.05243 -0.37219 0.06284 -0.47764 0.04427 -0.51426 C 0.04097 -0.52839 0.03559 -0.54346 0.02951 -0.55597 C 0.02656 -0.56779 0.02326 -0.57961 0.01649 -0.58865 C 0.01319 -0.59305 0.00659 -0.60186 0.00659 -0.60186 C 0.00364 -0.61275 -0.00174 -0.61808 -0.0099 -0.62156 C -0.0224 -0.63291 -0.0191 -0.62758 -0.03108 -0.63477 C -0.04914 -0.64566 -0.0382 -0.64126 -0.05087 -0.64566 C -0.05816 -0.65215 -0.06719 -0.65447 -0.07535 -0.65841 C -0.08438 -0.66304 -0.0882 -0.6686 -0.09827 -0.67185 C -0.10869 -0.6788 -0.11806 -0.68343 -0.12952 -0.68714 C -0.14532 -0.70151 -0.16494 -0.70452 -0.18351 -0.70916 C -0.19514 -0.71194 -0.20643 -0.71565 -0.21806 -0.71773 C -0.23108 -0.72399 -0.24549 -0.72422 -0.25903 -0.72886 C -0.28369 -0.7372 -0.30903 -0.74346 -0.33438 -0.74624 C -0.37969 -0.7569 -0.42344 -0.74948 -0.47049 -0.74856 C -0.48299 -0.7474 -0.49636 -0.74995 -0.50816 -0.74415 C -0.51042 -0.74299 -0.51129 -0.73952 -0.51303 -0.73743 C -0.51806 -0.73187 -0.52657 -0.727 -0.53282 -0.72445 C -0.53612 -0.72144 -0.53924 -0.71866 -0.54254 -0.71565 C -0.5441 -0.71426 -0.54462 -0.71124 -0.54584 -0.70916 C -0.54983 -0.70267 -0.55087 -0.70244 -0.55573 -0.69803 C -0.56077 -0.68807 -0.56632 -0.67208 -0.57379 -0.66536 C -0.5783 -0.65632 -0.58091 -0.64775 -0.58525 -0.63917 C -0.5875 -0.62967 -0.58976 -0.62017 -0.59184 -0.61067 C -0.59358 -0.60255 -0.59497 -0.58587 -0.59827 -0.57776 C -0.60296 -0.5664 -0.6132 -0.5569 -0.61632 -0.54508 C -0.61875 -0.53558 -0.62049 -0.527 -0.62466 -0.51866 C -0.6257 -0.51426 -0.62674 -0.51009 -0.62778 -0.50568 C -0.6283 -0.50337 -0.629 -0.50128 -0.62952 -0.49896 C -0.63004 -0.49688 -0.63108 -0.49247 -0.63108 -0.49247 C -0.63282 -0.19352 -0.63282 -0.29711 -0.63282 -0.1817 " pathEditMode="relative" ptsTypes="ffffffffffffffffffffffffffffffffffffffA">
                                      <p:cBhvr>
                                        <p:cTn id="78" dur="2000" fill="hold"/>
                                        <p:tgtEl>
                                          <p:spTgt spid="134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5" grpId="0" animBg="1"/>
      <p:bldP spid="13326" grpId="0" animBg="1"/>
      <p:bldP spid="13327" grpId="0" animBg="1"/>
      <p:bldP spid="13328" grpId="0" animBg="1"/>
      <p:bldP spid="13329" grpId="0" animBg="1"/>
      <p:bldP spid="13330" grpId="0" animBg="1"/>
      <p:bldP spid="13331" grpId="0" animBg="1"/>
      <p:bldP spid="13332" grpId="0" animBg="1"/>
      <p:bldP spid="13333" grpId="0" animBg="1"/>
      <p:bldP spid="13358" grpId="0" animBg="1"/>
      <p:bldP spid="13359" grpId="0" animBg="1"/>
      <p:bldP spid="13390" grpId="0" animBg="1"/>
      <p:bldP spid="13391" grpId="0" animBg="1"/>
      <p:bldP spid="13396" grpId="0" animBg="1"/>
      <p:bldP spid="13397" grpId="0" animBg="1"/>
      <p:bldP spid="13398" grpId="0" animBg="1"/>
      <p:bldP spid="13399" grpId="0" animBg="1"/>
      <p:bldP spid="13400" grpId="0" animBg="1"/>
      <p:bldP spid="13414" grpId="0" animBg="1"/>
      <p:bldP spid="13416" grpId="0"/>
      <p:bldP spid="13417" grpId="0"/>
      <p:bldP spid="13418" grpId="0"/>
      <p:bldP spid="134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420688" y="6565900"/>
            <a:ext cx="160337" cy="103188"/>
          </a:xfrm>
          <a:prstGeom prst="rect">
            <a:avLst/>
          </a:prstGeom>
          <a:gradFill rotWithShape="0">
            <a:gsLst>
              <a:gs pos="0">
                <a:srgbClr val="969696"/>
              </a:gs>
              <a:gs pos="100000">
                <a:srgbClr val="454545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220913" y="6565900"/>
            <a:ext cx="144462" cy="93663"/>
          </a:xfrm>
          <a:prstGeom prst="rect">
            <a:avLst/>
          </a:prstGeom>
          <a:gradFill rotWithShape="0">
            <a:gsLst>
              <a:gs pos="0">
                <a:srgbClr val="969696"/>
              </a:gs>
              <a:gs pos="100000">
                <a:srgbClr val="454545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204788" y="6278563"/>
            <a:ext cx="2376487" cy="287337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28638" y="1309688"/>
            <a:ext cx="180975" cy="4964112"/>
            <a:chOff x="4677" y="1440"/>
            <a:chExt cx="210" cy="1984"/>
          </a:xfrm>
        </p:grpSpPr>
        <p:sp>
          <p:nvSpPr>
            <p:cNvPr id="8302" name="Rectangle 6"/>
            <p:cNvSpPr>
              <a:spLocks noChangeArrowheads="1"/>
            </p:cNvSpPr>
            <p:nvPr/>
          </p:nvSpPr>
          <p:spPr bwMode="auto">
            <a:xfrm>
              <a:off x="4725" y="1440"/>
              <a:ext cx="102" cy="1944"/>
            </a:xfrm>
            <a:prstGeom prst="rect">
              <a:avLst/>
            </a:prstGeom>
            <a:gradFill rotWithShape="0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03" name="Rectangle 7"/>
            <p:cNvSpPr>
              <a:spLocks noChangeArrowheads="1"/>
            </p:cNvSpPr>
            <p:nvPr/>
          </p:nvSpPr>
          <p:spPr bwMode="auto">
            <a:xfrm>
              <a:off x="4677" y="3311"/>
              <a:ext cx="210" cy="113"/>
            </a:xfrm>
            <a:prstGeom prst="rect">
              <a:avLst/>
            </a:prstGeom>
            <a:solidFill>
              <a:srgbClr val="3333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49250" y="4926013"/>
            <a:ext cx="1944688" cy="358775"/>
            <a:chOff x="839" y="3249"/>
            <a:chExt cx="1225" cy="226"/>
          </a:xfrm>
        </p:grpSpPr>
        <p:sp>
          <p:nvSpPr>
            <p:cNvPr id="14345" name="Oval 9"/>
            <p:cNvSpPr>
              <a:spLocks noChangeArrowheads="1"/>
            </p:cNvSpPr>
            <p:nvPr/>
          </p:nvSpPr>
          <p:spPr bwMode="auto">
            <a:xfrm>
              <a:off x="1392" y="3276"/>
              <a:ext cx="672" cy="19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300" name="AutoShape 10"/>
            <p:cNvSpPr>
              <a:spLocks noChangeArrowheads="1"/>
            </p:cNvSpPr>
            <p:nvPr/>
          </p:nvSpPr>
          <p:spPr bwMode="auto">
            <a:xfrm>
              <a:off x="872" y="3249"/>
              <a:ext cx="263" cy="226"/>
            </a:xfrm>
            <a:prstGeom prst="sun">
              <a:avLst>
                <a:gd name="adj" fmla="val 13199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01" name="Rectangle 11"/>
            <p:cNvSpPr>
              <a:spLocks noChangeArrowheads="1"/>
            </p:cNvSpPr>
            <p:nvPr/>
          </p:nvSpPr>
          <p:spPr bwMode="auto">
            <a:xfrm>
              <a:off x="839" y="3355"/>
              <a:ext cx="560" cy="38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8" name="AutoShape 12"/>
          <p:cNvSpPr>
            <a:spLocks noChangeArrowheads="1"/>
          </p:cNvSpPr>
          <p:nvPr/>
        </p:nvSpPr>
        <p:spPr bwMode="auto">
          <a:xfrm flipV="1">
            <a:off x="1260475" y="4038600"/>
            <a:ext cx="1004888" cy="1139825"/>
          </a:xfrm>
          <a:prstGeom prst="can">
            <a:avLst>
              <a:gd name="adj" fmla="val 23752"/>
            </a:avLst>
          </a:prstGeom>
          <a:gradFill rotWithShape="1">
            <a:gsLst>
              <a:gs pos="0">
                <a:srgbClr val="66CCFF">
                  <a:alpha val="80000"/>
                </a:srgbClr>
              </a:gs>
              <a:gs pos="50000">
                <a:srgbClr val="FFFFFF"/>
              </a:gs>
              <a:gs pos="100000">
                <a:srgbClr val="66CCFF">
                  <a:alpha val="80000"/>
                </a:srgb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9" name="Oval 13"/>
          <p:cNvSpPr>
            <a:spLocks noChangeArrowheads="1"/>
          </p:cNvSpPr>
          <p:nvPr/>
        </p:nvSpPr>
        <p:spPr bwMode="auto">
          <a:xfrm>
            <a:off x="1187450" y="4017963"/>
            <a:ext cx="1152525" cy="311150"/>
          </a:xfrm>
          <a:prstGeom prst="ellipse">
            <a:avLst/>
          </a:prstGeom>
          <a:noFill/>
          <a:ln w="9525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Oval 14"/>
          <p:cNvSpPr>
            <a:spLocks noChangeArrowheads="1"/>
          </p:cNvSpPr>
          <p:nvPr/>
        </p:nvSpPr>
        <p:spPr bwMode="auto">
          <a:xfrm>
            <a:off x="1255713" y="4046538"/>
            <a:ext cx="1017587" cy="2730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rgbClr val="66CCFF">
                  <a:alpha val="80000"/>
                </a:srgbClr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51" name="Oval 15"/>
          <p:cNvSpPr>
            <a:spLocks noChangeArrowheads="1"/>
          </p:cNvSpPr>
          <p:nvPr/>
        </p:nvSpPr>
        <p:spPr bwMode="auto">
          <a:xfrm>
            <a:off x="1454150" y="4999038"/>
            <a:ext cx="831850" cy="222250"/>
          </a:xfrm>
          <a:prstGeom prst="ellips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Arc 16"/>
          <p:cNvSpPr>
            <a:spLocks/>
          </p:cNvSpPr>
          <p:nvPr/>
        </p:nvSpPr>
        <p:spPr bwMode="auto">
          <a:xfrm>
            <a:off x="1398588" y="4979988"/>
            <a:ext cx="941387" cy="131762"/>
          </a:xfrm>
          <a:custGeom>
            <a:avLst/>
            <a:gdLst>
              <a:gd name="T0" fmla="*/ 0 w 43119"/>
              <a:gd name="T1" fmla="*/ 3801416 h 22815"/>
              <a:gd name="T2" fmla="*/ 448357583 w 43119"/>
              <a:gd name="T3" fmla="*/ 4394706 h 22815"/>
              <a:gd name="T4" fmla="*/ 223934095 w 43119"/>
              <a:gd name="T5" fmla="*/ 4160665 h 22815"/>
              <a:gd name="T6" fmla="*/ 0 60000 65536"/>
              <a:gd name="T7" fmla="*/ 0 60000 65536"/>
              <a:gd name="T8" fmla="*/ 0 60000 65536"/>
              <a:gd name="T9" fmla="*/ 0 w 43119"/>
              <a:gd name="T10" fmla="*/ 0 h 22815"/>
              <a:gd name="T11" fmla="*/ 43119 w 43119"/>
              <a:gd name="T12" fmla="*/ 22815 h 228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19" h="22815" fill="none" extrusionOk="0">
                <a:moveTo>
                  <a:pt x="-1" y="19734"/>
                </a:moveTo>
                <a:cubicBezTo>
                  <a:pt x="967" y="8570"/>
                  <a:pt x="10312" y="-1"/>
                  <a:pt x="21519" y="0"/>
                </a:cubicBezTo>
                <a:cubicBezTo>
                  <a:pt x="33448" y="0"/>
                  <a:pt x="43119" y="9670"/>
                  <a:pt x="43119" y="21600"/>
                </a:cubicBezTo>
                <a:cubicBezTo>
                  <a:pt x="43119" y="22005"/>
                  <a:pt x="43107" y="22410"/>
                  <a:pt x="43084" y="22814"/>
                </a:cubicBezTo>
              </a:path>
              <a:path w="43119" h="22815" stroke="0" extrusionOk="0">
                <a:moveTo>
                  <a:pt x="-1" y="19734"/>
                </a:moveTo>
                <a:cubicBezTo>
                  <a:pt x="967" y="8570"/>
                  <a:pt x="10312" y="-1"/>
                  <a:pt x="21519" y="0"/>
                </a:cubicBezTo>
                <a:cubicBezTo>
                  <a:pt x="33448" y="0"/>
                  <a:pt x="43119" y="9670"/>
                  <a:pt x="43119" y="21600"/>
                </a:cubicBezTo>
                <a:cubicBezTo>
                  <a:pt x="43119" y="22005"/>
                  <a:pt x="43107" y="22410"/>
                  <a:pt x="43084" y="22814"/>
                </a:cubicBezTo>
                <a:lnTo>
                  <a:pt x="21519" y="21600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Oval 17"/>
          <p:cNvSpPr>
            <a:spLocks noChangeArrowheads="1"/>
          </p:cNvSpPr>
          <p:nvPr/>
        </p:nvSpPr>
        <p:spPr bwMode="auto">
          <a:xfrm>
            <a:off x="1265238" y="4233863"/>
            <a:ext cx="1003300" cy="273050"/>
          </a:xfrm>
          <a:prstGeom prst="ellipse">
            <a:avLst/>
          </a:prstGeom>
          <a:solidFill>
            <a:srgbClr val="FFFFFF">
              <a:alpha val="50195"/>
            </a:srgbClr>
          </a:solidFill>
          <a:ln w="9525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Arc 18"/>
          <p:cNvSpPr>
            <a:spLocks/>
          </p:cNvSpPr>
          <p:nvPr/>
        </p:nvSpPr>
        <p:spPr bwMode="auto">
          <a:xfrm flipV="1">
            <a:off x="1265238" y="4376738"/>
            <a:ext cx="1001712" cy="161925"/>
          </a:xfrm>
          <a:custGeom>
            <a:avLst/>
            <a:gdLst>
              <a:gd name="T0" fmla="*/ 4179368 w 43147"/>
              <a:gd name="T1" fmla="*/ 6587992 h 25386"/>
              <a:gd name="T2" fmla="*/ 539917349 w 43147"/>
              <a:gd name="T3" fmla="*/ 5214902 h 25386"/>
              <a:gd name="T4" fmla="*/ 270290202 w 43147"/>
              <a:gd name="T5" fmla="*/ 5605484 h 25386"/>
              <a:gd name="T6" fmla="*/ 0 60000 65536"/>
              <a:gd name="T7" fmla="*/ 0 60000 65536"/>
              <a:gd name="T8" fmla="*/ 0 60000 65536"/>
              <a:gd name="T9" fmla="*/ 0 w 43147"/>
              <a:gd name="T10" fmla="*/ 0 h 25386"/>
              <a:gd name="T11" fmla="*/ 43147 w 43147"/>
              <a:gd name="T12" fmla="*/ 25386 h 2538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147" h="25386" fill="none" extrusionOk="0">
                <a:moveTo>
                  <a:pt x="334" y="25385"/>
                </a:moveTo>
                <a:cubicBezTo>
                  <a:pt x="111" y="24136"/>
                  <a:pt x="0" y="2286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2945" y="-1"/>
                  <a:pt x="42356" y="8777"/>
                  <a:pt x="43147" y="20094"/>
                </a:cubicBezTo>
              </a:path>
              <a:path w="43147" h="25386" stroke="0" extrusionOk="0">
                <a:moveTo>
                  <a:pt x="334" y="25385"/>
                </a:moveTo>
                <a:cubicBezTo>
                  <a:pt x="111" y="24136"/>
                  <a:pt x="0" y="2286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2945" y="-1"/>
                  <a:pt x="42356" y="8777"/>
                  <a:pt x="43147" y="20094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Freeform 19"/>
          <p:cNvSpPr>
            <a:spLocks/>
          </p:cNvSpPr>
          <p:nvPr/>
        </p:nvSpPr>
        <p:spPr bwMode="auto">
          <a:xfrm flipH="1">
            <a:off x="1214438" y="4154488"/>
            <a:ext cx="144462" cy="946150"/>
          </a:xfrm>
          <a:custGeom>
            <a:avLst/>
            <a:gdLst>
              <a:gd name="T0" fmla="*/ 183063797 w 114"/>
              <a:gd name="T1" fmla="*/ 41607217 h 688"/>
              <a:gd name="T2" fmla="*/ 115619030 w 114"/>
              <a:gd name="T3" fmla="*/ 172101641 h 688"/>
              <a:gd name="T4" fmla="*/ 115619030 w 114"/>
              <a:gd name="T5" fmla="*/ 1100692829 h 688"/>
              <a:gd name="T6" fmla="*/ 0 w 114"/>
              <a:gd name="T7" fmla="*/ 1301162415 h 688"/>
              <a:gd name="T8" fmla="*/ 0 60000 65536"/>
              <a:gd name="T9" fmla="*/ 0 60000 65536"/>
              <a:gd name="T10" fmla="*/ 0 60000 65536"/>
              <a:gd name="T11" fmla="*/ 0 60000 65536"/>
              <a:gd name="T12" fmla="*/ 0 w 114"/>
              <a:gd name="T13" fmla="*/ 0 h 688"/>
              <a:gd name="T14" fmla="*/ 114 w 114"/>
              <a:gd name="T15" fmla="*/ 688 h 6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4" h="688">
                <a:moveTo>
                  <a:pt x="114" y="22"/>
                </a:moveTo>
                <a:cubicBezTo>
                  <a:pt x="96" y="31"/>
                  <a:pt x="85" y="0"/>
                  <a:pt x="72" y="91"/>
                </a:cubicBezTo>
                <a:lnTo>
                  <a:pt x="72" y="582"/>
                </a:lnTo>
                <a:cubicBezTo>
                  <a:pt x="60" y="681"/>
                  <a:pt x="60" y="676"/>
                  <a:pt x="0" y="688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6" name="Freeform 20"/>
          <p:cNvSpPr>
            <a:spLocks/>
          </p:cNvSpPr>
          <p:nvPr/>
        </p:nvSpPr>
        <p:spPr bwMode="auto">
          <a:xfrm>
            <a:off x="2184400" y="4090988"/>
            <a:ext cx="142875" cy="947737"/>
          </a:xfrm>
          <a:custGeom>
            <a:avLst/>
            <a:gdLst>
              <a:gd name="T0" fmla="*/ 179063764 w 114"/>
              <a:gd name="T1" fmla="*/ 41747260 h 688"/>
              <a:gd name="T2" fmla="*/ 113093091 w 114"/>
              <a:gd name="T3" fmla="*/ 172679592 h 688"/>
              <a:gd name="T4" fmla="*/ 113093091 w 114"/>
              <a:gd name="T5" fmla="*/ 1104387685 h 688"/>
              <a:gd name="T6" fmla="*/ 0 w 114"/>
              <a:gd name="T7" fmla="*/ 1305531017 h 688"/>
              <a:gd name="T8" fmla="*/ 0 60000 65536"/>
              <a:gd name="T9" fmla="*/ 0 60000 65536"/>
              <a:gd name="T10" fmla="*/ 0 60000 65536"/>
              <a:gd name="T11" fmla="*/ 0 60000 65536"/>
              <a:gd name="T12" fmla="*/ 0 w 114"/>
              <a:gd name="T13" fmla="*/ 0 h 688"/>
              <a:gd name="T14" fmla="*/ 114 w 114"/>
              <a:gd name="T15" fmla="*/ 688 h 6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4" h="688">
                <a:moveTo>
                  <a:pt x="114" y="22"/>
                </a:moveTo>
                <a:cubicBezTo>
                  <a:pt x="96" y="31"/>
                  <a:pt x="85" y="0"/>
                  <a:pt x="72" y="91"/>
                </a:cubicBezTo>
                <a:lnTo>
                  <a:pt x="72" y="582"/>
                </a:lnTo>
                <a:cubicBezTo>
                  <a:pt x="60" y="681"/>
                  <a:pt x="60" y="676"/>
                  <a:pt x="0" y="688"/>
                </a:cubicBezTo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7" name="Oval 21"/>
          <p:cNvSpPr>
            <a:spLocks noChangeArrowheads="1"/>
          </p:cNvSpPr>
          <p:nvPr/>
        </p:nvSpPr>
        <p:spPr bwMode="auto">
          <a:xfrm>
            <a:off x="1909763" y="4664075"/>
            <a:ext cx="317500" cy="233363"/>
          </a:xfrm>
          <a:prstGeom prst="ellipse">
            <a:avLst/>
          </a:prstGeom>
          <a:gradFill rotWithShape="1">
            <a:gsLst>
              <a:gs pos="0">
                <a:srgbClr val="66CCFF"/>
              </a:gs>
              <a:gs pos="100000">
                <a:srgbClr val="2F5E7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1992313" y="4341813"/>
            <a:ext cx="347662" cy="771525"/>
            <a:chOff x="2643" y="2630"/>
            <a:chExt cx="189" cy="571"/>
          </a:xfrm>
        </p:grpSpPr>
        <p:sp>
          <p:nvSpPr>
            <p:cNvPr id="8276" name="Text Box 23"/>
            <p:cNvSpPr txBox="1">
              <a:spLocks noChangeArrowheads="1"/>
            </p:cNvSpPr>
            <p:nvPr/>
          </p:nvSpPr>
          <p:spPr bwMode="auto">
            <a:xfrm>
              <a:off x="2738" y="3076"/>
              <a:ext cx="58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en-US" sz="600" b="1">
                  <a:solidFill>
                    <a:srgbClr val="CC0000"/>
                  </a:solidFill>
                </a:rPr>
                <a:t>50</a:t>
              </a:r>
            </a:p>
          </p:txBody>
        </p:sp>
        <p:sp>
          <p:nvSpPr>
            <p:cNvPr id="8277" name="Line 24"/>
            <p:cNvSpPr>
              <a:spLocks noChangeShapeType="1"/>
            </p:cNvSpPr>
            <p:nvPr/>
          </p:nvSpPr>
          <p:spPr bwMode="auto">
            <a:xfrm>
              <a:off x="2643" y="2694"/>
              <a:ext cx="0" cy="507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78" name="Line 25"/>
            <p:cNvSpPr>
              <a:spLocks noChangeShapeType="1"/>
            </p:cNvSpPr>
            <p:nvPr/>
          </p:nvSpPr>
          <p:spPr bwMode="auto">
            <a:xfrm>
              <a:off x="2645" y="3201"/>
              <a:ext cx="5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79" name="Line 26"/>
            <p:cNvSpPr>
              <a:spLocks noChangeShapeType="1"/>
            </p:cNvSpPr>
            <p:nvPr/>
          </p:nvSpPr>
          <p:spPr bwMode="auto">
            <a:xfrm>
              <a:off x="2645" y="3010"/>
              <a:ext cx="5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80" name="Line 27"/>
            <p:cNvSpPr>
              <a:spLocks noChangeShapeType="1"/>
            </p:cNvSpPr>
            <p:nvPr/>
          </p:nvSpPr>
          <p:spPr bwMode="auto">
            <a:xfrm>
              <a:off x="2648" y="2814"/>
              <a:ext cx="5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81" name="Line 28"/>
            <p:cNvSpPr>
              <a:spLocks noChangeShapeType="1"/>
            </p:cNvSpPr>
            <p:nvPr/>
          </p:nvSpPr>
          <p:spPr bwMode="auto">
            <a:xfrm>
              <a:off x="2643" y="2880"/>
              <a:ext cx="29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82" name="Line 29"/>
            <p:cNvSpPr>
              <a:spLocks noChangeShapeType="1"/>
            </p:cNvSpPr>
            <p:nvPr/>
          </p:nvSpPr>
          <p:spPr bwMode="auto">
            <a:xfrm>
              <a:off x="2643" y="2947"/>
              <a:ext cx="29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83" name="Line 30"/>
            <p:cNvSpPr>
              <a:spLocks noChangeShapeType="1"/>
            </p:cNvSpPr>
            <p:nvPr/>
          </p:nvSpPr>
          <p:spPr bwMode="auto">
            <a:xfrm>
              <a:off x="2643" y="3075"/>
              <a:ext cx="29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84" name="Line 31"/>
            <p:cNvSpPr>
              <a:spLocks noChangeShapeType="1"/>
            </p:cNvSpPr>
            <p:nvPr/>
          </p:nvSpPr>
          <p:spPr bwMode="auto">
            <a:xfrm>
              <a:off x="2643" y="3141"/>
              <a:ext cx="29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85" name="Line 32"/>
            <p:cNvSpPr>
              <a:spLocks noChangeShapeType="1"/>
            </p:cNvSpPr>
            <p:nvPr/>
          </p:nvSpPr>
          <p:spPr bwMode="auto">
            <a:xfrm>
              <a:off x="2643" y="2843"/>
              <a:ext cx="29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86" name="Line 33"/>
            <p:cNvSpPr>
              <a:spLocks noChangeShapeType="1"/>
            </p:cNvSpPr>
            <p:nvPr/>
          </p:nvSpPr>
          <p:spPr bwMode="auto">
            <a:xfrm>
              <a:off x="2643" y="2915"/>
              <a:ext cx="5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87" name="Line 34"/>
            <p:cNvSpPr>
              <a:spLocks noChangeShapeType="1"/>
            </p:cNvSpPr>
            <p:nvPr/>
          </p:nvSpPr>
          <p:spPr bwMode="auto">
            <a:xfrm>
              <a:off x="2643" y="2978"/>
              <a:ext cx="29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88" name="Line 35"/>
            <p:cNvSpPr>
              <a:spLocks noChangeShapeType="1"/>
            </p:cNvSpPr>
            <p:nvPr/>
          </p:nvSpPr>
          <p:spPr bwMode="auto">
            <a:xfrm>
              <a:off x="2643" y="3044"/>
              <a:ext cx="29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89" name="Line 36"/>
            <p:cNvSpPr>
              <a:spLocks noChangeShapeType="1"/>
            </p:cNvSpPr>
            <p:nvPr/>
          </p:nvSpPr>
          <p:spPr bwMode="auto">
            <a:xfrm>
              <a:off x="2643" y="3107"/>
              <a:ext cx="5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0" name="Line 37"/>
            <p:cNvSpPr>
              <a:spLocks noChangeShapeType="1"/>
            </p:cNvSpPr>
            <p:nvPr/>
          </p:nvSpPr>
          <p:spPr bwMode="auto">
            <a:xfrm>
              <a:off x="2643" y="3173"/>
              <a:ext cx="29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1" name="Text Box 38"/>
            <p:cNvSpPr txBox="1">
              <a:spLocks noChangeArrowheads="1"/>
            </p:cNvSpPr>
            <p:nvPr/>
          </p:nvSpPr>
          <p:spPr bwMode="auto">
            <a:xfrm>
              <a:off x="2713" y="2980"/>
              <a:ext cx="86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en-US" sz="600" b="1">
                  <a:solidFill>
                    <a:srgbClr val="CC0000"/>
                  </a:solidFill>
                </a:rPr>
                <a:t>100</a:t>
              </a:r>
            </a:p>
          </p:txBody>
        </p:sp>
        <p:sp>
          <p:nvSpPr>
            <p:cNvPr id="8292" name="Text Box 39"/>
            <p:cNvSpPr txBox="1">
              <a:spLocks noChangeArrowheads="1"/>
            </p:cNvSpPr>
            <p:nvPr/>
          </p:nvSpPr>
          <p:spPr bwMode="auto">
            <a:xfrm>
              <a:off x="2713" y="2893"/>
              <a:ext cx="86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en-US" sz="600" b="1">
                  <a:solidFill>
                    <a:srgbClr val="CC0000"/>
                  </a:solidFill>
                </a:rPr>
                <a:t>150</a:t>
              </a:r>
            </a:p>
          </p:txBody>
        </p:sp>
        <p:sp>
          <p:nvSpPr>
            <p:cNvPr id="8293" name="Text Box 40"/>
            <p:cNvSpPr txBox="1">
              <a:spLocks noChangeArrowheads="1"/>
            </p:cNvSpPr>
            <p:nvPr/>
          </p:nvSpPr>
          <p:spPr bwMode="auto">
            <a:xfrm>
              <a:off x="2712" y="2787"/>
              <a:ext cx="86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en-US" sz="600" b="1">
                  <a:solidFill>
                    <a:srgbClr val="CC0000"/>
                  </a:solidFill>
                </a:rPr>
                <a:t>200</a:t>
              </a:r>
            </a:p>
          </p:txBody>
        </p:sp>
        <p:sp>
          <p:nvSpPr>
            <p:cNvPr id="8294" name="Text Box 41"/>
            <p:cNvSpPr txBox="1">
              <a:spLocks noChangeArrowheads="1"/>
            </p:cNvSpPr>
            <p:nvPr/>
          </p:nvSpPr>
          <p:spPr bwMode="auto">
            <a:xfrm>
              <a:off x="2717" y="2630"/>
              <a:ext cx="115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en-US" sz="600" b="1">
                  <a:solidFill>
                    <a:srgbClr val="CC0000"/>
                  </a:solidFill>
                </a:rPr>
                <a:t>Cm</a:t>
              </a:r>
              <a:r>
                <a:rPr lang="en-US" sz="600" b="1" baseline="30000">
                  <a:solidFill>
                    <a:srgbClr val="CC0000"/>
                  </a:solidFill>
                </a:rPr>
                <a:t>3</a:t>
              </a:r>
            </a:p>
          </p:txBody>
        </p:sp>
        <p:sp>
          <p:nvSpPr>
            <p:cNvPr id="8295" name="Line 42"/>
            <p:cNvSpPr>
              <a:spLocks noChangeShapeType="1"/>
            </p:cNvSpPr>
            <p:nvPr/>
          </p:nvSpPr>
          <p:spPr bwMode="auto">
            <a:xfrm>
              <a:off x="2643" y="2748"/>
              <a:ext cx="29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6" name="Line 43"/>
            <p:cNvSpPr>
              <a:spLocks noChangeShapeType="1"/>
            </p:cNvSpPr>
            <p:nvPr/>
          </p:nvSpPr>
          <p:spPr bwMode="auto">
            <a:xfrm>
              <a:off x="2643" y="2717"/>
              <a:ext cx="52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7" name="Line 44"/>
            <p:cNvSpPr>
              <a:spLocks noChangeShapeType="1"/>
            </p:cNvSpPr>
            <p:nvPr/>
          </p:nvSpPr>
          <p:spPr bwMode="auto">
            <a:xfrm>
              <a:off x="2643" y="2783"/>
              <a:ext cx="29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98" name="Text Box 45"/>
            <p:cNvSpPr txBox="1">
              <a:spLocks noChangeArrowheads="1"/>
            </p:cNvSpPr>
            <p:nvPr/>
          </p:nvSpPr>
          <p:spPr bwMode="auto">
            <a:xfrm>
              <a:off x="2713" y="2690"/>
              <a:ext cx="86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Bef>
                  <a:spcPct val="50000"/>
                </a:spcBef>
              </a:pPr>
              <a:r>
                <a:rPr lang="en-US" sz="600" b="1">
                  <a:solidFill>
                    <a:srgbClr val="CC0000"/>
                  </a:solidFill>
                </a:rPr>
                <a:t>250</a:t>
              </a:r>
            </a:p>
          </p:txBody>
        </p:sp>
      </p:grpSp>
      <p:sp>
        <p:nvSpPr>
          <p:cNvPr id="14382" name="Arc 46"/>
          <p:cNvSpPr>
            <a:spLocks/>
          </p:cNvSpPr>
          <p:nvPr/>
        </p:nvSpPr>
        <p:spPr bwMode="auto">
          <a:xfrm flipV="1">
            <a:off x="1187450" y="4140200"/>
            <a:ext cx="1152525" cy="190500"/>
          </a:xfrm>
          <a:custGeom>
            <a:avLst/>
            <a:gdLst>
              <a:gd name="T0" fmla="*/ 10614461 w 43200"/>
              <a:gd name="T1" fmla="*/ 9856390 h 26484"/>
              <a:gd name="T2" fmla="*/ 810483673 w 43200"/>
              <a:gd name="T3" fmla="*/ 9788661 h 26484"/>
              <a:gd name="T4" fmla="*/ 410160555 w 43200"/>
              <a:gd name="T5" fmla="*/ 8038729 h 26484"/>
              <a:gd name="T6" fmla="*/ 0 60000 65536"/>
              <a:gd name="T7" fmla="*/ 0 60000 65536"/>
              <a:gd name="T8" fmla="*/ 0 60000 65536"/>
              <a:gd name="T9" fmla="*/ 0 w 43200"/>
              <a:gd name="T10" fmla="*/ 0 h 26484"/>
              <a:gd name="T11" fmla="*/ 43200 w 43200"/>
              <a:gd name="T12" fmla="*/ 26484 h 264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6484" fill="none" extrusionOk="0">
                <a:moveTo>
                  <a:pt x="559" y="26483"/>
                </a:moveTo>
                <a:cubicBezTo>
                  <a:pt x="187" y="24882"/>
                  <a:pt x="0" y="23243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3181"/>
                  <a:pt x="43026" y="24758"/>
                  <a:pt x="42682" y="26302"/>
                </a:cubicBezTo>
              </a:path>
              <a:path w="43200" h="26484" stroke="0" extrusionOk="0">
                <a:moveTo>
                  <a:pt x="559" y="26483"/>
                </a:moveTo>
                <a:cubicBezTo>
                  <a:pt x="187" y="24882"/>
                  <a:pt x="0" y="23243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3181"/>
                  <a:pt x="43026" y="24758"/>
                  <a:pt x="42682" y="26302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Arc 47"/>
          <p:cNvSpPr>
            <a:spLocks/>
          </p:cNvSpPr>
          <p:nvPr/>
        </p:nvSpPr>
        <p:spPr bwMode="auto">
          <a:xfrm flipV="1">
            <a:off x="1393825" y="5106988"/>
            <a:ext cx="938213" cy="122237"/>
          </a:xfrm>
          <a:custGeom>
            <a:avLst/>
            <a:gdLst>
              <a:gd name="T0" fmla="*/ 0 w 43005"/>
              <a:gd name="T1" fmla="*/ 3576717 h 21600"/>
              <a:gd name="T2" fmla="*/ 446546204 w 43005"/>
              <a:gd name="T3" fmla="*/ 3512543 h 21600"/>
              <a:gd name="T4" fmla="*/ 223444142 w 43005"/>
              <a:gd name="T5" fmla="*/ 3914719 h 21600"/>
              <a:gd name="T6" fmla="*/ 0 60000 65536"/>
              <a:gd name="T7" fmla="*/ 0 60000 65536"/>
              <a:gd name="T8" fmla="*/ 0 60000 65536"/>
              <a:gd name="T9" fmla="*/ 0 w 43005"/>
              <a:gd name="T10" fmla="*/ 0 h 21600"/>
              <a:gd name="T11" fmla="*/ 43005 w 4300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005" h="21600" fill="none" extrusionOk="0">
                <a:moveTo>
                  <a:pt x="-1" y="19734"/>
                </a:moveTo>
                <a:cubicBezTo>
                  <a:pt x="967" y="8570"/>
                  <a:pt x="10312" y="-1"/>
                  <a:pt x="21519" y="0"/>
                </a:cubicBezTo>
                <a:cubicBezTo>
                  <a:pt x="32589" y="0"/>
                  <a:pt x="41867" y="8369"/>
                  <a:pt x="43004" y="19381"/>
                </a:cubicBezTo>
              </a:path>
              <a:path w="43005" h="21600" stroke="0" extrusionOk="0">
                <a:moveTo>
                  <a:pt x="-1" y="19734"/>
                </a:moveTo>
                <a:cubicBezTo>
                  <a:pt x="967" y="8570"/>
                  <a:pt x="10312" y="-1"/>
                  <a:pt x="21519" y="0"/>
                </a:cubicBezTo>
                <a:cubicBezTo>
                  <a:pt x="32589" y="0"/>
                  <a:pt x="41867" y="8369"/>
                  <a:pt x="43004" y="19381"/>
                </a:cubicBezTo>
                <a:lnTo>
                  <a:pt x="21519" y="21600"/>
                </a:lnTo>
                <a:close/>
              </a:path>
            </a:pathLst>
          </a:custGeom>
          <a:noFill/>
          <a:ln w="9525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48"/>
          <p:cNvGrpSpPr>
            <a:grpSpLocks/>
          </p:cNvGrpSpPr>
          <p:nvPr/>
        </p:nvGrpSpPr>
        <p:grpSpPr bwMode="auto">
          <a:xfrm>
            <a:off x="1158875" y="5229225"/>
            <a:ext cx="1296988" cy="1177925"/>
            <a:chOff x="4236" y="2913"/>
            <a:chExt cx="472" cy="828"/>
          </a:xfrm>
        </p:grpSpPr>
        <p:sp>
          <p:nvSpPr>
            <p:cNvPr id="8255" name="Oval 49"/>
            <p:cNvSpPr>
              <a:spLocks noChangeArrowheads="1"/>
            </p:cNvSpPr>
            <p:nvPr/>
          </p:nvSpPr>
          <p:spPr bwMode="auto">
            <a:xfrm>
              <a:off x="4241" y="3393"/>
              <a:ext cx="462" cy="34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6CC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6" name="AutoShape 50"/>
            <p:cNvSpPr>
              <a:spLocks noChangeArrowheads="1"/>
            </p:cNvSpPr>
            <p:nvPr/>
          </p:nvSpPr>
          <p:spPr bwMode="auto">
            <a:xfrm>
              <a:off x="4405" y="3281"/>
              <a:ext cx="127" cy="144"/>
            </a:xfrm>
            <a:prstGeom prst="can">
              <a:avLst>
                <a:gd name="adj" fmla="val 47244"/>
              </a:avLst>
            </a:prstGeom>
            <a:gradFill rotWithShape="1">
              <a:gsLst>
                <a:gs pos="0">
                  <a:srgbClr val="66CCFF"/>
                </a:gs>
                <a:gs pos="50000">
                  <a:srgbClr val="FFFFFF"/>
                </a:gs>
                <a:gs pos="100000">
                  <a:srgbClr val="66CCFF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7" name="Oval 51"/>
            <p:cNvSpPr>
              <a:spLocks noChangeArrowheads="1"/>
            </p:cNvSpPr>
            <p:nvPr/>
          </p:nvSpPr>
          <p:spPr bwMode="auto">
            <a:xfrm>
              <a:off x="4328" y="3616"/>
              <a:ext cx="298" cy="123"/>
            </a:xfrm>
            <a:prstGeom prst="ellipse">
              <a:avLst/>
            </a:prstGeom>
            <a:solidFill>
              <a:srgbClr val="3399FF">
                <a:alpha val="45097"/>
              </a:srgb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8" name="Oval 52"/>
            <p:cNvSpPr>
              <a:spLocks noChangeArrowheads="1"/>
            </p:cNvSpPr>
            <p:nvPr/>
          </p:nvSpPr>
          <p:spPr bwMode="auto">
            <a:xfrm>
              <a:off x="4241" y="3470"/>
              <a:ext cx="462" cy="174"/>
            </a:xfrm>
            <a:prstGeom prst="ellipse">
              <a:avLst/>
            </a:prstGeom>
            <a:solidFill>
              <a:srgbClr val="FFCC00">
                <a:alpha val="30196"/>
              </a:srgbClr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9" name="Freeform 53"/>
            <p:cNvSpPr>
              <a:spLocks/>
            </p:cNvSpPr>
            <p:nvPr/>
          </p:nvSpPr>
          <p:spPr bwMode="auto">
            <a:xfrm flipH="1">
              <a:off x="4532" y="3344"/>
              <a:ext cx="47" cy="92"/>
            </a:xfrm>
            <a:custGeom>
              <a:avLst/>
              <a:gdLst>
                <a:gd name="T0" fmla="*/ 46 w 48"/>
                <a:gd name="T1" fmla="*/ 0 h 144"/>
                <a:gd name="T2" fmla="*/ 46 w 48"/>
                <a:gd name="T3" fmla="*/ 39 h 144"/>
                <a:gd name="T4" fmla="*/ 0 w 48"/>
                <a:gd name="T5" fmla="*/ 59 h 144"/>
                <a:gd name="T6" fmla="*/ 0 60000 65536"/>
                <a:gd name="T7" fmla="*/ 0 60000 65536"/>
                <a:gd name="T8" fmla="*/ 0 60000 65536"/>
                <a:gd name="T9" fmla="*/ 0 w 48"/>
                <a:gd name="T10" fmla="*/ 0 h 144"/>
                <a:gd name="T11" fmla="*/ 48 w 48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144">
                  <a:moveTo>
                    <a:pt x="48" y="0"/>
                  </a:moveTo>
                  <a:cubicBezTo>
                    <a:pt x="48" y="48"/>
                    <a:pt x="48" y="96"/>
                    <a:pt x="48" y="96"/>
                  </a:cubicBezTo>
                  <a:cubicBezTo>
                    <a:pt x="40" y="120"/>
                    <a:pt x="48" y="138"/>
                    <a:pt x="0" y="144"/>
                  </a:cubicBezTo>
                </a:path>
              </a:pathLst>
            </a:custGeom>
            <a:noFill/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60" name="Freeform 54"/>
            <p:cNvSpPr>
              <a:spLocks/>
            </p:cNvSpPr>
            <p:nvPr/>
          </p:nvSpPr>
          <p:spPr bwMode="auto">
            <a:xfrm>
              <a:off x="4356" y="3345"/>
              <a:ext cx="47" cy="92"/>
            </a:xfrm>
            <a:custGeom>
              <a:avLst/>
              <a:gdLst>
                <a:gd name="T0" fmla="*/ 46 w 48"/>
                <a:gd name="T1" fmla="*/ 0 h 144"/>
                <a:gd name="T2" fmla="*/ 46 w 48"/>
                <a:gd name="T3" fmla="*/ 39 h 144"/>
                <a:gd name="T4" fmla="*/ 0 w 48"/>
                <a:gd name="T5" fmla="*/ 59 h 144"/>
                <a:gd name="T6" fmla="*/ 0 60000 65536"/>
                <a:gd name="T7" fmla="*/ 0 60000 65536"/>
                <a:gd name="T8" fmla="*/ 0 60000 65536"/>
                <a:gd name="T9" fmla="*/ 0 w 48"/>
                <a:gd name="T10" fmla="*/ 0 h 144"/>
                <a:gd name="T11" fmla="*/ 48 w 48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144">
                  <a:moveTo>
                    <a:pt x="48" y="0"/>
                  </a:moveTo>
                  <a:cubicBezTo>
                    <a:pt x="48" y="48"/>
                    <a:pt x="48" y="96"/>
                    <a:pt x="48" y="96"/>
                  </a:cubicBezTo>
                  <a:cubicBezTo>
                    <a:pt x="40" y="120"/>
                    <a:pt x="48" y="138"/>
                    <a:pt x="0" y="144"/>
                  </a:cubicBezTo>
                </a:path>
              </a:pathLst>
            </a:custGeom>
            <a:noFill/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61" name="AutoShape 55"/>
            <p:cNvSpPr>
              <a:spLocks noChangeArrowheads="1"/>
            </p:cNvSpPr>
            <p:nvPr/>
          </p:nvSpPr>
          <p:spPr bwMode="auto">
            <a:xfrm rot="16200000" flipV="1">
              <a:off x="4376" y="3409"/>
              <a:ext cx="192" cy="472"/>
            </a:xfrm>
            <a:prstGeom prst="moon">
              <a:avLst>
                <a:gd name="adj" fmla="val 50833"/>
              </a:avLst>
            </a:prstGeom>
            <a:solidFill>
              <a:srgbClr val="FFCC00">
                <a:alpha val="30196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2" name="Freeform 56"/>
            <p:cNvSpPr>
              <a:spLocks/>
            </p:cNvSpPr>
            <p:nvPr/>
          </p:nvSpPr>
          <p:spPr bwMode="auto">
            <a:xfrm>
              <a:off x="4371" y="3357"/>
              <a:ext cx="231" cy="370"/>
            </a:xfrm>
            <a:custGeom>
              <a:avLst/>
              <a:gdLst>
                <a:gd name="T0" fmla="*/ 73 w 288"/>
                <a:gd name="T1" fmla="*/ 0 h 462"/>
                <a:gd name="T2" fmla="*/ 81 w 288"/>
                <a:gd name="T3" fmla="*/ 62 h 462"/>
                <a:gd name="T4" fmla="*/ 96 w 288"/>
                <a:gd name="T5" fmla="*/ 131 h 462"/>
                <a:gd name="T6" fmla="*/ 177 w 288"/>
                <a:gd name="T7" fmla="*/ 227 h 462"/>
                <a:gd name="T8" fmla="*/ 70 w 288"/>
                <a:gd name="T9" fmla="*/ 281 h 462"/>
                <a:gd name="T10" fmla="*/ 11 w 288"/>
                <a:gd name="T11" fmla="*/ 239 h 4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8"/>
                <a:gd name="T19" fmla="*/ 0 h 462"/>
                <a:gd name="T20" fmla="*/ 288 w 288"/>
                <a:gd name="T21" fmla="*/ 462 h 4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8" h="462">
                  <a:moveTo>
                    <a:pt x="114" y="0"/>
                  </a:moveTo>
                  <a:cubicBezTo>
                    <a:pt x="116" y="16"/>
                    <a:pt x="120" y="62"/>
                    <a:pt x="126" y="96"/>
                  </a:cubicBezTo>
                  <a:cubicBezTo>
                    <a:pt x="132" y="130"/>
                    <a:pt x="125" y="161"/>
                    <a:pt x="150" y="204"/>
                  </a:cubicBezTo>
                  <a:cubicBezTo>
                    <a:pt x="210" y="294"/>
                    <a:pt x="264" y="252"/>
                    <a:pt x="276" y="354"/>
                  </a:cubicBezTo>
                  <a:cubicBezTo>
                    <a:pt x="288" y="456"/>
                    <a:pt x="152" y="439"/>
                    <a:pt x="108" y="438"/>
                  </a:cubicBezTo>
                  <a:cubicBezTo>
                    <a:pt x="0" y="462"/>
                    <a:pt x="37" y="386"/>
                    <a:pt x="18" y="372"/>
                  </a:cubicBezTo>
                </a:path>
              </a:pathLst>
            </a:custGeom>
            <a:noFill/>
            <a:ln w="28575">
              <a:solidFill>
                <a:schemeClr val="bg2">
                  <a:alpha val="30196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93" name="Arc 57"/>
            <p:cNvSpPr>
              <a:spLocks/>
            </p:cNvSpPr>
            <p:nvPr/>
          </p:nvSpPr>
          <p:spPr bwMode="auto">
            <a:xfrm flipV="1">
              <a:off x="4378" y="3309"/>
              <a:ext cx="184" cy="5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97 w 43200"/>
                <a:gd name="T1" fmla="*/ 23644 h 23644"/>
                <a:gd name="T2" fmla="*/ 43152 w 43200"/>
                <a:gd name="T3" fmla="*/ 23045 h 23644"/>
                <a:gd name="T4" fmla="*/ 21600 w 43200"/>
                <a:gd name="T5" fmla="*/ 21600 h 23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3644" fill="none" extrusionOk="0">
                  <a:moveTo>
                    <a:pt x="96" y="23644"/>
                  </a:moveTo>
                  <a:cubicBezTo>
                    <a:pt x="32" y="22964"/>
                    <a:pt x="0" y="22282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082"/>
                    <a:pt x="43183" y="22563"/>
                    <a:pt x="43151" y="23044"/>
                  </a:cubicBezTo>
                </a:path>
                <a:path w="43200" h="23644" stroke="0" extrusionOk="0">
                  <a:moveTo>
                    <a:pt x="96" y="23644"/>
                  </a:moveTo>
                  <a:cubicBezTo>
                    <a:pt x="32" y="22964"/>
                    <a:pt x="0" y="22282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082"/>
                    <a:pt x="43183" y="22563"/>
                    <a:pt x="43151" y="23044"/>
                  </a:cubicBezTo>
                  <a:lnTo>
                    <a:pt x="21600" y="2160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rgbClr val="0066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64" name="Arc 58"/>
            <p:cNvSpPr>
              <a:spLocks/>
            </p:cNvSpPr>
            <p:nvPr/>
          </p:nvSpPr>
          <p:spPr bwMode="auto">
            <a:xfrm flipV="1">
              <a:off x="4380" y="3288"/>
              <a:ext cx="184" cy="50"/>
            </a:xfrm>
            <a:custGeom>
              <a:avLst/>
              <a:gdLst>
                <a:gd name="T0" fmla="*/ 0 w 43200"/>
                <a:gd name="T1" fmla="*/ 0 h 23644"/>
                <a:gd name="T2" fmla="*/ 0 w 43200"/>
                <a:gd name="T3" fmla="*/ 0 h 23644"/>
                <a:gd name="T4" fmla="*/ 0 w 43200"/>
                <a:gd name="T5" fmla="*/ 0 h 23644"/>
                <a:gd name="T6" fmla="*/ 0 60000 65536"/>
                <a:gd name="T7" fmla="*/ 0 60000 65536"/>
                <a:gd name="T8" fmla="*/ 0 60000 65536"/>
                <a:gd name="T9" fmla="*/ 0 w 43200"/>
                <a:gd name="T10" fmla="*/ 0 h 23644"/>
                <a:gd name="T11" fmla="*/ 43200 w 43200"/>
                <a:gd name="T12" fmla="*/ 23644 h 236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3644" fill="none" extrusionOk="0">
                  <a:moveTo>
                    <a:pt x="96" y="23644"/>
                  </a:moveTo>
                  <a:cubicBezTo>
                    <a:pt x="32" y="22964"/>
                    <a:pt x="0" y="22282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082"/>
                    <a:pt x="43183" y="22563"/>
                    <a:pt x="43151" y="23044"/>
                  </a:cubicBezTo>
                </a:path>
                <a:path w="43200" h="23644" stroke="0" extrusionOk="0">
                  <a:moveTo>
                    <a:pt x="96" y="23644"/>
                  </a:moveTo>
                  <a:cubicBezTo>
                    <a:pt x="32" y="22964"/>
                    <a:pt x="0" y="22282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082"/>
                    <a:pt x="43183" y="22563"/>
                    <a:pt x="43151" y="23044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5" name="Oval 59"/>
            <p:cNvSpPr>
              <a:spLocks noChangeArrowheads="1"/>
            </p:cNvSpPr>
            <p:nvPr/>
          </p:nvSpPr>
          <p:spPr bwMode="auto">
            <a:xfrm>
              <a:off x="4394" y="3258"/>
              <a:ext cx="149" cy="72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6" name="Arc 60"/>
            <p:cNvSpPr>
              <a:spLocks/>
            </p:cNvSpPr>
            <p:nvPr/>
          </p:nvSpPr>
          <p:spPr bwMode="auto">
            <a:xfrm flipV="1">
              <a:off x="4379" y="3250"/>
              <a:ext cx="184" cy="92"/>
            </a:xfrm>
            <a:custGeom>
              <a:avLst/>
              <a:gdLst>
                <a:gd name="T0" fmla="*/ 0 w 43200"/>
                <a:gd name="T1" fmla="*/ 0 h 42883"/>
                <a:gd name="T2" fmla="*/ 0 w 43200"/>
                <a:gd name="T3" fmla="*/ 0 h 42883"/>
                <a:gd name="T4" fmla="*/ 0 w 43200"/>
                <a:gd name="T5" fmla="*/ 0 h 42883"/>
                <a:gd name="T6" fmla="*/ 0 60000 65536"/>
                <a:gd name="T7" fmla="*/ 0 60000 65536"/>
                <a:gd name="T8" fmla="*/ 0 60000 65536"/>
                <a:gd name="T9" fmla="*/ 0 w 43200"/>
                <a:gd name="T10" fmla="*/ 0 h 42883"/>
                <a:gd name="T11" fmla="*/ 43200 w 43200"/>
                <a:gd name="T12" fmla="*/ 42883 h 428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2883" fill="none" extrusionOk="0">
                  <a:moveTo>
                    <a:pt x="17618" y="42829"/>
                  </a:moveTo>
                  <a:cubicBezTo>
                    <a:pt x="7402" y="40913"/>
                    <a:pt x="0" y="319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2107"/>
                    <a:pt x="35638" y="41090"/>
                    <a:pt x="25285" y="42883"/>
                  </a:cubicBezTo>
                </a:path>
                <a:path w="43200" h="42883" stroke="0" extrusionOk="0">
                  <a:moveTo>
                    <a:pt x="17618" y="42829"/>
                  </a:moveTo>
                  <a:cubicBezTo>
                    <a:pt x="7402" y="40913"/>
                    <a:pt x="0" y="319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2107"/>
                    <a:pt x="35638" y="41090"/>
                    <a:pt x="25285" y="42883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7" name="Arc 61"/>
            <p:cNvSpPr>
              <a:spLocks/>
            </p:cNvSpPr>
            <p:nvPr/>
          </p:nvSpPr>
          <p:spPr bwMode="auto">
            <a:xfrm flipV="1">
              <a:off x="4393" y="3254"/>
              <a:ext cx="150" cy="75"/>
            </a:xfrm>
            <a:custGeom>
              <a:avLst/>
              <a:gdLst>
                <a:gd name="T0" fmla="*/ 0 w 43200"/>
                <a:gd name="T1" fmla="*/ 0 h 43085"/>
                <a:gd name="T2" fmla="*/ 0 w 43200"/>
                <a:gd name="T3" fmla="*/ 0 h 43085"/>
                <a:gd name="T4" fmla="*/ 0 w 43200"/>
                <a:gd name="T5" fmla="*/ 0 h 43085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085"/>
                <a:gd name="T11" fmla="*/ 43200 w 43200"/>
                <a:gd name="T12" fmla="*/ 43085 h 430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085" fill="none" extrusionOk="0">
                  <a:moveTo>
                    <a:pt x="19377" y="43085"/>
                  </a:moveTo>
                  <a:cubicBezTo>
                    <a:pt x="8367" y="41946"/>
                    <a:pt x="0" y="3266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1950"/>
                    <a:pt x="35858" y="40845"/>
                    <a:pt x="25696" y="42808"/>
                  </a:cubicBezTo>
                </a:path>
                <a:path w="43200" h="43085" stroke="0" extrusionOk="0">
                  <a:moveTo>
                    <a:pt x="19377" y="43085"/>
                  </a:moveTo>
                  <a:cubicBezTo>
                    <a:pt x="8367" y="41946"/>
                    <a:pt x="0" y="3266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1950"/>
                    <a:pt x="35858" y="40845"/>
                    <a:pt x="25696" y="42808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8" name="Arc 62"/>
            <p:cNvSpPr>
              <a:spLocks/>
            </p:cNvSpPr>
            <p:nvPr/>
          </p:nvSpPr>
          <p:spPr bwMode="auto">
            <a:xfrm flipV="1">
              <a:off x="4423" y="3258"/>
              <a:ext cx="92" cy="40"/>
            </a:xfrm>
            <a:custGeom>
              <a:avLst/>
              <a:gdLst>
                <a:gd name="T0" fmla="*/ 0 w 43200"/>
                <a:gd name="T1" fmla="*/ 0 h 41744"/>
                <a:gd name="T2" fmla="*/ 0 w 43200"/>
                <a:gd name="T3" fmla="*/ 0 h 41744"/>
                <a:gd name="T4" fmla="*/ 0 w 43200"/>
                <a:gd name="T5" fmla="*/ 0 h 41744"/>
                <a:gd name="T6" fmla="*/ 0 60000 65536"/>
                <a:gd name="T7" fmla="*/ 0 60000 65536"/>
                <a:gd name="T8" fmla="*/ 0 60000 65536"/>
                <a:gd name="T9" fmla="*/ 0 w 43200"/>
                <a:gd name="T10" fmla="*/ 0 h 41744"/>
                <a:gd name="T11" fmla="*/ 43200 w 43200"/>
                <a:gd name="T12" fmla="*/ 41744 h 417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1744" fill="none" extrusionOk="0">
                  <a:moveTo>
                    <a:pt x="7745" y="38171"/>
                  </a:moveTo>
                  <a:cubicBezTo>
                    <a:pt x="2836" y="34067"/>
                    <a:pt x="0" y="27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0520"/>
                    <a:pt x="37715" y="38524"/>
                    <a:pt x="29396" y="41744"/>
                  </a:cubicBezTo>
                </a:path>
                <a:path w="43200" h="41744" stroke="0" extrusionOk="0">
                  <a:moveTo>
                    <a:pt x="7745" y="38171"/>
                  </a:moveTo>
                  <a:cubicBezTo>
                    <a:pt x="2836" y="34067"/>
                    <a:pt x="0" y="27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0520"/>
                    <a:pt x="37715" y="38524"/>
                    <a:pt x="29396" y="41744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9" name="Arc 63"/>
            <p:cNvSpPr>
              <a:spLocks/>
            </p:cNvSpPr>
            <p:nvPr/>
          </p:nvSpPr>
          <p:spPr bwMode="auto">
            <a:xfrm flipV="1">
              <a:off x="4438" y="3265"/>
              <a:ext cx="58" cy="23"/>
            </a:xfrm>
            <a:custGeom>
              <a:avLst/>
              <a:gdLst>
                <a:gd name="T0" fmla="*/ 0 w 43200"/>
                <a:gd name="T1" fmla="*/ 0 h 35592"/>
                <a:gd name="T2" fmla="*/ 0 w 43200"/>
                <a:gd name="T3" fmla="*/ 0 h 35592"/>
                <a:gd name="T4" fmla="*/ 0 w 43200"/>
                <a:gd name="T5" fmla="*/ 0 h 35592"/>
                <a:gd name="T6" fmla="*/ 0 60000 65536"/>
                <a:gd name="T7" fmla="*/ 0 60000 65536"/>
                <a:gd name="T8" fmla="*/ 0 60000 65536"/>
                <a:gd name="T9" fmla="*/ 0 w 43200"/>
                <a:gd name="T10" fmla="*/ 0 h 35592"/>
                <a:gd name="T11" fmla="*/ 43200 w 43200"/>
                <a:gd name="T12" fmla="*/ 35592 h 355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35592" fill="none" extrusionOk="0">
                  <a:moveTo>
                    <a:pt x="3295" y="33068"/>
                  </a:moveTo>
                  <a:cubicBezTo>
                    <a:pt x="1142" y="29630"/>
                    <a:pt x="0" y="2565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6726"/>
                    <a:pt x="41376" y="31686"/>
                    <a:pt x="38055" y="35591"/>
                  </a:cubicBezTo>
                </a:path>
                <a:path w="43200" h="35592" stroke="0" extrusionOk="0">
                  <a:moveTo>
                    <a:pt x="3295" y="33068"/>
                  </a:moveTo>
                  <a:cubicBezTo>
                    <a:pt x="1142" y="29630"/>
                    <a:pt x="0" y="2565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6726"/>
                    <a:pt x="41376" y="31686"/>
                    <a:pt x="38055" y="3559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0" name="AutoShape 64"/>
            <p:cNvSpPr>
              <a:spLocks noChangeArrowheads="1"/>
            </p:cNvSpPr>
            <p:nvPr/>
          </p:nvSpPr>
          <p:spPr bwMode="auto">
            <a:xfrm flipV="1">
              <a:off x="4420" y="3247"/>
              <a:ext cx="92" cy="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945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3286" y="7650"/>
                  </a:moveTo>
                  <a:cubicBezTo>
                    <a:pt x="4555" y="4622"/>
                    <a:pt x="7517" y="2652"/>
                    <a:pt x="10800" y="2653"/>
                  </a:cubicBezTo>
                  <a:cubicBezTo>
                    <a:pt x="14082" y="2653"/>
                    <a:pt x="17044" y="4622"/>
                    <a:pt x="18313" y="7650"/>
                  </a:cubicBezTo>
                  <a:lnTo>
                    <a:pt x="20760" y="6624"/>
                  </a:lnTo>
                  <a:cubicBezTo>
                    <a:pt x="19077" y="2611"/>
                    <a:pt x="15151" y="-1"/>
                    <a:pt x="10799" y="0"/>
                  </a:cubicBezTo>
                  <a:cubicBezTo>
                    <a:pt x="6448" y="0"/>
                    <a:pt x="2522" y="2611"/>
                    <a:pt x="839" y="6624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1" name="Arc 65"/>
            <p:cNvSpPr>
              <a:spLocks/>
            </p:cNvSpPr>
            <p:nvPr/>
          </p:nvSpPr>
          <p:spPr bwMode="auto">
            <a:xfrm flipV="1">
              <a:off x="4422" y="3292"/>
              <a:ext cx="92" cy="26"/>
            </a:xfrm>
            <a:custGeom>
              <a:avLst/>
              <a:gdLst>
                <a:gd name="T0" fmla="*/ 0 w 42971"/>
                <a:gd name="T1" fmla="*/ 0 h 26832"/>
                <a:gd name="T2" fmla="*/ 0 w 42971"/>
                <a:gd name="T3" fmla="*/ 0 h 26832"/>
                <a:gd name="T4" fmla="*/ 0 w 42971"/>
                <a:gd name="T5" fmla="*/ 0 h 26832"/>
                <a:gd name="T6" fmla="*/ 0 60000 65536"/>
                <a:gd name="T7" fmla="*/ 0 60000 65536"/>
                <a:gd name="T8" fmla="*/ 0 60000 65536"/>
                <a:gd name="T9" fmla="*/ 0 w 42971"/>
                <a:gd name="T10" fmla="*/ 0 h 26832"/>
                <a:gd name="T11" fmla="*/ 42971 w 42971"/>
                <a:gd name="T12" fmla="*/ 26832 h 268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971" h="26832" fill="none" extrusionOk="0">
                  <a:moveTo>
                    <a:pt x="-1" y="18465"/>
                  </a:moveTo>
                  <a:cubicBezTo>
                    <a:pt x="1554" y="7860"/>
                    <a:pt x="10652" y="-1"/>
                    <a:pt x="21371" y="0"/>
                  </a:cubicBezTo>
                  <a:cubicBezTo>
                    <a:pt x="33300" y="0"/>
                    <a:pt x="42971" y="9670"/>
                    <a:pt x="42971" y="21600"/>
                  </a:cubicBezTo>
                  <a:cubicBezTo>
                    <a:pt x="42971" y="23363"/>
                    <a:pt x="42754" y="25120"/>
                    <a:pt x="42327" y="26831"/>
                  </a:cubicBezTo>
                </a:path>
                <a:path w="42971" h="26832" stroke="0" extrusionOk="0">
                  <a:moveTo>
                    <a:pt x="-1" y="18465"/>
                  </a:moveTo>
                  <a:cubicBezTo>
                    <a:pt x="1554" y="7860"/>
                    <a:pt x="10652" y="-1"/>
                    <a:pt x="21371" y="0"/>
                  </a:cubicBezTo>
                  <a:cubicBezTo>
                    <a:pt x="33300" y="0"/>
                    <a:pt x="42971" y="9670"/>
                    <a:pt x="42971" y="21600"/>
                  </a:cubicBezTo>
                  <a:cubicBezTo>
                    <a:pt x="42971" y="23363"/>
                    <a:pt x="42754" y="25120"/>
                    <a:pt x="42327" y="26831"/>
                  </a:cubicBezTo>
                  <a:lnTo>
                    <a:pt x="21371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72" name="Line 66"/>
            <p:cNvSpPr>
              <a:spLocks noChangeShapeType="1"/>
            </p:cNvSpPr>
            <p:nvPr/>
          </p:nvSpPr>
          <p:spPr bwMode="auto">
            <a:xfrm>
              <a:off x="4422" y="3282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73" name="Line 67"/>
            <p:cNvSpPr>
              <a:spLocks noChangeShapeType="1"/>
            </p:cNvSpPr>
            <p:nvPr/>
          </p:nvSpPr>
          <p:spPr bwMode="auto">
            <a:xfrm>
              <a:off x="4514" y="328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4" name="Freeform 68"/>
            <p:cNvSpPr>
              <a:spLocks/>
            </p:cNvSpPr>
            <p:nvPr/>
          </p:nvSpPr>
          <p:spPr bwMode="auto">
            <a:xfrm>
              <a:off x="4421" y="3285"/>
              <a:ext cx="91" cy="3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91" y="2"/>
                </a:cxn>
                <a:cxn ang="0">
                  <a:pos x="90" y="17"/>
                </a:cxn>
                <a:cxn ang="0">
                  <a:pos x="1" y="17"/>
                </a:cxn>
                <a:cxn ang="0">
                  <a:pos x="1" y="0"/>
                </a:cxn>
              </a:cxnLst>
              <a:rect l="0" t="0" r="r" b="b"/>
              <a:pathLst>
                <a:path w="91" h="37">
                  <a:moveTo>
                    <a:pt x="1" y="0"/>
                  </a:moveTo>
                  <a:cubicBezTo>
                    <a:pt x="19" y="20"/>
                    <a:pt x="66" y="18"/>
                    <a:pt x="91" y="2"/>
                  </a:cubicBezTo>
                  <a:cubicBezTo>
                    <a:pt x="88" y="11"/>
                    <a:pt x="87" y="3"/>
                    <a:pt x="90" y="17"/>
                  </a:cubicBezTo>
                  <a:cubicBezTo>
                    <a:pt x="70" y="32"/>
                    <a:pt x="28" y="37"/>
                    <a:pt x="1" y="17"/>
                  </a:cubicBezTo>
                  <a:cubicBezTo>
                    <a:pt x="4" y="17"/>
                    <a:pt x="0" y="7"/>
                    <a:pt x="1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8275" name="Picture 69" descr="Lua do clear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83" y="2913"/>
              <a:ext cx="174" cy="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up 70"/>
          <p:cNvGrpSpPr>
            <a:grpSpLocks/>
          </p:cNvGrpSpPr>
          <p:nvPr/>
        </p:nvGrpSpPr>
        <p:grpSpPr bwMode="auto">
          <a:xfrm>
            <a:off x="1504950" y="5211763"/>
            <a:ext cx="576263" cy="576262"/>
            <a:chOff x="8618" y="2532"/>
            <a:chExt cx="704" cy="640"/>
          </a:xfrm>
        </p:grpSpPr>
        <p:sp>
          <p:nvSpPr>
            <p:cNvPr id="8253" name="AutoShape 71"/>
            <p:cNvSpPr>
              <a:spLocks noChangeArrowheads="1"/>
            </p:cNvSpPr>
            <p:nvPr/>
          </p:nvSpPr>
          <p:spPr bwMode="auto">
            <a:xfrm rot="-5400000">
              <a:off x="8678" y="2532"/>
              <a:ext cx="571" cy="571"/>
            </a:xfrm>
            <a:prstGeom prst="flowChartDelay">
              <a:avLst/>
            </a:prstGeom>
            <a:solidFill>
              <a:srgbClr val="C0C0C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4" name="Rectangle 72"/>
            <p:cNvSpPr>
              <a:spLocks noChangeArrowheads="1"/>
            </p:cNvSpPr>
            <p:nvPr/>
          </p:nvSpPr>
          <p:spPr bwMode="auto">
            <a:xfrm>
              <a:off x="8618" y="3096"/>
              <a:ext cx="704" cy="7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73"/>
          <p:cNvGrpSpPr>
            <a:grpSpLocks/>
          </p:cNvGrpSpPr>
          <p:nvPr/>
        </p:nvGrpSpPr>
        <p:grpSpPr bwMode="auto">
          <a:xfrm>
            <a:off x="1574800" y="2674938"/>
            <a:ext cx="431800" cy="2338387"/>
            <a:chOff x="2017" y="1706"/>
            <a:chExt cx="228" cy="1473"/>
          </a:xfrm>
        </p:grpSpPr>
        <p:sp>
          <p:nvSpPr>
            <p:cNvPr id="8249" name="Arc 74"/>
            <p:cNvSpPr>
              <a:spLocks/>
            </p:cNvSpPr>
            <p:nvPr/>
          </p:nvSpPr>
          <p:spPr bwMode="auto">
            <a:xfrm rot="-5398407" flipH="1" flipV="1">
              <a:off x="2086" y="3020"/>
              <a:ext cx="90" cy="227"/>
            </a:xfrm>
            <a:custGeom>
              <a:avLst/>
              <a:gdLst>
                <a:gd name="T0" fmla="*/ 0 w 22050"/>
                <a:gd name="T1" fmla="*/ 0 h 43200"/>
                <a:gd name="T2" fmla="*/ 0 w 22050"/>
                <a:gd name="T3" fmla="*/ 0 h 43200"/>
                <a:gd name="T4" fmla="*/ 0 w 22050"/>
                <a:gd name="T5" fmla="*/ 0 h 43200"/>
                <a:gd name="T6" fmla="*/ 0 60000 65536"/>
                <a:gd name="T7" fmla="*/ 0 60000 65536"/>
                <a:gd name="T8" fmla="*/ 0 60000 65536"/>
                <a:gd name="T9" fmla="*/ 0 w 22050"/>
                <a:gd name="T10" fmla="*/ 0 h 43200"/>
                <a:gd name="T11" fmla="*/ 22050 w 2205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050" h="43200" fill="none" extrusionOk="0">
                  <a:moveTo>
                    <a:pt x="449" y="0"/>
                  </a:moveTo>
                  <a:cubicBezTo>
                    <a:pt x="12379" y="0"/>
                    <a:pt x="22050" y="9670"/>
                    <a:pt x="22050" y="21600"/>
                  </a:cubicBezTo>
                  <a:cubicBezTo>
                    <a:pt x="22050" y="33529"/>
                    <a:pt x="12379" y="43200"/>
                    <a:pt x="450" y="43200"/>
                  </a:cubicBezTo>
                  <a:cubicBezTo>
                    <a:pt x="299" y="43200"/>
                    <a:pt x="149" y="43198"/>
                    <a:pt x="-1" y="43195"/>
                  </a:cubicBezTo>
                </a:path>
                <a:path w="22050" h="43200" stroke="0" extrusionOk="0">
                  <a:moveTo>
                    <a:pt x="449" y="0"/>
                  </a:moveTo>
                  <a:cubicBezTo>
                    <a:pt x="12379" y="0"/>
                    <a:pt x="22050" y="9670"/>
                    <a:pt x="22050" y="21600"/>
                  </a:cubicBezTo>
                  <a:cubicBezTo>
                    <a:pt x="22050" y="33529"/>
                    <a:pt x="12379" y="43200"/>
                    <a:pt x="450" y="43200"/>
                  </a:cubicBezTo>
                  <a:cubicBezTo>
                    <a:pt x="299" y="43200"/>
                    <a:pt x="149" y="43198"/>
                    <a:pt x="-1" y="43195"/>
                  </a:cubicBezTo>
                  <a:lnTo>
                    <a:pt x="45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0" name="Line 75"/>
            <p:cNvSpPr>
              <a:spLocks noChangeShapeType="1"/>
            </p:cNvSpPr>
            <p:nvPr/>
          </p:nvSpPr>
          <p:spPr bwMode="auto">
            <a:xfrm rot="1593" flipH="1">
              <a:off x="2243" y="1732"/>
              <a:ext cx="0" cy="13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1" name="Oval 76"/>
            <p:cNvSpPr>
              <a:spLocks noChangeArrowheads="1"/>
            </p:cNvSpPr>
            <p:nvPr/>
          </p:nvSpPr>
          <p:spPr bwMode="auto">
            <a:xfrm>
              <a:off x="2018" y="1706"/>
              <a:ext cx="227" cy="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2" name="Line 77"/>
            <p:cNvSpPr>
              <a:spLocks noChangeShapeType="1"/>
            </p:cNvSpPr>
            <p:nvPr/>
          </p:nvSpPr>
          <p:spPr bwMode="auto">
            <a:xfrm rot="1593" flipH="1">
              <a:off x="2018" y="1740"/>
              <a:ext cx="0" cy="13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414" name="Line 78"/>
          <p:cNvSpPr>
            <a:spLocks noChangeShapeType="1"/>
          </p:cNvSpPr>
          <p:nvPr/>
        </p:nvSpPr>
        <p:spPr bwMode="auto">
          <a:xfrm>
            <a:off x="1717675" y="2747963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15" name="Oval 79"/>
          <p:cNvSpPr>
            <a:spLocks noChangeArrowheads="1"/>
          </p:cNvSpPr>
          <p:nvPr/>
        </p:nvSpPr>
        <p:spPr bwMode="auto">
          <a:xfrm>
            <a:off x="1574800" y="4405313"/>
            <a:ext cx="430213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CC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80"/>
          <p:cNvGrpSpPr>
            <a:grpSpLocks/>
          </p:cNvGrpSpPr>
          <p:nvPr/>
        </p:nvGrpSpPr>
        <p:grpSpPr bwMode="auto">
          <a:xfrm>
            <a:off x="1692275" y="333375"/>
            <a:ext cx="169863" cy="4459288"/>
            <a:chOff x="1276" y="210"/>
            <a:chExt cx="144" cy="2826"/>
          </a:xfrm>
        </p:grpSpPr>
        <p:sp>
          <p:nvSpPr>
            <p:cNvPr id="8246" name="AutoShape 81"/>
            <p:cNvSpPr>
              <a:spLocks noChangeArrowheads="1"/>
            </p:cNvSpPr>
            <p:nvPr/>
          </p:nvSpPr>
          <p:spPr bwMode="auto">
            <a:xfrm>
              <a:off x="1304" y="210"/>
              <a:ext cx="91" cy="2704"/>
            </a:xfrm>
            <a:prstGeom prst="flowChartTermina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7" name="Line 82"/>
            <p:cNvSpPr>
              <a:spLocks noChangeShapeType="1"/>
            </p:cNvSpPr>
            <p:nvPr/>
          </p:nvSpPr>
          <p:spPr bwMode="auto">
            <a:xfrm>
              <a:off x="1357" y="348"/>
              <a:ext cx="0" cy="2544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8" name="Oval 83"/>
            <p:cNvSpPr>
              <a:spLocks noChangeArrowheads="1"/>
            </p:cNvSpPr>
            <p:nvPr/>
          </p:nvSpPr>
          <p:spPr bwMode="auto">
            <a:xfrm>
              <a:off x="1276" y="2892"/>
              <a:ext cx="144" cy="144"/>
            </a:xfrm>
            <a:prstGeom prst="ellipse">
              <a:avLst/>
            </a:prstGeom>
            <a:solidFill>
              <a:srgbClr val="FF66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420" name="Line 84"/>
          <p:cNvSpPr>
            <a:spLocks noChangeShapeType="1"/>
          </p:cNvSpPr>
          <p:nvPr/>
        </p:nvSpPr>
        <p:spPr bwMode="auto">
          <a:xfrm>
            <a:off x="1719263" y="2747963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21" name="Line 85"/>
          <p:cNvSpPr>
            <a:spLocks noChangeShapeType="1"/>
          </p:cNvSpPr>
          <p:nvPr/>
        </p:nvSpPr>
        <p:spPr bwMode="auto">
          <a:xfrm>
            <a:off x="1778000" y="3862388"/>
            <a:ext cx="0" cy="10795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22" name="Line 86"/>
          <p:cNvSpPr>
            <a:spLocks noChangeShapeType="1"/>
          </p:cNvSpPr>
          <p:nvPr/>
        </p:nvSpPr>
        <p:spPr bwMode="auto">
          <a:xfrm>
            <a:off x="1778000" y="3862388"/>
            <a:ext cx="0" cy="10795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23" name="Freeform 87"/>
          <p:cNvSpPr>
            <a:spLocks/>
          </p:cNvSpPr>
          <p:nvPr/>
        </p:nvSpPr>
        <p:spPr bwMode="auto">
          <a:xfrm>
            <a:off x="1331913" y="4449763"/>
            <a:ext cx="863600" cy="71437"/>
          </a:xfrm>
          <a:custGeom>
            <a:avLst/>
            <a:gdLst>
              <a:gd name="T0" fmla="*/ 0 w 680"/>
              <a:gd name="T1" fmla="*/ 0 h 105"/>
              <a:gd name="T2" fmla="*/ 291934875 w 680"/>
              <a:gd name="T3" fmla="*/ 41659336 h 105"/>
              <a:gd name="T4" fmla="*/ 877417602 w 680"/>
              <a:gd name="T5" fmla="*/ 41659336 h 105"/>
              <a:gd name="T6" fmla="*/ 1096771924 w 680"/>
              <a:gd name="T7" fmla="*/ 0 h 105"/>
              <a:gd name="T8" fmla="*/ 0 60000 65536"/>
              <a:gd name="T9" fmla="*/ 0 60000 65536"/>
              <a:gd name="T10" fmla="*/ 0 60000 65536"/>
              <a:gd name="T11" fmla="*/ 0 60000 65536"/>
              <a:gd name="T12" fmla="*/ 0 w 680"/>
              <a:gd name="T13" fmla="*/ 0 h 105"/>
              <a:gd name="T14" fmla="*/ 680 w 680"/>
              <a:gd name="T15" fmla="*/ 105 h 10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0" h="105">
                <a:moveTo>
                  <a:pt x="0" y="0"/>
                </a:moveTo>
                <a:cubicBezTo>
                  <a:pt x="45" y="37"/>
                  <a:pt x="90" y="75"/>
                  <a:pt x="181" y="90"/>
                </a:cubicBezTo>
                <a:cubicBezTo>
                  <a:pt x="272" y="105"/>
                  <a:pt x="461" y="105"/>
                  <a:pt x="544" y="90"/>
                </a:cubicBezTo>
                <a:cubicBezTo>
                  <a:pt x="627" y="75"/>
                  <a:pt x="657" y="15"/>
                  <a:pt x="680" y="0"/>
                </a:cubicBezTo>
              </a:path>
            </a:pathLst>
          </a:custGeom>
          <a:noFill/>
          <a:ln w="9525">
            <a:solidFill>
              <a:srgbClr val="CC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24" name="Freeform 88"/>
          <p:cNvSpPr>
            <a:spLocks/>
          </p:cNvSpPr>
          <p:nvPr/>
        </p:nvSpPr>
        <p:spPr bwMode="auto">
          <a:xfrm>
            <a:off x="1258888" y="4292600"/>
            <a:ext cx="1003300" cy="1054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7" y="0"/>
              </a:cxn>
              <a:cxn ang="0">
                <a:pos x="547" y="639"/>
              </a:cxn>
              <a:cxn ang="0">
                <a:pos x="0" y="639"/>
              </a:cxn>
              <a:cxn ang="0">
                <a:pos x="0" y="0"/>
              </a:cxn>
            </a:cxnLst>
            <a:rect l="0" t="0" r="r" b="b"/>
            <a:pathLst>
              <a:path w="547" h="780">
                <a:moveTo>
                  <a:pt x="0" y="0"/>
                </a:moveTo>
                <a:cubicBezTo>
                  <a:pt x="27" y="132"/>
                  <a:pt x="530" y="137"/>
                  <a:pt x="547" y="0"/>
                </a:cubicBezTo>
                <a:cubicBezTo>
                  <a:pt x="547" y="319"/>
                  <a:pt x="546" y="417"/>
                  <a:pt x="547" y="639"/>
                </a:cubicBezTo>
                <a:cubicBezTo>
                  <a:pt x="483" y="780"/>
                  <a:pt x="33" y="750"/>
                  <a:pt x="0" y="639"/>
                </a:cubicBezTo>
                <a:cubicBezTo>
                  <a:pt x="0" y="639"/>
                  <a:pt x="0" y="333"/>
                  <a:pt x="0" y="0"/>
                </a:cubicBezTo>
                <a:close/>
              </a:path>
            </a:pathLst>
          </a:custGeom>
          <a:gradFill rotWithShape="1">
            <a:gsLst>
              <a:gs pos="0">
                <a:srgbClr val="66CCFF">
                  <a:alpha val="60001"/>
                </a:srgbClr>
              </a:gs>
              <a:gs pos="50000">
                <a:schemeClr val="bg1">
                  <a:alpha val="80000"/>
                </a:schemeClr>
              </a:gs>
              <a:gs pos="100000">
                <a:srgbClr val="66CCFF">
                  <a:alpha val="60001"/>
                </a:srgbClr>
              </a:gs>
            </a:gsLst>
            <a:lin ang="0" scaled="1"/>
          </a:gradFill>
          <a:ln w="3175" cmpd="sng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425" name="Line 89"/>
          <p:cNvSpPr>
            <a:spLocks noChangeShapeType="1"/>
          </p:cNvSpPr>
          <p:nvPr/>
        </p:nvSpPr>
        <p:spPr bwMode="auto">
          <a:xfrm>
            <a:off x="1778000" y="3862388"/>
            <a:ext cx="0" cy="10795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426" name="Line 90"/>
          <p:cNvSpPr>
            <a:spLocks noChangeShapeType="1"/>
          </p:cNvSpPr>
          <p:nvPr/>
        </p:nvSpPr>
        <p:spPr bwMode="auto">
          <a:xfrm>
            <a:off x="1778000" y="3862388"/>
            <a:ext cx="0" cy="10795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9" name="Group 91"/>
          <p:cNvGrpSpPr>
            <a:grpSpLocks/>
          </p:cNvGrpSpPr>
          <p:nvPr/>
        </p:nvGrpSpPr>
        <p:grpSpPr bwMode="auto">
          <a:xfrm>
            <a:off x="1619250" y="4475163"/>
            <a:ext cx="355600" cy="509587"/>
            <a:chOff x="982" y="2840"/>
            <a:chExt cx="218" cy="321"/>
          </a:xfrm>
        </p:grpSpPr>
        <p:sp>
          <p:nvSpPr>
            <p:cNvPr id="8244" name="AutoShape 92" descr="浅色上对角线"/>
            <p:cNvSpPr>
              <a:spLocks noChangeAspect="1" noChangeArrowheads="1"/>
            </p:cNvSpPr>
            <p:nvPr/>
          </p:nvSpPr>
          <p:spPr bwMode="auto">
            <a:xfrm rot="5400000">
              <a:off x="1054" y="3033"/>
              <a:ext cx="56" cy="199"/>
            </a:xfrm>
            <a:prstGeom prst="flowChartDelay">
              <a:avLst/>
            </a:prstGeom>
            <a:pattFill prst="ltUpDiag">
              <a:fgClr>
                <a:srgbClr val="333333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5" name="Rectangle 93" descr="浅色上对角线"/>
            <p:cNvSpPr>
              <a:spLocks noChangeArrowheads="1"/>
            </p:cNvSpPr>
            <p:nvPr/>
          </p:nvSpPr>
          <p:spPr bwMode="auto">
            <a:xfrm rot="5400000">
              <a:off x="949" y="2873"/>
              <a:ext cx="283" cy="218"/>
            </a:xfrm>
            <a:prstGeom prst="rect">
              <a:avLst/>
            </a:prstGeom>
            <a:pattFill prst="ltUpDiag">
              <a:fgClr>
                <a:srgbClr val="333333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94"/>
          <p:cNvGrpSpPr>
            <a:grpSpLocks/>
          </p:cNvGrpSpPr>
          <p:nvPr/>
        </p:nvGrpSpPr>
        <p:grpSpPr bwMode="auto">
          <a:xfrm>
            <a:off x="0" y="1916113"/>
            <a:ext cx="1979613" cy="358775"/>
            <a:chOff x="0" y="1434"/>
            <a:chExt cx="1247" cy="226"/>
          </a:xfrm>
        </p:grpSpPr>
        <p:sp>
          <p:nvSpPr>
            <p:cNvPr id="8240" name="Rectangle 95"/>
            <p:cNvSpPr>
              <a:spLocks noChangeArrowheads="1"/>
            </p:cNvSpPr>
            <p:nvPr/>
          </p:nvSpPr>
          <p:spPr bwMode="auto">
            <a:xfrm>
              <a:off x="0" y="1520"/>
              <a:ext cx="1002" cy="56"/>
            </a:xfrm>
            <a:prstGeom prst="rect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1" name="AutoShape 96"/>
            <p:cNvSpPr>
              <a:spLocks noChangeArrowheads="1"/>
            </p:cNvSpPr>
            <p:nvPr/>
          </p:nvSpPr>
          <p:spPr bwMode="auto">
            <a:xfrm flipH="1">
              <a:off x="930" y="1475"/>
              <a:ext cx="317" cy="136"/>
            </a:xfrm>
            <a:prstGeom prst="flowChartDelay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2" name="Oval 97"/>
            <p:cNvSpPr>
              <a:spLocks noChangeArrowheads="1"/>
            </p:cNvSpPr>
            <p:nvPr/>
          </p:nvSpPr>
          <p:spPr bwMode="auto">
            <a:xfrm>
              <a:off x="847" y="1475"/>
              <a:ext cx="85" cy="136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50000">
                  <a:srgbClr val="000000"/>
                </a:gs>
                <a:gs pos="100000">
                  <a:srgbClr val="000000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3" name="AutoShape 98"/>
            <p:cNvSpPr>
              <a:spLocks noChangeArrowheads="1"/>
            </p:cNvSpPr>
            <p:nvPr/>
          </p:nvSpPr>
          <p:spPr bwMode="auto">
            <a:xfrm>
              <a:off x="248" y="1434"/>
              <a:ext cx="284" cy="226"/>
            </a:xfrm>
            <a:prstGeom prst="sun">
              <a:avLst>
                <a:gd name="adj" fmla="val 13199"/>
              </a:avLst>
            </a:prstGeom>
            <a:gradFill rotWithShape="1">
              <a:gsLst>
                <a:gs pos="0">
                  <a:srgbClr val="000000"/>
                </a:gs>
                <a:gs pos="50000">
                  <a:srgbClr val="000000"/>
                </a:gs>
                <a:gs pos="100000">
                  <a:srgbClr val="000000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99"/>
          <p:cNvGrpSpPr>
            <a:grpSpLocks/>
          </p:cNvGrpSpPr>
          <p:nvPr/>
        </p:nvGrpSpPr>
        <p:grpSpPr bwMode="auto">
          <a:xfrm>
            <a:off x="0" y="3325813"/>
            <a:ext cx="1979613" cy="358775"/>
            <a:chOff x="0" y="2095"/>
            <a:chExt cx="1247" cy="226"/>
          </a:xfrm>
        </p:grpSpPr>
        <p:sp>
          <p:nvSpPr>
            <p:cNvPr id="8236" name="Rectangle 100"/>
            <p:cNvSpPr>
              <a:spLocks noChangeArrowheads="1"/>
            </p:cNvSpPr>
            <p:nvPr/>
          </p:nvSpPr>
          <p:spPr bwMode="auto">
            <a:xfrm>
              <a:off x="0" y="2181"/>
              <a:ext cx="1002" cy="56"/>
            </a:xfrm>
            <a:prstGeom prst="rect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7" name="AutoShape 101"/>
            <p:cNvSpPr>
              <a:spLocks noChangeArrowheads="1"/>
            </p:cNvSpPr>
            <p:nvPr/>
          </p:nvSpPr>
          <p:spPr bwMode="auto">
            <a:xfrm flipH="1">
              <a:off x="930" y="2136"/>
              <a:ext cx="317" cy="136"/>
            </a:xfrm>
            <a:prstGeom prst="flowChartDelay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8" name="Oval 102"/>
            <p:cNvSpPr>
              <a:spLocks noChangeArrowheads="1"/>
            </p:cNvSpPr>
            <p:nvPr/>
          </p:nvSpPr>
          <p:spPr bwMode="auto">
            <a:xfrm>
              <a:off x="847" y="2136"/>
              <a:ext cx="85" cy="136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50000">
                  <a:srgbClr val="000000"/>
                </a:gs>
                <a:gs pos="100000">
                  <a:srgbClr val="000000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9" name="AutoShape 103"/>
            <p:cNvSpPr>
              <a:spLocks noChangeArrowheads="1"/>
            </p:cNvSpPr>
            <p:nvPr/>
          </p:nvSpPr>
          <p:spPr bwMode="auto">
            <a:xfrm>
              <a:off x="248" y="2095"/>
              <a:ext cx="284" cy="226"/>
            </a:xfrm>
            <a:prstGeom prst="sun">
              <a:avLst>
                <a:gd name="adj" fmla="val 13199"/>
              </a:avLst>
            </a:prstGeom>
            <a:gradFill rotWithShape="1">
              <a:gsLst>
                <a:gs pos="0">
                  <a:srgbClr val="000000"/>
                </a:gs>
                <a:gs pos="50000">
                  <a:srgbClr val="000000"/>
                </a:gs>
                <a:gs pos="100000">
                  <a:srgbClr val="000000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104"/>
          <p:cNvGrpSpPr>
            <a:grpSpLocks/>
          </p:cNvGrpSpPr>
          <p:nvPr/>
        </p:nvGrpSpPr>
        <p:grpSpPr bwMode="auto">
          <a:xfrm>
            <a:off x="1624013" y="4462463"/>
            <a:ext cx="355600" cy="509587"/>
            <a:chOff x="982" y="2840"/>
            <a:chExt cx="218" cy="321"/>
          </a:xfrm>
        </p:grpSpPr>
        <p:sp>
          <p:nvSpPr>
            <p:cNvPr id="8234" name="AutoShape 105"/>
            <p:cNvSpPr>
              <a:spLocks noChangeAspect="1" noChangeArrowheads="1"/>
            </p:cNvSpPr>
            <p:nvPr/>
          </p:nvSpPr>
          <p:spPr bwMode="auto">
            <a:xfrm rot="5400000">
              <a:off x="1054" y="3033"/>
              <a:ext cx="56" cy="199"/>
            </a:xfrm>
            <a:prstGeom prst="flowChartDelay">
              <a:avLst/>
            </a:prstGeom>
            <a:solidFill>
              <a:srgbClr val="66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5" name="Rectangle 106"/>
            <p:cNvSpPr>
              <a:spLocks noChangeArrowheads="1"/>
            </p:cNvSpPr>
            <p:nvPr/>
          </p:nvSpPr>
          <p:spPr bwMode="auto">
            <a:xfrm rot="5400000">
              <a:off x="949" y="2873"/>
              <a:ext cx="283" cy="218"/>
            </a:xfrm>
            <a:prstGeom prst="rect">
              <a:avLst/>
            </a:prstGeom>
            <a:solidFill>
              <a:srgbClr val="66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444" name="Text Box 108"/>
          <p:cNvSpPr txBox="1">
            <a:spLocks noChangeArrowheads="1"/>
          </p:cNvSpPr>
          <p:nvPr/>
        </p:nvSpPr>
        <p:spPr bwMode="auto">
          <a:xfrm>
            <a:off x="3124200" y="1371600"/>
            <a:ext cx="5181600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Dùng đèn cồn đun nước và theo dõi nhiệt độ của băng phiến.  Khi nhiệt độ của băng phiến lên tới </a:t>
            </a:r>
            <a:r>
              <a:rPr lang="en-US" sz="28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en-US" sz="2800" baseline="300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thì cứ sau 1 phút lại ghi nhiệt độ và nhận xét về thể của băng phiến (rắn hay lỏng ) vào bảng theo dõi. Ghi cho tới khi nhiệt độ của băng phiến đạt </a:t>
            </a:r>
            <a:r>
              <a:rPr lang="en-US" sz="28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86</a:t>
            </a:r>
            <a:r>
              <a:rPr lang="en-US" sz="2800" baseline="300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ta được bảng 24.1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7 -1.9467E-6 L 0.00157 -0.15249 " pathEditMode="relative" rAng="0" ptsTypes="AA">
                                      <p:cBhvr>
                                        <p:cTn id="11" dur="5000" fill="hold"/>
                                        <p:tgtEl>
                                          <p:spTgt spid="144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7 -0.14716 L 0.00157 -0.29965 " pathEditMode="relative" rAng="0" ptsTypes="AA">
                                      <p:cBhvr>
                                        <p:cTn id="14" dur="5000" fill="hold"/>
                                        <p:tgtEl>
                                          <p:spTgt spid="144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7 -0.29223 L 0.00157 -0.44473 " pathEditMode="relative" rAng="0" ptsTypes="AA">
                                      <p:cBhvr>
                                        <p:cTn id="22" dur="5000" fill="hold"/>
                                        <p:tgtEl>
                                          <p:spTgt spid="144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14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14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14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14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14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14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14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14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14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14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14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4" dur="500"/>
                                        <p:tgtEl>
                                          <p:spTgt spid="14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14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14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14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14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14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14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14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6" dur="500"/>
                                        <p:tgtEl>
                                          <p:spTgt spid="144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  <p:bldP spid="14339" grpId="0" animBg="1"/>
      <p:bldP spid="14340" grpId="0" animBg="1"/>
      <p:bldP spid="14349" grpId="0" animBg="1"/>
      <p:bldP spid="14350" grpId="0" animBg="1"/>
      <p:bldP spid="14351" grpId="0" animBg="1"/>
      <p:bldP spid="14352" grpId="0" animBg="1"/>
      <p:bldP spid="14353" grpId="0" animBg="1"/>
      <p:bldP spid="14354" grpId="0" animBg="1"/>
      <p:bldP spid="14355" grpId="0" animBg="1"/>
      <p:bldP spid="14356" grpId="0" animBg="1"/>
      <p:bldP spid="14357" grpId="0" animBg="1"/>
      <p:bldP spid="14382" grpId="0" animBg="1"/>
      <p:bldP spid="14383" grpId="0" animBg="1"/>
      <p:bldP spid="14414" grpId="0" animBg="1"/>
      <p:bldP spid="14415" grpId="0" animBg="1"/>
      <p:bldP spid="14420" grpId="0" animBg="1"/>
      <p:bldP spid="14421" grpId="0" animBg="1"/>
      <p:bldP spid="14422" grpId="0" animBg="1"/>
      <p:bldP spid="14422" grpId="1" animBg="1"/>
      <p:bldP spid="14423" grpId="0" animBg="1"/>
      <p:bldP spid="14425" grpId="0" animBg="1"/>
      <p:bldP spid="14425" grpId="1" animBg="1"/>
      <p:bldP spid="14426" grpId="0" animBg="1"/>
      <p:bldP spid="14426" grpId="1" animBg="1"/>
      <p:bldP spid="14444" grpId="0"/>
      <p:bldP spid="14444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91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Nhulam</dc:creator>
  <cp:lastModifiedBy>Nhulam</cp:lastModifiedBy>
  <cp:revision>1</cp:revision>
  <dcterms:created xsi:type="dcterms:W3CDTF">2018-02-15T02:18:55Z</dcterms:created>
  <dcterms:modified xsi:type="dcterms:W3CDTF">2018-02-15T02:20:16Z</dcterms:modified>
</cp:coreProperties>
</file>