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5D3F-EF6E-4E00-875A-F17CF8D6CEF8}" type="datetimeFigureOut">
              <a:rPr lang="en-US" smtClean="0"/>
              <a:pPr/>
              <a:t>15/02/2018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4638-3F5A-43E0-BD8E-358EE98EED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5D3F-EF6E-4E00-875A-F17CF8D6CEF8}" type="datetimeFigureOut">
              <a:rPr lang="en-US" smtClean="0"/>
              <a:pPr/>
              <a:t>15/02/2018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4638-3F5A-43E0-BD8E-358EE98EED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5D3F-EF6E-4E00-875A-F17CF8D6CEF8}" type="datetimeFigureOut">
              <a:rPr lang="en-US" smtClean="0"/>
              <a:pPr/>
              <a:t>15/02/2018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4638-3F5A-43E0-BD8E-358EE98EED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9"/>
            <a:ext cx="8229600" cy="5856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Huyền Nga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B8790-4DD4-4AFA-B552-070C75D5A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5D3F-EF6E-4E00-875A-F17CF8D6CEF8}" type="datetimeFigureOut">
              <a:rPr lang="en-US" smtClean="0"/>
              <a:pPr/>
              <a:t>15/02/2018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4638-3F5A-43E0-BD8E-358EE98EED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5D3F-EF6E-4E00-875A-F17CF8D6CEF8}" type="datetimeFigureOut">
              <a:rPr lang="en-US" smtClean="0"/>
              <a:pPr/>
              <a:t>15/02/2018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4638-3F5A-43E0-BD8E-358EE98EED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5D3F-EF6E-4E00-875A-F17CF8D6CEF8}" type="datetimeFigureOut">
              <a:rPr lang="en-US" smtClean="0"/>
              <a:pPr/>
              <a:t>15/02/2018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4638-3F5A-43E0-BD8E-358EE98EED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5D3F-EF6E-4E00-875A-F17CF8D6CEF8}" type="datetimeFigureOut">
              <a:rPr lang="en-US" smtClean="0"/>
              <a:pPr/>
              <a:t>15/02/2018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4638-3F5A-43E0-BD8E-358EE98EED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5D3F-EF6E-4E00-875A-F17CF8D6CEF8}" type="datetimeFigureOut">
              <a:rPr lang="en-US" smtClean="0"/>
              <a:pPr/>
              <a:t>15/02/2018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4638-3F5A-43E0-BD8E-358EE98EED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5D3F-EF6E-4E00-875A-F17CF8D6CEF8}" type="datetimeFigureOut">
              <a:rPr lang="en-US" smtClean="0"/>
              <a:pPr/>
              <a:t>15/02/2018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4638-3F5A-43E0-BD8E-358EE98EED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5D3F-EF6E-4E00-875A-F17CF8D6CEF8}" type="datetimeFigureOut">
              <a:rPr lang="en-US" smtClean="0"/>
              <a:pPr/>
              <a:t>15/02/2018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4638-3F5A-43E0-BD8E-358EE98EED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5D3F-EF6E-4E00-875A-F17CF8D6CEF8}" type="datetimeFigureOut">
              <a:rPr lang="en-US" smtClean="0"/>
              <a:pPr/>
              <a:t>15/02/2018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4638-3F5A-43E0-BD8E-358EE98EED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85D3F-EF6E-4E00-875A-F17CF8D6CEF8}" type="datetimeFigureOut">
              <a:rPr lang="en-US" smtClean="0"/>
              <a:pPr/>
              <a:t>15/02/2018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94638-3F5A-43E0-BD8E-358EE98EED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1038" descr="bep dau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248025"/>
            <a:ext cx="2001838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Oval 1039"/>
          <p:cNvSpPr>
            <a:spLocks noChangeArrowheads="1"/>
          </p:cNvSpPr>
          <p:nvPr/>
        </p:nvSpPr>
        <p:spPr bwMode="auto">
          <a:xfrm>
            <a:off x="4257675" y="5864225"/>
            <a:ext cx="733425" cy="54927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CC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AutoShape 1040"/>
          <p:cNvSpPr>
            <a:spLocks noChangeArrowheads="1"/>
          </p:cNvSpPr>
          <p:nvPr/>
        </p:nvSpPr>
        <p:spPr bwMode="auto">
          <a:xfrm>
            <a:off x="4518025" y="5686425"/>
            <a:ext cx="201613" cy="228600"/>
          </a:xfrm>
          <a:prstGeom prst="can">
            <a:avLst>
              <a:gd name="adj" fmla="val 47244"/>
            </a:avLst>
          </a:prstGeom>
          <a:gradFill rotWithShape="1">
            <a:gsLst>
              <a:gs pos="0">
                <a:srgbClr val="66CCFF"/>
              </a:gs>
              <a:gs pos="50000">
                <a:srgbClr val="FFFFFF"/>
              </a:gs>
              <a:gs pos="100000">
                <a:srgbClr val="66CCFF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Oval 1041"/>
          <p:cNvSpPr>
            <a:spLocks noChangeArrowheads="1"/>
          </p:cNvSpPr>
          <p:nvPr/>
        </p:nvSpPr>
        <p:spPr bwMode="auto">
          <a:xfrm>
            <a:off x="4395788" y="6218238"/>
            <a:ext cx="473075" cy="195262"/>
          </a:xfrm>
          <a:prstGeom prst="ellipse">
            <a:avLst/>
          </a:prstGeom>
          <a:solidFill>
            <a:srgbClr val="3399FF">
              <a:alpha val="45097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Oval 1042"/>
          <p:cNvSpPr>
            <a:spLocks noChangeArrowheads="1"/>
          </p:cNvSpPr>
          <p:nvPr/>
        </p:nvSpPr>
        <p:spPr bwMode="auto">
          <a:xfrm>
            <a:off x="4257675" y="5986463"/>
            <a:ext cx="733425" cy="276225"/>
          </a:xfrm>
          <a:prstGeom prst="ellipse">
            <a:avLst/>
          </a:prstGeom>
          <a:solidFill>
            <a:srgbClr val="FFCC00">
              <a:alpha val="30196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Freeform 1043"/>
          <p:cNvSpPr>
            <a:spLocks/>
          </p:cNvSpPr>
          <p:nvPr/>
        </p:nvSpPr>
        <p:spPr bwMode="auto">
          <a:xfrm flipH="1">
            <a:off x="4719638" y="5786438"/>
            <a:ext cx="74612" cy="146050"/>
          </a:xfrm>
          <a:custGeom>
            <a:avLst/>
            <a:gdLst>
              <a:gd name="T0" fmla="*/ 48 w 48"/>
              <a:gd name="T1" fmla="*/ 0 h 144"/>
              <a:gd name="T2" fmla="*/ 48 w 48"/>
              <a:gd name="T3" fmla="*/ 96 h 144"/>
              <a:gd name="T4" fmla="*/ 0 w 48"/>
              <a:gd name="T5" fmla="*/ 144 h 144"/>
              <a:gd name="T6" fmla="*/ 0 60000 65536"/>
              <a:gd name="T7" fmla="*/ 0 60000 65536"/>
              <a:gd name="T8" fmla="*/ 0 60000 65536"/>
              <a:gd name="T9" fmla="*/ 0 w 48"/>
              <a:gd name="T10" fmla="*/ 0 h 144"/>
              <a:gd name="T11" fmla="*/ 48 w 48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144">
                <a:moveTo>
                  <a:pt x="48" y="0"/>
                </a:moveTo>
                <a:cubicBezTo>
                  <a:pt x="48" y="48"/>
                  <a:pt x="48" y="96"/>
                  <a:pt x="48" y="96"/>
                </a:cubicBezTo>
                <a:cubicBezTo>
                  <a:pt x="40" y="120"/>
                  <a:pt x="48" y="138"/>
                  <a:pt x="0" y="144"/>
                </a:cubicBezTo>
              </a:path>
            </a:pathLst>
          </a:custGeom>
          <a:noFill/>
          <a:ln w="952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1" name="Freeform 1044"/>
          <p:cNvSpPr>
            <a:spLocks/>
          </p:cNvSpPr>
          <p:nvPr/>
        </p:nvSpPr>
        <p:spPr bwMode="auto">
          <a:xfrm>
            <a:off x="4440238" y="5788025"/>
            <a:ext cx="74612" cy="146050"/>
          </a:xfrm>
          <a:custGeom>
            <a:avLst/>
            <a:gdLst>
              <a:gd name="T0" fmla="*/ 48 w 48"/>
              <a:gd name="T1" fmla="*/ 0 h 144"/>
              <a:gd name="T2" fmla="*/ 48 w 48"/>
              <a:gd name="T3" fmla="*/ 96 h 144"/>
              <a:gd name="T4" fmla="*/ 0 w 48"/>
              <a:gd name="T5" fmla="*/ 144 h 144"/>
              <a:gd name="T6" fmla="*/ 0 60000 65536"/>
              <a:gd name="T7" fmla="*/ 0 60000 65536"/>
              <a:gd name="T8" fmla="*/ 0 60000 65536"/>
              <a:gd name="T9" fmla="*/ 0 w 48"/>
              <a:gd name="T10" fmla="*/ 0 h 144"/>
              <a:gd name="T11" fmla="*/ 48 w 48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144">
                <a:moveTo>
                  <a:pt x="48" y="0"/>
                </a:moveTo>
                <a:cubicBezTo>
                  <a:pt x="48" y="48"/>
                  <a:pt x="48" y="96"/>
                  <a:pt x="48" y="96"/>
                </a:cubicBezTo>
                <a:cubicBezTo>
                  <a:pt x="40" y="120"/>
                  <a:pt x="48" y="138"/>
                  <a:pt x="0" y="144"/>
                </a:cubicBezTo>
              </a:path>
            </a:pathLst>
          </a:custGeom>
          <a:noFill/>
          <a:ln w="952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2" name="AutoShape 1045"/>
          <p:cNvSpPr>
            <a:spLocks noChangeArrowheads="1"/>
          </p:cNvSpPr>
          <p:nvPr/>
        </p:nvSpPr>
        <p:spPr bwMode="auto">
          <a:xfrm rot="16200000" flipV="1">
            <a:off x="4471988" y="5889625"/>
            <a:ext cx="304800" cy="749300"/>
          </a:xfrm>
          <a:prstGeom prst="moon">
            <a:avLst>
              <a:gd name="adj" fmla="val 50833"/>
            </a:avLst>
          </a:prstGeom>
          <a:solidFill>
            <a:srgbClr val="FFCC00">
              <a:alpha val="3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Freeform 1046"/>
          <p:cNvSpPr>
            <a:spLocks/>
          </p:cNvSpPr>
          <p:nvPr/>
        </p:nvSpPr>
        <p:spPr bwMode="auto">
          <a:xfrm>
            <a:off x="4464050" y="5807075"/>
            <a:ext cx="366713" cy="587375"/>
          </a:xfrm>
          <a:custGeom>
            <a:avLst/>
            <a:gdLst>
              <a:gd name="T0" fmla="*/ 114 w 288"/>
              <a:gd name="T1" fmla="*/ 0 h 462"/>
              <a:gd name="T2" fmla="*/ 126 w 288"/>
              <a:gd name="T3" fmla="*/ 96 h 462"/>
              <a:gd name="T4" fmla="*/ 150 w 288"/>
              <a:gd name="T5" fmla="*/ 204 h 462"/>
              <a:gd name="T6" fmla="*/ 276 w 288"/>
              <a:gd name="T7" fmla="*/ 354 h 462"/>
              <a:gd name="T8" fmla="*/ 108 w 288"/>
              <a:gd name="T9" fmla="*/ 438 h 462"/>
              <a:gd name="T10" fmla="*/ 18 w 288"/>
              <a:gd name="T11" fmla="*/ 372 h 46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88"/>
              <a:gd name="T19" fmla="*/ 0 h 462"/>
              <a:gd name="T20" fmla="*/ 288 w 288"/>
              <a:gd name="T21" fmla="*/ 462 h 46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88" h="462">
                <a:moveTo>
                  <a:pt x="114" y="0"/>
                </a:moveTo>
                <a:cubicBezTo>
                  <a:pt x="116" y="16"/>
                  <a:pt x="120" y="62"/>
                  <a:pt x="126" y="96"/>
                </a:cubicBezTo>
                <a:cubicBezTo>
                  <a:pt x="132" y="130"/>
                  <a:pt x="125" y="161"/>
                  <a:pt x="150" y="204"/>
                </a:cubicBezTo>
                <a:cubicBezTo>
                  <a:pt x="210" y="294"/>
                  <a:pt x="264" y="252"/>
                  <a:pt x="276" y="354"/>
                </a:cubicBezTo>
                <a:cubicBezTo>
                  <a:pt x="288" y="456"/>
                  <a:pt x="152" y="439"/>
                  <a:pt x="108" y="438"/>
                </a:cubicBezTo>
                <a:cubicBezTo>
                  <a:pt x="0" y="462"/>
                  <a:pt x="37" y="386"/>
                  <a:pt x="18" y="372"/>
                </a:cubicBezTo>
              </a:path>
            </a:pathLst>
          </a:custGeom>
          <a:noFill/>
          <a:ln w="28575">
            <a:solidFill>
              <a:schemeClr val="bg2">
                <a:alpha val="30196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3" name="Arc 1047"/>
          <p:cNvSpPr>
            <a:spLocks/>
          </p:cNvSpPr>
          <p:nvPr/>
        </p:nvSpPr>
        <p:spPr bwMode="auto">
          <a:xfrm flipV="1">
            <a:off x="4475163" y="5730875"/>
            <a:ext cx="292100" cy="79375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97 w 43200"/>
              <a:gd name="T1" fmla="*/ 23644 h 23644"/>
              <a:gd name="T2" fmla="*/ 43152 w 43200"/>
              <a:gd name="T3" fmla="*/ 23045 h 23644"/>
              <a:gd name="T4" fmla="*/ 21600 w 43200"/>
              <a:gd name="T5" fmla="*/ 21600 h 23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644" fill="none" extrusionOk="0">
                <a:moveTo>
                  <a:pt x="96" y="23644"/>
                </a:moveTo>
                <a:cubicBezTo>
                  <a:pt x="32" y="22964"/>
                  <a:pt x="0" y="22282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082"/>
                  <a:pt x="43183" y="22563"/>
                  <a:pt x="43151" y="23044"/>
                </a:cubicBezTo>
              </a:path>
              <a:path w="43200" h="23644" stroke="0" extrusionOk="0">
                <a:moveTo>
                  <a:pt x="96" y="23644"/>
                </a:moveTo>
                <a:cubicBezTo>
                  <a:pt x="32" y="22964"/>
                  <a:pt x="0" y="22282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082"/>
                  <a:pt x="43183" y="22563"/>
                  <a:pt x="43151" y="23044"/>
                </a:cubicBezTo>
                <a:lnTo>
                  <a:pt x="21600" y="2160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205" name="Arc 1048"/>
          <p:cNvSpPr>
            <a:spLocks/>
          </p:cNvSpPr>
          <p:nvPr/>
        </p:nvSpPr>
        <p:spPr bwMode="auto">
          <a:xfrm flipV="1">
            <a:off x="4478338" y="5697538"/>
            <a:ext cx="292100" cy="79375"/>
          </a:xfrm>
          <a:custGeom>
            <a:avLst/>
            <a:gdLst>
              <a:gd name="T0" fmla="*/ 656 w 43200"/>
              <a:gd name="T1" fmla="*/ 79375 h 23644"/>
              <a:gd name="T2" fmla="*/ 291775 w 43200"/>
              <a:gd name="T3" fmla="*/ 77364 h 23644"/>
              <a:gd name="T4" fmla="*/ 146050 w 43200"/>
              <a:gd name="T5" fmla="*/ 72513 h 23644"/>
              <a:gd name="T6" fmla="*/ 0 60000 65536"/>
              <a:gd name="T7" fmla="*/ 0 60000 65536"/>
              <a:gd name="T8" fmla="*/ 0 60000 65536"/>
              <a:gd name="T9" fmla="*/ 0 w 43200"/>
              <a:gd name="T10" fmla="*/ 0 h 23644"/>
              <a:gd name="T11" fmla="*/ 43200 w 43200"/>
              <a:gd name="T12" fmla="*/ 23644 h 236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3644" fill="none" extrusionOk="0">
                <a:moveTo>
                  <a:pt x="96" y="23644"/>
                </a:moveTo>
                <a:cubicBezTo>
                  <a:pt x="32" y="22964"/>
                  <a:pt x="0" y="22282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082"/>
                  <a:pt x="43183" y="22563"/>
                  <a:pt x="43151" y="23044"/>
                </a:cubicBezTo>
              </a:path>
              <a:path w="43200" h="23644" stroke="0" extrusionOk="0">
                <a:moveTo>
                  <a:pt x="96" y="23644"/>
                </a:moveTo>
                <a:cubicBezTo>
                  <a:pt x="32" y="22964"/>
                  <a:pt x="0" y="22282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082"/>
                  <a:pt x="43183" y="22563"/>
                  <a:pt x="43151" y="23044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Oval 1049"/>
          <p:cNvSpPr>
            <a:spLocks noChangeArrowheads="1"/>
          </p:cNvSpPr>
          <p:nvPr/>
        </p:nvSpPr>
        <p:spPr bwMode="auto">
          <a:xfrm>
            <a:off x="4500563" y="5649913"/>
            <a:ext cx="236537" cy="1143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Arc 1050"/>
          <p:cNvSpPr>
            <a:spLocks/>
          </p:cNvSpPr>
          <p:nvPr/>
        </p:nvSpPr>
        <p:spPr bwMode="auto">
          <a:xfrm flipV="1">
            <a:off x="4476750" y="5637213"/>
            <a:ext cx="292100" cy="146050"/>
          </a:xfrm>
          <a:custGeom>
            <a:avLst/>
            <a:gdLst>
              <a:gd name="T0" fmla="*/ 119125 w 43200"/>
              <a:gd name="T1" fmla="*/ 145869 h 42883"/>
              <a:gd name="T2" fmla="*/ 170966 w 43200"/>
              <a:gd name="T3" fmla="*/ 146050 h 42883"/>
              <a:gd name="T4" fmla="*/ 146050 w 43200"/>
              <a:gd name="T5" fmla="*/ 73565 h 42883"/>
              <a:gd name="T6" fmla="*/ 0 60000 65536"/>
              <a:gd name="T7" fmla="*/ 0 60000 65536"/>
              <a:gd name="T8" fmla="*/ 0 60000 65536"/>
              <a:gd name="T9" fmla="*/ 0 w 43200"/>
              <a:gd name="T10" fmla="*/ 0 h 42883"/>
              <a:gd name="T11" fmla="*/ 43200 w 43200"/>
              <a:gd name="T12" fmla="*/ 42883 h 428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2883" fill="none" extrusionOk="0">
                <a:moveTo>
                  <a:pt x="17618" y="42829"/>
                </a:moveTo>
                <a:cubicBezTo>
                  <a:pt x="7402" y="40913"/>
                  <a:pt x="0" y="31993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2107"/>
                  <a:pt x="35638" y="41090"/>
                  <a:pt x="25285" y="42883"/>
                </a:cubicBezTo>
              </a:path>
              <a:path w="43200" h="42883" stroke="0" extrusionOk="0">
                <a:moveTo>
                  <a:pt x="17618" y="42829"/>
                </a:moveTo>
                <a:cubicBezTo>
                  <a:pt x="7402" y="40913"/>
                  <a:pt x="0" y="31993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2107"/>
                  <a:pt x="35638" y="41090"/>
                  <a:pt x="25285" y="42883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Arc 1051"/>
          <p:cNvSpPr>
            <a:spLocks/>
          </p:cNvSpPr>
          <p:nvPr/>
        </p:nvSpPr>
        <p:spPr bwMode="auto">
          <a:xfrm flipV="1">
            <a:off x="4498975" y="5643563"/>
            <a:ext cx="238125" cy="119062"/>
          </a:xfrm>
          <a:custGeom>
            <a:avLst/>
            <a:gdLst>
              <a:gd name="T0" fmla="*/ 106815 w 43200"/>
              <a:gd name="T1" fmla="*/ 119062 h 43085"/>
              <a:gd name="T2" fmla="*/ 141640 w 43200"/>
              <a:gd name="T3" fmla="*/ 118297 h 43085"/>
              <a:gd name="T4" fmla="*/ 119063 w 43200"/>
              <a:gd name="T5" fmla="*/ 59690 h 43085"/>
              <a:gd name="T6" fmla="*/ 0 60000 65536"/>
              <a:gd name="T7" fmla="*/ 0 60000 65536"/>
              <a:gd name="T8" fmla="*/ 0 60000 65536"/>
              <a:gd name="T9" fmla="*/ 0 w 43200"/>
              <a:gd name="T10" fmla="*/ 0 h 43085"/>
              <a:gd name="T11" fmla="*/ 43200 w 43200"/>
              <a:gd name="T12" fmla="*/ 43085 h 430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085" fill="none" extrusionOk="0">
                <a:moveTo>
                  <a:pt x="19377" y="43085"/>
                </a:moveTo>
                <a:cubicBezTo>
                  <a:pt x="8367" y="41946"/>
                  <a:pt x="0" y="3266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1950"/>
                  <a:pt x="35858" y="40845"/>
                  <a:pt x="25696" y="42808"/>
                </a:cubicBezTo>
              </a:path>
              <a:path w="43200" h="43085" stroke="0" extrusionOk="0">
                <a:moveTo>
                  <a:pt x="19377" y="43085"/>
                </a:moveTo>
                <a:cubicBezTo>
                  <a:pt x="8367" y="41946"/>
                  <a:pt x="0" y="3266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1950"/>
                  <a:pt x="35858" y="40845"/>
                  <a:pt x="25696" y="42808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Arc 1052"/>
          <p:cNvSpPr>
            <a:spLocks/>
          </p:cNvSpPr>
          <p:nvPr/>
        </p:nvSpPr>
        <p:spPr bwMode="auto">
          <a:xfrm flipV="1">
            <a:off x="4546600" y="5649913"/>
            <a:ext cx="146050" cy="63500"/>
          </a:xfrm>
          <a:custGeom>
            <a:avLst/>
            <a:gdLst>
              <a:gd name="T0" fmla="*/ 26188 w 43200"/>
              <a:gd name="T1" fmla="*/ 58065 h 41744"/>
              <a:gd name="T2" fmla="*/ 99382 w 43200"/>
              <a:gd name="T3" fmla="*/ 63500 h 41744"/>
              <a:gd name="T4" fmla="*/ 73025 w 43200"/>
              <a:gd name="T5" fmla="*/ 32857 h 41744"/>
              <a:gd name="T6" fmla="*/ 0 60000 65536"/>
              <a:gd name="T7" fmla="*/ 0 60000 65536"/>
              <a:gd name="T8" fmla="*/ 0 60000 65536"/>
              <a:gd name="T9" fmla="*/ 0 w 43200"/>
              <a:gd name="T10" fmla="*/ 0 h 41744"/>
              <a:gd name="T11" fmla="*/ 43200 w 43200"/>
              <a:gd name="T12" fmla="*/ 41744 h 417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1744" fill="none" extrusionOk="0">
                <a:moveTo>
                  <a:pt x="7745" y="38171"/>
                </a:moveTo>
                <a:cubicBezTo>
                  <a:pt x="2836" y="34067"/>
                  <a:pt x="0" y="2799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0520"/>
                  <a:pt x="37715" y="38524"/>
                  <a:pt x="29396" y="41744"/>
                </a:cubicBezTo>
              </a:path>
              <a:path w="43200" h="41744" stroke="0" extrusionOk="0">
                <a:moveTo>
                  <a:pt x="7745" y="38171"/>
                </a:moveTo>
                <a:cubicBezTo>
                  <a:pt x="2836" y="34067"/>
                  <a:pt x="0" y="2799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0520"/>
                  <a:pt x="37715" y="38524"/>
                  <a:pt x="29396" y="41744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Arc 1053"/>
          <p:cNvSpPr>
            <a:spLocks/>
          </p:cNvSpPr>
          <p:nvPr/>
        </p:nvSpPr>
        <p:spPr bwMode="auto">
          <a:xfrm flipV="1">
            <a:off x="4570413" y="5661025"/>
            <a:ext cx="92075" cy="36513"/>
          </a:xfrm>
          <a:custGeom>
            <a:avLst/>
            <a:gdLst>
              <a:gd name="T0" fmla="*/ 7025 w 43200"/>
              <a:gd name="T1" fmla="*/ 33924 h 35592"/>
              <a:gd name="T2" fmla="*/ 81111 w 43200"/>
              <a:gd name="T3" fmla="*/ 36513 h 35592"/>
              <a:gd name="T4" fmla="*/ 46038 w 43200"/>
              <a:gd name="T5" fmla="*/ 22159 h 35592"/>
              <a:gd name="T6" fmla="*/ 0 60000 65536"/>
              <a:gd name="T7" fmla="*/ 0 60000 65536"/>
              <a:gd name="T8" fmla="*/ 0 60000 65536"/>
              <a:gd name="T9" fmla="*/ 0 w 43200"/>
              <a:gd name="T10" fmla="*/ 0 h 35592"/>
              <a:gd name="T11" fmla="*/ 43200 w 43200"/>
              <a:gd name="T12" fmla="*/ 35592 h 355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35592" fill="none" extrusionOk="0">
                <a:moveTo>
                  <a:pt x="3295" y="33068"/>
                </a:moveTo>
                <a:cubicBezTo>
                  <a:pt x="1142" y="29630"/>
                  <a:pt x="0" y="25656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6726"/>
                  <a:pt x="41376" y="31686"/>
                  <a:pt x="38055" y="35591"/>
                </a:cubicBezTo>
              </a:path>
              <a:path w="43200" h="35592" stroke="0" extrusionOk="0">
                <a:moveTo>
                  <a:pt x="3295" y="33068"/>
                </a:moveTo>
                <a:cubicBezTo>
                  <a:pt x="1142" y="29630"/>
                  <a:pt x="0" y="25656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6726"/>
                  <a:pt x="41376" y="31686"/>
                  <a:pt x="38055" y="35591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AutoShape 1054"/>
          <p:cNvSpPr>
            <a:spLocks noChangeArrowheads="1"/>
          </p:cNvSpPr>
          <p:nvPr/>
        </p:nvSpPr>
        <p:spPr bwMode="auto">
          <a:xfrm flipV="1">
            <a:off x="4541838" y="5632450"/>
            <a:ext cx="146050" cy="76200"/>
          </a:xfrm>
          <a:custGeom>
            <a:avLst/>
            <a:gdLst>
              <a:gd name="T0" fmla="*/ 73025 w 21600"/>
              <a:gd name="T1" fmla="*/ 0 h 21600"/>
              <a:gd name="T2" fmla="*/ 13942 w 21600"/>
              <a:gd name="T3" fmla="*/ 25178 h 21600"/>
              <a:gd name="T4" fmla="*/ 73025 w 21600"/>
              <a:gd name="T5" fmla="*/ 9359 h 21600"/>
              <a:gd name="T6" fmla="*/ 132108 w 21600"/>
              <a:gd name="T7" fmla="*/ 25178 h 21600"/>
              <a:gd name="T8" fmla="*/ 0 60000 65536"/>
              <a:gd name="T9" fmla="*/ 0 60000 65536"/>
              <a:gd name="T10" fmla="*/ 0 60000 65536"/>
              <a:gd name="T11" fmla="*/ 0 60000 65536"/>
              <a:gd name="T12" fmla="*/ 111 w 21600"/>
              <a:gd name="T13" fmla="*/ 0 h 21600"/>
              <a:gd name="T14" fmla="*/ 21489 w 21600"/>
              <a:gd name="T15" fmla="*/ 963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3286" y="7650"/>
                </a:moveTo>
                <a:cubicBezTo>
                  <a:pt x="4555" y="4622"/>
                  <a:pt x="7517" y="2652"/>
                  <a:pt x="10800" y="2653"/>
                </a:cubicBezTo>
                <a:cubicBezTo>
                  <a:pt x="14082" y="2653"/>
                  <a:pt x="17044" y="4622"/>
                  <a:pt x="18313" y="7650"/>
                </a:cubicBezTo>
                <a:lnTo>
                  <a:pt x="20760" y="6624"/>
                </a:lnTo>
                <a:cubicBezTo>
                  <a:pt x="19077" y="2611"/>
                  <a:pt x="15151" y="-1"/>
                  <a:pt x="10799" y="0"/>
                </a:cubicBezTo>
                <a:cubicBezTo>
                  <a:pt x="6448" y="0"/>
                  <a:pt x="2522" y="2611"/>
                  <a:pt x="839" y="6624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Arc 1055"/>
          <p:cNvSpPr>
            <a:spLocks/>
          </p:cNvSpPr>
          <p:nvPr/>
        </p:nvSpPr>
        <p:spPr bwMode="auto">
          <a:xfrm flipV="1">
            <a:off x="4545013" y="5703888"/>
            <a:ext cx="146050" cy="41275"/>
          </a:xfrm>
          <a:custGeom>
            <a:avLst/>
            <a:gdLst>
              <a:gd name="T0" fmla="*/ 0 w 42971"/>
              <a:gd name="T1" fmla="*/ 28406 h 26832"/>
              <a:gd name="T2" fmla="*/ 143865 w 42971"/>
              <a:gd name="T3" fmla="*/ 41275 h 26832"/>
              <a:gd name="T4" fmla="*/ 72636 w 42971"/>
              <a:gd name="T5" fmla="*/ 33227 h 26832"/>
              <a:gd name="T6" fmla="*/ 0 60000 65536"/>
              <a:gd name="T7" fmla="*/ 0 60000 65536"/>
              <a:gd name="T8" fmla="*/ 0 60000 65536"/>
              <a:gd name="T9" fmla="*/ 0 w 42971"/>
              <a:gd name="T10" fmla="*/ 0 h 26832"/>
              <a:gd name="T11" fmla="*/ 42971 w 42971"/>
              <a:gd name="T12" fmla="*/ 26832 h 268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971" h="26832" fill="none" extrusionOk="0">
                <a:moveTo>
                  <a:pt x="-1" y="18465"/>
                </a:moveTo>
                <a:cubicBezTo>
                  <a:pt x="1554" y="7860"/>
                  <a:pt x="10652" y="-1"/>
                  <a:pt x="21371" y="0"/>
                </a:cubicBezTo>
                <a:cubicBezTo>
                  <a:pt x="33300" y="0"/>
                  <a:pt x="42971" y="9670"/>
                  <a:pt x="42971" y="21600"/>
                </a:cubicBezTo>
                <a:cubicBezTo>
                  <a:pt x="42971" y="23363"/>
                  <a:pt x="42754" y="25120"/>
                  <a:pt x="42327" y="26831"/>
                </a:cubicBezTo>
              </a:path>
              <a:path w="42971" h="26832" stroke="0" extrusionOk="0">
                <a:moveTo>
                  <a:pt x="-1" y="18465"/>
                </a:moveTo>
                <a:cubicBezTo>
                  <a:pt x="1554" y="7860"/>
                  <a:pt x="10652" y="-1"/>
                  <a:pt x="21371" y="0"/>
                </a:cubicBezTo>
                <a:cubicBezTo>
                  <a:pt x="33300" y="0"/>
                  <a:pt x="42971" y="9670"/>
                  <a:pt x="42971" y="21600"/>
                </a:cubicBezTo>
                <a:cubicBezTo>
                  <a:pt x="42971" y="23363"/>
                  <a:pt x="42754" y="25120"/>
                  <a:pt x="42327" y="26831"/>
                </a:cubicBezTo>
                <a:lnTo>
                  <a:pt x="21371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Line 1056"/>
          <p:cNvSpPr>
            <a:spLocks noChangeShapeType="1"/>
          </p:cNvSpPr>
          <p:nvPr/>
        </p:nvSpPr>
        <p:spPr bwMode="auto">
          <a:xfrm>
            <a:off x="4545013" y="5688013"/>
            <a:ext cx="0" cy="2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4" name="Line 1057"/>
          <p:cNvSpPr>
            <a:spLocks noChangeShapeType="1"/>
          </p:cNvSpPr>
          <p:nvPr/>
        </p:nvSpPr>
        <p:spPr bwMode="auto">
          <a:xfrm>
            <a:off x="4691063" y="5684838"/>
            <a:ext cx="0" cy="2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54" name="Freeform 1058"/>
          <p:cNvSpPr>
            <a:spLocks/>
          </p:cNvSpPr>
          <p:nvPr/>
        </p:nvSpPr>
        <p:spPr bwMode="auto">
          <a:xfrm>
            <a:off x="4543425" y="5692775"/>
            <a:ext cx="144463" cy="58738"/>
          </a:xfrm>
          <a:custGeom>
            <a:avLst/>
            <a:gdLst/>
            <a:ahLst/>
            <a:cxnLst>
              <a:cxn ang="0">
                <a:pos x="1" y="0"/>
              </a:cxn>
              <a:cxn ang="0">
                <a:pos x="91" y="2"/>
              </a:cxn>
              <a:cxn ang="0">
                <a:pos x="90" y="17"/>
              </a:cxn>
              <a:cxn ang="0">
                <a:pos x="1" y="17"/>
              </a:cxn>
              <a:cxn ang="0">
                <a:pos x="1" y="0"/>
              </a:cxn>
            </a:cxnLst>
            <a:rect l="0" t="0" r="r" b="b"/>
            <a:pathLst>
              <a:path w="91" h="37">
                <a:moveTo>
                  <a:pt x="1" y="0"/>
                </a:moveTo>
                <a:cubicBezTo>
                  <a:pt x="19" y="20"/>
                  <a:pt x="66" y="18"/>
                  <a:pt x="91" y="2"/>
                </a:cubicBezTo>
                <a:cubicBezTo>
                  <a:pt x="88" y="11"/>
                  <a:pt x="87" y="3"/>
                  <a:pt x="90" y="17"/>
                </a:cubicBezTo>
                <a:cubicBezTo>
                  <a:pt x="70" y="32"/>
                  <a:pt x="28" y="37"/>
                  <a:pt x="1" y="17"/>
                </a:cubicBezTo>
                <a:cubicBezTo>
                  <a:pt x="4" y="17"/>
                  <a:pt x="0" y="7"/>
                  <a:pt x="1" y="0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shade val="46275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shade val="46275"/>
                  <a:invGamma/>
                </a:schemeClr>
              </a:gs>
            </a:gsLst>
            <a:lin ang="0" scaled="1"/>
          </a:gradFill>
          <a:ln w="31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8216" name="Picture 1059" descr="Lua do clear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83100" y="5105400"/>
            <a:ext cx="27622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7" name="Picture 1060" descr="Lua do clear"/>
          <p:cNvPicPr>
            <a:picLocks noChangeAspect="1" noChangeArrowheads="1" noCrop="1"/>
          </p:cNvPicPr>
          <p:nvPr/>
        </p:nvPicPr>
        <p:blipFill>
          <a:blip r:embed="rId3">
            <a:lum bright="40000" contrast="6000"/>
            <a:grayscl/>
          </a:blip>
          <a:srcRect/>
          <a:stretch>
            <a:fillRect/>
          </a:stretch>
        </p:blipFill>
        <p:spPr bwMode="auto">
          <a:xfrm rot="1401732">
            <a:off x="7866063" y="2667000"/>
            <a:ext cx="744537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8" name="Picture 1061" descr="Lua do clear"/>
          <p:cNvPicPr>
            <a:picLocks noChangeAspect="1" noChangeArrowheads="1" noCrop="1"/>
          </p:cNvPicPr>
          <p:nvPr/>
        </p:nvPicPr>
        <p:blipFill>
          <a:blip r:embed="rId3">
            <a:lum bright="46000" contrast="6000"/>
            <a:grayscl/>
          </a:blip>
          <a:srcRect/>
          <a:stretch>
            <a:fillRect/>
          </a:stretch>
        </p:blipFill>
        <p:spPr bwMode="auto">
          <a:xfrm>
            <a:off x="4343400" y="2819400"/>
            <a:ext cx="744538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9" name="Picture 1062" descr="Lua do clear"/>
          <p:cNvPicPr>
            <a:picLocks noChangeAspect="1" noChangeArrowheads="1" noCrop="1"/>
          </p:cNvPicPr>
          <p:nvPr/>
        </p:nvPicPr>
        <p:blipFill>
          <a:blip r:embed="rId3">
            <a:lum bright="46000" contrast="6000"/>
            <a:grayscl/>
          </a:blip>
          <a:srcRect/>
          <a:stretch>
            <a:fillRect/>
          </a:stretch>
        </p:blipFill>
        <p:spPr bwMode="auto">
          <a:xfrm>
            <a:off x="5105400" y="3048000"/>
            <a:ext cx="744538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063"/>
          <p:cNvGrpSpPr>
            <a:grpSpLocks/>
          </p:cNvGrpSpPr>
          <p:nvPr/>
        </p:nvGrpSpPr>
        <p:grpSpPr bwMode="auto">
          <a:xfrm>
            <a:off x="6324600" y="2514600"/>
            <a:ext cx="1905000" cy="3810000"/>
            <a:chOff x="4752" y="1152"/>
            <a:chExt cx="1200" cy="2400"/>
          </a:xfrm>
        </p:grpSpPr>
        <p:sp>
          <p:nvSpPr>
            <p:cNvPr id="8234" name="AutoShape 1064"/>
            <p:cNvSpPr>
              <a:spLocks noChangeArrowheads="1"/>
            </p:cNvSpPr>
            <p:nvPr/>
          </p:nvSpPr>
          <p:spPr bwMode="auto">
            <a:xfrm>
              <a:off x="4992" y="2544"/>
              <a:ext cx="672" cy="1008"/>
            </a:xfrm>
            <a:prstGeom prst="can">
              <a:avLst>
                <a:gd name="adj" fmla="val 37500"/>
              </a:avLst>
            </a:prstGeom>
            <a:solidFill>
              <a:srgbClr val="488BB8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5" name="Rectangle 1065"/>
            <p:cNvSpPr>
              <a:spLocks noChangeArrowheads="1"/>
            </p:cNvSpPr>
            <p:nvPr/>
          </p:nvSpPr>
          <p:spPr bwMode="auto">
            <a:xfrm>
              <a:off x="5232" y="3312"/>
              <a:ext cx="192" cy="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/>
            </a:p>
          </p:txBody>
        </p:sp>
        <p:sp>
          <p:nvSpPr>
            <p:cNvPr id="8236" name="Oval 1066"/>
            <p:cNvSpPr>
              <a:spLocks noChangeArrowheads="1"/>
            </p:cNvSpPr>
            <p:nvPr/>
          </p:nvSpPr>
          <p:spPr bwMode="auto">
            <a:xfrm>
              <a:off x="5068" y="2592"/>
              <a:ext cx="528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7" name="Rectangle 1067"/>
            <p:cNvSpPr>
              <a:spLocks noChangeArrowheads="1"/>
            </p:cNvSpPr>
            <p:nvPr/>
          </p:nvSpPr>
          <p:spPr bwMode="auto">
            <a:xfrm>
              <a:off x="5550" y="2592"/>
              <a:ext cx="144" cy="78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/>
            </a:p>
          </p:txBody>
        </p:sp>
        <p:pic>
          <p:nvPicPr>
            <p:cNvPr id="8238" name="Picture 1068" descr="Lua do clear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752" y="1920"/>
              <a:ext cx="1200" cy="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39" name="Rectangle 1069"/>
            <p:cNvSpPr>
              <a:spLocks noChangeArrowheads="1"/>
            </p:cNvSpPr>
            <p:nvPr/>
          </p:nvSpPr>
          <p:spPr bwMode="auto">
            <a:xfrm>
              <a:off x="4974" y="2602"/>
              <a:ext cx="144" cy="78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/>
            </a:p>
          </p:txBody>
        </p:sp>
        <p:pic>
          <p:nvPicPr>
            <p:cNvPr id="8240" name="Picture 1070" descr="Lua do clear"/>
            <p:cNvPicPr>
              <a:picLocks noChangeAspect="1" noChangeArrowheads="1" noCrop="1"/>
            </p:cNvPicPr>
            <p:nvPr/>
          </p:nvPicPr>
          <p:blipFill>
            <a:blip r:embed="rId3">
              <a:lum bright="46000" contrast="6000"/>
              <a:grayscl/>
            </a:blip>
            <a:srcRect/>
            <a:stretch>
              <a:fillRect/>
            </a:stretch>
          </p:blipFill>
          <p:spPr bwMode="auto">
            <a:xfrm>
              <a:off x="5136" y="1152"/>
              <a:ext cx="469" cy="10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41" name="Oval 1071"/>
            <p:cNvSpPr>
              <a:spLocks noChangeArrowheads="1"/>
            </p:cNvSpPr>
            <p:nvPr/>
          </p:nvSpPr>
          <p:spPr bwMode="auto">
            <a:xfrm>
              <a:off x="4975" y="2486"/>
              <a:ext cx="674" cy="20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2" name="Arc 1072"/>
            <p:cNvSpPr>
              <a:spLocks/>
            </p:cNvSpPr>
            <p:nvPr/>
          </p:nvSpPr>
          <p:spPr bwMode="auto">
            <a:xfrm rot="21357995" flipH="1">
              <a:off x="4974" y="2086"/>
              <a:ext cx="282" cy="558"/>
            </a:xfrm>
            <a:custGeom>
              <a:avLst/>
              <a:gdLst>
                <a:gd name="T0" fmla="*/ 0 w 29491"/>
                <a:gd name="T1" fmla="*/ 39 h 21600"/>
                <a:gd name="T2" fmla="*/ 282 w 29491"/>
                <a:gd name="T3" fmla="*/ 517 h 21600"/>
                <a:gd name="T4" fmla="*/ 76 w 29491"/>
                <a:gd name="T5" fmla="*/ 558 h 21600"/>
                <a:gd name="T6" fmla="*/ 0 60000 65536"/>
                <a:gd name="T7" fmla="*/ 0 60000 65536"/>
                <a:gd name="T8" fmla="*/ 0 60000 65536"/>
                <a:gd name="T9" fmla="*/ 0 w 29491"/>
                <a:gd name="T10" fmla="*/ 0 h 21600"/>
                <a:gd name="T11" fmla="*/ 29491 w 2949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491" h="21600" fill="none" extrusionOk="0">
                  <a:moveTo>
                    <a:pt x="0" y="1516"/>
                  </a:moveTo>
                  <a:cubicBezTo>
                    <a:pt x="2530" y="514"/>
                    <a:pt x="5228" y="-1"/>
                    <a:pt x="7950" y="0"/>
                  </a:cubicBezTo>
                  <a:cubicBezTo>
                    <a:pt x="19258" y="0"/>
                    <a:pt x="28652" y="8722"/>
                    <a:pt x="29490" y="20000"/>
                  </a:cubicBezTo>
                </a:path>
                <a:path w="29491" h="21600" stroke="0" extrusionOk="0">
                  <a:moveTo>
                    <a:pt x="0" y="1516"/>
                  </a:moveTo>
                  <a:cubicBezTo>
                    <a:pt x="2530" y="514"/>
                    <a:pt x="5228" y="-1"/>
                    <a:pt x="7950" y="0"/>
                  </a:cubicBezTo>
                  <a:cubicBezTo>
                    <a:pt x="19258" y="0"/>
                    <a:pt x="28652" y="8722"/>
                    <a:pt x="29490" y="20000"/>
                  </a:cubicBezTo>
                  <a:lnTo>
                    <a:pt x="7950" y="21600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3" name="Arc 1073"/>
            <p:cNvSpPr>
              <a:spLocks/>
            </p:cNvSpPr>
            <p:nvPr/>
          </p:nvSpPr>
          <p:spPr bwMode="auto">
            <a:xfrm>
              <a:off x="5491" y="2083"/>
              <a:ext cx="158" cy="524"/>
            </a:xfrm>
            <a:custGeom>
              <a:avLst/>
              <a:gdLst>
                <a:gd name="T0" fmla="*/ 0 w 21600"/>
                <a:gd name="T1" fmla="*/ 0 h 21600"/>
                <a:gd name="T2" fmla="*/ 158 w 21600"/>
                <a:gd name="T3" fmla="*/ 524 h 21600"/>
                <a:gd name="T4" fmla="*/ 0 w 21600"/>
                <a:gd name="T5" fmla="*/ 524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4" name="Rectangle 1074"/>
            <p:cNvSpPr>
              <a:spLocks noChangeArrowheads="1"/>
            </p:cNvSpPr>
            <p:nvPr/>
          </p:nvSpPr>
          <p:spPr bwMode="auto">
            <a:xfrm>
              <a:off x="5144" y="2083"/>
              <a:ext cx="357" cy="444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5" name="AutoShape 1075"/>
            <p:cNvSpPr>
              <a:spLocks/>
            </p:cNvSpPr>
            <p:nvPr/>
          </p:nvSpPr>
          <p:spPr bwMode="auto">
            <a:xfrm rot="-5400000">
              <a:off x="5154" y="1765"/>
              <a:ext cx="343" cy="456"/>
            </a:xfrm>
            <a:prstGeom prst="rightBracket">
              <a:avLst>
                <a:gd name="adj" fmla="val 11079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076"/>
            <p:cNvGrpSpPr>
              <a:grpSpLocks/>
            </p:cNvGrpSpPr>
            <p:nvPr/>
          </p:nvGrpSpPr>
          <p:grpSpPr bwMode="auto">
            <a:xfrm>
              <a:off x="5610" y="2169"/>
              <a:ext cx="198" cy="282"/>
              <a:chOff x="2448" y="2736"/>
              <a:chExt cx="432" cy="384"/>
            </a:xfrm>
          </p:grpSpPr>
          <p:sp>
            <p:nvSpPr>
              <p:cNvPr id="8249" name="Freeform 1077"/>
              <p:cNvSpPr>
                <a:spLocks/>
              </p:cNvSpPr>
              <p:nvPr/>
            </p:nvSpPr>
            <p:spPr bwMode="auto">
              <a:xfrm>
                <a:off x="2448" y="2784"/>
                <a:ext cx="336" cy="192"/>
              </a:xfrm>
              <a:custGeom>
                <a:avLst/>
                <a:gdLst>
                  <a:gd name="T0" fmla="*/ 0 w 336"/>
                  <a:gd name="T1" fmla="*/ 192 h 192"/>
                  <a:gd name="T2" fmla="*/ 192 w 336"/>
                  <a:gd name="T3" fmla="*/ 144 h 192"/>
                  <a:gd name="T4" fmla="*/ 336 w 336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336"/>
                  <a:gd name="T10" fmla="*/ 0 h 192"/>
                  <a:gd name="T11" fmla="*/ 336 w 336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36" h="192">
                    <a:moveTo>
                      <a:pt x="0" y="192"/>
                    </a:moveTo>
                    <a:cubicBezTo>
                      <a:pt x="68" y="184"/>
                      <a:pt x="136" y="176"/>
                      <a:pt x="192" y="144"/>
                    </a:cubicBezTo>
                    <a:cubicBezTo>
                      <a:pt x="248" y="112"/>
                      <a:pt x="292" y="56"/>
                      <a:pt x="336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0" name="Freeform 1078"/>
              <p:cNvSpPr>
                <a:spLocks/>
              </p:cNvSpPr>
              <p:nvPr/>
            </p:nvSpPr>
            <p:spPr bwMode="auto">
              <a:xfrm>
                <a:off x="2496" y="2736"/>
                <a:ext cx="384" cy="384"/>
              </a:xfrm>
              <a:custGeom>
                <a:avLst/>
                <a:gdLst>
                  <a:gd name="T0" fmla="*/ 0 w 384"/>
                  <a:gd name="T1" fmla="*/ 384 h 384"/>
                  <a:gd name="T2" fmla="*/ 240 w 384"/>
                  <a:gd name="T3" fmla="*/ 288 h 384"/>
                  <a:gd name="T4" fmla="*/ 384 w 384"/>
                  <a:gd name="T5" fmla="*/ 0 h 384"/>
                  <a:gd name="T6" fmla="*/ 0 60000 65536"/>
                  <a:gd name="T7" fmla="*/ 0 60000 65536"/>
                  <a:gd name="T8" fmla="*/ 0 60000 65536"/>
                  <a:gd name="T9" fmla="*/ 0 w 384"/>
                  <a:gd name="T10" fmla="*/ 0 h 384"/>
                  <a:gd name="T11" fmla="*/ 384 w 384"/>
                  <a:gd name="T12" fmla="*/ 384 h 3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4" h="384">
                    <a:moveTo>
                      <a:pt x="0" y="384"/>
                    </a:moveTo>
                    <a:cubicBezTo>
                      <a:pt x="88" y="368"/>
                      <a:pt x="176" y="352"/>
                      <a:pt x="240" y="288"/>
                    </a:cubicBezTo>
                    <a:cubicBezTo>
                      <a:pt x="304" y="224"/>
                      <a:pt x="360" y="48"/>
                      <a:pt x="384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1" name="Freeform 1079"/>
              <p:cNvSpPr>
                <a:spLocks/>
              </p:cNvSpPr>
              <p:nvPr/>
            </p:nvSpPr>
            <p:spPr bwMode="auto">
              <a:xfrm>
                <a:off x="2784" y="2736"/>
                <a:ext cx="96" cy="48"/>
              </a:xfrm>
              <a:custGeom>
                <a:avLst/>
                <a:gdLst>
                  <a:gd name="T0" fmla="*/ 0 w 96"/>
                  <a:gd name="T1" fmla="*/ 48 h 48"/>
                  <a:gd name="T2" fmla="*/ 96 w 96"/>
                  <a:gd name="T3" fmla="*/ 0 h 48"/>
                  <a:gd name="T4" fmla="*/ 0 60000 65536"/>
                  <a:gd name="T5" fmla="*/ 0 60000 65536"/>
                  <a:gd name="T6" fmla="*/ 0 w 96"/>
                  <a:gd name="T7" fmla="*/ 0 h 48"/>
                  <a:gd name="T8" fmla="*/ 96 w 96"/>
                  <a:gd name="T9" fmla="*/ 48 h 4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48">
                    <a:moveTo>
                      <a:pt x="0" y="48"/>
                    </a:moveTo>
                    <a:cubicBezTo>
                      <a:pt x="40" y="28"/>
                      <a:pt x="80" y="8"/>
                      <a:pt x="96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47" name="Oval 1080"/>
            <p:cNvSpPr>
              <a:spLocks noChangeArrowheads="1"/>
            </p:cNvSpPr>
            <p:nvPr/>
          </p:nvSpPr>
          <p:spPr bwMode="auto">
            <a:xfrm>
              <a:off x="5134" y="2019"/>
              <a:ext cx="357" cy="120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8" name="Oval 1081"/>
            <p:cNvSpPr>
              <a:spLocks noChangeArrowheads="1"/>
            </p:cNvSpPr>
            <p:nvPr/>
          </p:nvSpPr>
          <p:spPr bwMode="auto">
            <a:xfrm>
              <a:off x="5291" y="2003"/>
              <a:ext cx="64" cy="40"/>
            </a:xfrm>
            <a:prstGeom prst="ellipse">
              <a:avLst/>
            </a:prstGeom>
            <a:solidFill>
              <a:schemeClr val="tx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082"/>
          <p:cNvGrpSpPr>
            <a:grpSpLocks/>
          </p:cNvGrpSpPr>
          <p:nvPr/>
        </p:nvGrpSpPr>
        <p:grpSpPr bwMode="auto">
          <a:xfrm>
            <a:off x="3962400" y="3810000"/>
            <a:ext cx="1447800" cy="1600200"/>
            <a:chOff x="1584" y="2352"/>
            <a:chExt cx="1104" cy="1200"/>
          </a:xfrm>
        </p:grpSpPr>
        <p:sp>
          <p:nvSpPr>
            <p:cNvPr id="8222" name="Oval 1083"/>
            <p:cNvSpPr>
              <a:spLocks noChangeArrowheads="1"/>
            </p:cNvSpPr>
            <p:nvPr/>
          </p:nvSpPr>
          <p:spPr bwMode="auto">
            <a:xfrm>
              <a:off x="1680" y="3312"/>
              <a:ext cx="816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3" name="Line 1084"/>
            <p:cNvSpPr>
              <a:spLocks noChangeShapeType="1"/>
            </p:cNvSpPr>
            <p:nvPr/>
          </p:nvSpPr>
          <p:spPr bwMode="auto">
            <a:xfrm>
              <a:off x="1584" y="235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4" name="Arc 1085"/>
            <p:cNvSpPr>
              <a:spLocks/>
            </p:cNvSpPr>
            <p:nvPr/>
          </p:nvSpPr>
          <p:spPr bwMode="auto">
            <a:xfrm rot="21357995" flipH="1">
              <a:off x="1679" y="2835"/>
              <a:ext cx="341" cy="665"/>
            </a:xfrm>
            <a:custGeom>
              <a:avLst/>
              <a:gdLst>
                <a:gd name="T0" fmla="*/ 0 w 29491"/>
                <a:gd name="T1" fmla="*/ 47 h 21600"/>
                <a:gd name="T2" fmla="*/ 341 w 29491"/>
                <a:gd name="T3" fmla="*/ 616 h 21600"/>
                <a:gd name="T4" fmla="*/ 92 w 29491"/>
                <a:gd name="T5" fmla="*/ 665 h 21600"/>
                <a:gd name="T6" fmla="*/ 0 60000 65536"/>
                <a:gd name="T7" fmla="*/ 0 60000 65536"/>
                <a:gd name="T8" fmla="*/ 0 60000 65536"/>
                <a:gd name="T9" fmla="*/ 0 w 29491"/>
                <a:gd name="T10" fmla="*/ 0 h 21600"/>
                <a:gd name="T11" fmla="*/ 29491 w 2949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491" h="21600" fill="none" extrusionOk="0">
                  <a:moveTo>
                    <a:pt x="0" y="1516"/>
                  </a:moveTo>
                  <a:cubicBezTo>
                    <a:pt x="2530" y="514"/>
                    <a:pt x="5228" y="-1"/>
                    <a:pt x="7950" y="0"/>
                  </a:cubicBezTo>
                  <a:cubicBezTo>
                    <a:pt x="19258" y="0"/>
                    <a:pt x="28652" y="8722"/>
                    <a:pt x="29490" y="20000"/>
                  </a:cubicBezTo>
                </a:path>
                <a:path w="29491" h="21600" stroke="0" extrusionOk="0">
                  <a:moveTo>
                    <a:pt x="0" y="1516"/>
                  </a:moveTo>
                  <a:cubicBezTo>
                    <a:pt x="2530" y="514"/>
                    <a:pt x="5228" y="-1"/>
                    <a:pt x="7950" y="0"/>
                  </a:cubicBezTo>
                  <a:cubicBezTo>
                    <a:pt x="19258" y="0"/>
                    <a:pt x="28652" y="8722"/>
                    <a:pt x="29490" y="20000"/>
                  </a:cubicBezTo>
                  <a:lnTo>
                    <a:pt x="7950" y="2160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5" name="Arc 1086"/>
            <p:cNvSpPr>
              <a:spLocks/>
            </p:cNvSpPr>
            <p:nvPr/>
          </p:nvSpPr>
          <p:spPr bwMode="auto">
            <a:xfrm>
              <a:off x="2304" y="2832"/>
              <a:ext cx="192" cy="624"/>
            </a:xfrm>
            <a:custGeom>
              <a:avLst/>
              <a:gdLst>
                <a:gd name="T0" fmla="*/ 0 w 21600"/>
                <a:gd name="T1" fmla="*/ 0 h 21600"/>
                <a:gd name="T2" fmla="*/ 192 w 21600"/>
                <a:gd name="T3" fmla="*/ 624 h 21600"/>
                <a:gd name="T4" fmla="*/ 0 w 21600"/>
                <a:gd name="T5" fmla="*/ 624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6" name="Rectangle 1087"/>
            <p:cNvSpPr>
              <a:spLocks noChangeArrowheads="1"/>
            </p:cNvSpPr>
            <p:nvPr/>
          </p:nvSpPr>
          <p:spPr bwMode="auto">
            <a:xfrm>
              <a:off x="1872" y="2832"/>
              <a:ext cx="432" cy="52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7" name="AutoShape 1088"/>
            <p:cNvSpPr>
              <a:spLocks/>
            </p:cNvSpPr>
            <p:nvPr/>
          </p:nvSpPr>
          <p:spPr bwMode="auto">
            <a:xfrm rot="-5400000">
              <a:off x="1900" y="2448"/>
              <a:ext cx="408" cy="552"/>
            </a:xfrm>
            <a:prstGeom prst="rightBracket">
              <a:avLst>
                <a:gd name="adj" fmla="val 11275"/>
              </a:avLst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" name="Group 1089"/>
            <p:cNvGrpSpPr>
              <a:grpSpLocks/>
            </p:cNvGrpSpPr>
            <p:nvPr/>
          </p:nvGrpSpPr>
          <p:grpSpPr bwMode="auto">
            <a:xfrm>
              <a:off x="2448" y="2934"/>
              <a:ext cx="240" cy="336"/>
              <a:chOff x="2448" y="2736"/>
              <a:chExt cx="432" cy="384"/>
            </a:xfrm>
          </p:grpSpPr>
          <p:sp>
            <p:nvSpPr>
              <p:cNvPr id="8231" name="Freeform 1090"/>
              <p:cNvSpPr>
                <a:spLocks/>
              </p:cNvSpPr>
              <p:nvPr/>
            </p:nvSpPr>
            <p:spPr bwMode="auto">
              <a:xfrm>
                <a:off x="2448" y="2784"/>
                <a:ext cx="336" cy="192"/>
              </a:xfrm>
              <a:custGeom>
                <a:avLst/>
                <a:gdLst>
                  <a:gd name="T0" fmla="*/ 0 w 336"/>
                  <a:gd name="T1" fmla="*/ 192 h 192"/>
                  <a:gd name="T2" fmla="*/ 192 w 336"/>
                  <a:gd name="T3" fmla="*/ 144 h 192"/>
                  <a:gd name="T4" fmla="*/ 336 w 336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336"/>
                  <a:gd name="T10" fmla="*/ 0 h 192"/>
                  <a:gd name="T11" fmla="*/ 336 w 336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36" h="192">
                    <a:moveTo>
                      <a:pt x="0" y="192"/>
                    </a:moveTo>
                    <a:cubicBezTo>
                      <a:pt x="68" y="184"/>
                      <a:pt x="136" y="176"/>
                      <a:pt x="192" y="144"/>
                    </a:cubicBezTo>
                    <a:cubicBezTo>
                      <a:pt x="248" y="112"/>
                      <a:pt x="292" y="56"/>
                      <a:pt x="336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2" name="Freeform 1091"/>
              <p:cNvSpPr>
                <a:spLocks/>
              </p:cNvSpPr>
              <p:nvPr/>
            </p:nvSpPr>
            <p:spPr bwMode="auto">
              <a:xfrm>
                <a:off x="2496" y="2736"/>
                <a:ext cx="384" cy="384"/>
              </a:xfrm>
              <a:custGeom>
                <a:avLst/>
                <a:gdLst>
                  <a:gd name="T0" fmla="*/ 0 w 384"/>
                  <a:gd name="T1" fmla="*/ 384 h 384"/>
                  <a:gd name="T2" fmla="*/ 240 w 384"/>
                  <a:gd name="T3" fmla="*/ 288 h 384"/>
                  <a:gd name="T4" fmla="*/ 384 w 384"/>
                  <a:gd name="T5" fmla="*/ 0 h 384"/>
                  <a:gd name="T6" fmla="*/ 0 60000 65536"/>
                  <a:gd name="T7" fmla="*/ 0 60000 65536"/>
                  <a:gd name="T8" fmla="*/ 0 60000 65536"/>
                  <a:gd name="T9" fmla="*/ 0 w 384"/>
                  <a:gd name="T10" fmla="*/ 0 h 384"/>
                  <a:gd name="T11" fmla="*/ 384 w 384"/>
                  <a:gd name="T12" fmla="*/ 384 h 3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4" h="384">
                    <a:moveTo>
                      <a:pt x="0" y="384"/>
                    </a:moveTo>
                    <a:cubicBezTo>
                      <a:pt x="88" y="368"/>
                      <a:pt x="176" y="352"/>
                      <a:pt x="240" y="288"/>
                    </a:cubicBezTo>
                    <a:cubicBezTo>
                      <a:pt x="304" y="224"/>
                      <a:pt x="360" y="48"/>
                      <a:pt x="384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3" name="Freeform 1092"/>
              <p:cNvSpPr>
                <a:spLocks/>
              </p:cNvSpPr>
              <p:nvPr/>
            </p:nvSpPr>
            <p:spPr bwMode="auto">
              <a:xfrm>
                <a:off x="2784" y="2736"/>
                <a:ext cx="96" cy="48"/>
              </a:xfrm>
              <a:custGeom>
                <a:avLst/>
                <a:gdLst>
                  <a:gd name="T0" fmla="*/ 0 w 96"/>
                  <a:gd name="T1" fmla="*/ 48 h 48"/>
                  <a:gd name="T2" fmla="*/ 96 w 96"/>
                  <a:gd name="T3" fmla="*/ 0 h 48"/>
                  <a:gd name="T4" fmla="*/ 0 60000 65536"/>
                  <a:gd name="T5" fmla="*/ 0 60000 65536"/>
                  <a:gd name="T6" fmla="*/ 0 w 96"/>
                  <a:gd name="T7" fmla="*/ 0 h 48"/>
                  <a:gd name="T8" fmla="*/ 96 w 96"/>
                  <a:gd name="T9" fmla="*/ 48 h 4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48">
                    <a:moveTo>
                      <a:pt x="0" y="48"/>
                    </a:moveTo>
                    <a:cubicBezTo>
                      <a:pt x="40" y="28"/>
                      <a:pt x="80" y="8"/>
                      <a:pt x="96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29" name="Oval 1093"/>
            <p:cNvSpPr>
              <a:spLocks noChangeArrowheads="1"/>
            </p:cNvSpPr>
            <p:nvPr/>
          </p:nvSpPr>
          <p:spPr bwMode="auto">
            <a:xfrm>
              <a:off x="1872" y="2756"/>
              <a:ext cx="432" cy="14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0" name="Oval 1094"/>
            <p:cNvSpPr>
              <a:spLocks noChangeArrowheads="1"/>
            </p:cNvSpPr>
            <p:nvPr/>
          </p:nvSpPr>
          <p:spPr bwMode="auto">
            <a:xfrm>
              <a:off x="2062" y="2736"/>
              <a:ext cx="7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5153758" y="6518275"/>
            <a:ext cx="4038600" cy="3048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 altLang="vi-VN"/>
          </a:p>
        </p:txBody>
      </p:sp>
      <p:sp>
        <p:nvSpPr>
          <p:cNvPr id="13315" name="Line 3"/>
          <p:cNvSpPr>
            <a:spLocks noChangeShapeType="1"/>
          </p:cNvSpPr>
          <p:nvPr/>
        </p:nvSpPr>
        <p:spPr bwMode="auto">
          <a:xfrm flipH="1">
            <a:off x="8811358" y="0"/>
            <a:ext cx="27842" cy="65659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7759212" y="5391150"/>
            <a:ext cx="609600" cy="76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6096673 h 21600"/>
              <a:gd name="T4" fmla="*/ 0 w 21600"/>
              <a:gd name="T5" fmla="*/ 20817586 h 21600"/>
              <a:gd name="T6" fmla="*/ 2147483647 w 21600"/>
              <a:gd name="T7" fmla="*/ 35538609 h 21600"/>
              <a:gd name="T8" fmla="*/ 2147483647 w 21600"/>
              <a:gd name="T9" fmla="*/ 41635284 h 21600"/>
              <a:gd name="T10" fmla="*/ 2147483647 w 21600"/>
              <a:gd name="T11" fmla="*/ 35538609 h 21600"/>
              <a:gd name="T12" fmla="*/ 2147483647 w 21600"/>
              <a:gd name="T13" fmla="*/ 20817586 h 21600"/>
              <a:gd name="T14" fmla="*/ 2147483647 w 21600"/>
              <a:gd name="T15" fmla="*/ 6096673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8235462" y="5391150"/>
            <a:ext cx="762000" cy="76200"/>
          </a:xfrm>
          <a:prstGeom prst="leftArrow">
            <a:avLst>
              <a:gd name="adj1" fmla="val 50000"/>
              <a:gd name="adj2" fmla="val 270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 altLang="vi-VN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696200" y="5238750"/>
            <a:ext cx="748812" cy="1314450"/>
            <a:chOff x="4236" y="2913"/>
            <a:chExt cx="472" cy="828"/>
          </a:xfrm>
        </p:grpSpPr>
        <p:sp>
          <p:nvSpPr>
            <p:cNvPr id="13567" name="Oval 7"/>
            <p:cNvSpPr>
              <a:spLocks noChangeArrowheads="1"/>
            </p:cNvSpPr>
            <p:nvPr/>
          </p:nvSpPr>
          <p:spPr bwMode="auto">
            <a:xfrm>
              <a:off x="4241" y="3393"/>
              <a:ext cx="462" cy="34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6CC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3568" name="AutoShape 8"/>
            <p:cNvSpPr>
              <a:spLocks noChangeArrowheads="1"/>
            </p:cNvSpPr>
            <p:nvPr/>
          </p:nvSpPr>
          <p:spPr bwMode="auto">
            <a:xfrm>
              <a:off x="4405" y="3281"/>
              <a:ext cx="127" cy="144"/>
            </a:xfrm>
            <a:prstGeom prst="can">
              <a:avLst>
                <a:gd name="adj" fmla="val 47244"/>
              </a:avLst>
            </a:prstGeom>
            <a:gradFill rotWithShape="1">
              <a:gsLst>
                <a:gs pos="0">
                  <a:srgbClr val="66CCFF"/>
                </a:gs>
                <a:gs pos="50000">
                  <a:srgbClr val="FFFFFF"/>
                </a:gs>
                <a:gs pos="100000">
                  <a:srgbClr val="66CCFF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3569" name="Oval 9"/>
            <p:cNvSpPr>
              <a:spLocks noChangeArrowheads="1"/>
            </p:cNvSpPr>
            <p:nvPr/>
          </p:nvSpPr>
          <p:spPr bwMode="auto">
            <a:xfrm>
              <a:off x="4328" y="3616"/>
              <a:ext cx="298" cy="123"/>
            </a:xfrm>
            <a:prstGeom prst="ellipse">
              <a:avLst/>
            </a:prstGeom>
            <a:solidFill>
              <a:srgbClr val="3399FF">
                <a:alpha val="45097"/>
              </a:srgbClr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3570" name="Oval 10"/>
            <p:cNvSpPr>
              <a:spLocks noChangeArrowheads="1"/>
            </p:cNvSpPr>
            <p:nvPr/>
          </p:nvSpPr>
          <p:spPr bwMode="auto">
            <a:xfrm>
              <a:off x="4241" y="3470"/>
              <a:ext cx="462" cy="174"/>
            </a:xfrm>
            <a:prstGeom prst="ellipse">
              <a:avLst/>
            </a:prstGeom>
            <a:solidFill>
              <a:srgbClr val="FFCC00">
                <a:alpha val="30196"/>
              </a:srgbClr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3571" name="Freeform 11"/>
            <p:cNvSpPr>
              <a:spLocks/>
            </p:cNvSpPr>
            <p:nvPr/>
          </p:nvSpPr>
          <p:spPr bwMode="auto">
            <a:xfrm flipH="1">
              <a:off x="4532" y="3344"/>
              <a:ext cx="47" cy="92"/>
            </a:xfrm>
            <a:custGeom>
              <a:avLst/>
              <a:gdLst>
                <a:gd name="T0" fmla="*/ 43 w 48"/>
                <a:gd name="T1" fmla="*/ 0 h 144"/>
                <a:gd name="T2" fmla="*/ 43 w 48"/>
                <a:gd name="T3" fmla="*/ 10 h 144"/>
                <a:gd name="T4" fmla="*/ 0 w 48"/>
                <a:gd name="T5" fmla="*/ 15 h 144"/>
                <a:gd name="T6" fmla="*/ 0 60000 65536"/>
                <a:gd name="T7" fmla="*/ 0 60000 65536"/>
                <a:gd name="T8" fmla="*/ 0 60000 65536"/>
                <a:gd name="T9" fmla="*/ 0 w 48"/>
                <a:gd name="T10" fmla="*/ 0 h 144"/>
                <a:gd name="T11" fmla="*/ 48 w 48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144">
                  <a:moveTo>
                    <a:pt x="48" y="0"/>
                  </a:moveTo>
                  <a:cubicBezTo>
                    <a:pt x="48" y="48"/>
                    <a:pt x="48" y="96"/>
                    <a:pt x="48" y="96"/>
                  </a:cubicBezTo>
                  <a:cubicBezTo>
                    <a:pt x="40" y="120"/>
                    <a:pt x="48" y="138"/>
                    <a:pt x="0" y="144"/>
                  </a:cubicBezTo>
                </a:path>
              </a:pathLst>
            </a:custGeom>
            <a:noFill/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72" name="Freeform 12"/>
            <p:cNvSpPr>
              <a:spLocks/>
            </p:cNvSpPr>
            <p:nvPr/>
          </p:nvSpPr>
          <p:spPr bwMode="auto">
            <a:xfrm>
              <a:off x="4356" y="3345"/>
              <a:ext cx="47" cy="92"/>
            </a:xfrm>
            <a:custGeom>
              <a:avLst/>
              <a:gdLst>
                <a:gd name="T0" fmla="*/ 43 w 48"/>
                <a:gd name="T1" fmla="*/ 0 h 144"/>
                <a:gd name="T2" fmla="*/ 43 w 48"/>
                <a:gd name="T3" fmla="*/ 10 h 144"/>
                <a:gd name="T4" fmla="*/ 0 w 48"/>
                <a:gd name="T5" fmla="*/ 15 h 144"/>
                <a:gd name="T6" fmla="*/ 0 60000 65536"/>
                <a:gd name="T7" fmla="*/ 0 60000 65536"/>
                <a:gd name="T8" fmla="*/ 0 60000 65536"/>
                <a:gd name="T9" fmla="*/ 0 w 48"/>
                <a:gd name="T10" fmla="*/ 0 h 144"/>
                <a:gd name="T11" fmla="*/ 48 w 48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144">
                  <a:moveTo>
                    <a:pt x="48" y="0"/>
                  </a:moveTo>
                  <a:cubicBezTo>
                    <a:pt x="48" y="48"/>
                    <a:pt x="48" y="96"/>
                    <a:pt x="48" y="96"/>
                  </a:cubicBezTo>
                  <a:cubicBezTo>
                    <a:pt x="40" y="120"/>
                    <a:pt x="48" y="138"/>
                    <a:pt x="0" y="144"/>
                  </a:cubicBezTo>
                </a:path>
              </a:pathLst>
            </a:custGeom>
            <a:noFill/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73" name="AutoShape 13"/>
            <p:cNvSpPr>
              <a:spLocks noChangeArrowheads="1"/>
            </p:cNvSpPr>
            <p:nvPr/>
          </p:nvSpPr>
          <p:spPr bwMode="auto">
            <a:xfrm rot="16200000" flipV="1">
              <a:off x="4376" y="3409"/>
              <a:ext cx="192" cy="472"/>
            </a:xfrm>
            <a:prstGeom prst="moon">
              <a:avLst>
                <a:gd name="adj" fmla="val 50833"/>
              </a:avLst>
            </a:prstGeom>
            <a:solidFill>
              <a:srgbClr val="FFCC00">
                <a:alpha val="30196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3574" name="Freeform 14"/>
            <p:cNvSpPr>
              <a:spLocks/>
            </p:cNvSpPr>
            <p:nvPr/>
          </p:nvSpPr>
          <p:spPr bwMode="auto">
            <a:xfrm>
              <a:off x="4371" y="3357"/>
              <a:ext cx="231" cy="370"/>
            </a:xfrm>
            <a:custGeom>
              <a:avLst/>
              <a:gdLst>
                <a:gd name="T0" fmla="*/ 38 w 288"/>
                <a:gd name="T1" fmla="*/ 0 h 462"/>
                <a:gd name="T2" fmla="*/ 42 w 288"/>
                <a:gd name="T3" fmla="*/ 32 h 462"/>
                <a:gd name="T4" fmla="*/ 50 w 288"/>
                <a:gd name="T5" fmla="*/ 67 h 462"/>
                <a:gd name="T6" fmla="*/ 91 w 288"/>
                <a:gd name="T7" fmla="*/ 117 h 462"/>
                <a:gd name="T8" fmla="*/ 36 w 288"/>
                <a:gd name="T9" fmla="*/ 144 h 462"/>
                <a:gd name="T10" fmla="*/ 6 w 288"/>
                <a:gd name="T11" fmla="*/ 123 h 4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8"/>
                <a:gd name="T19" fmla="*/ 0 h 462"/>
                <a:gd name="T20" fmla="*/ 288 w 288"/>
                <a:gd name="T21" fmla="*/ 462 h 4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8" h="462">
                  <a:moveTo>
                    <a:pt x="114" y="0"/>
                  </a:moveTo>
                  <a:cubicBezTo>
                    <a:pt x="116" y="16"/>
                    <a:pt x="120" y="62"/>
                    <a:pt x="126" y="96"/>
                  </a:cubicBezTo>
                  <a:cubicBezTo>
                    <a:pt x="132" y="130"/>
                    <a:pt x="125" y="161"/>
                    <a:pt x="150" y="204"/>
                  </a:cubicBezTo>
                  <a:cubicBezTo>
                    <a:pt x="210" y="294"/>
                    <a:pt x="264" y="252"/>
                    <a:pt x="276" y="354"/>
                  </a:cubicBezTo>
                  <a:cubicBezTo>
                    <a:pt x="288" y="456"/>
                    <a:pt x="152" y="439"/>
                    <a:pt x="108" y="438"/>
                  </a:cubicBezTo>
                  <a:cubicBezTo>
                    <a:pt x="0" y="462"/>
                    <a:pt x="37" y="386"/>
                    <a:pt x="18" y="372"/>
                  </a:cubicBezTo>
                </a:path>
              </a:pathLst>
            </a:custGeom>
            <a:noFill/>
            <a:ln w="28575">
              <a:solidFill>
                <a:schemeClr val="bg2">
                  <a:alpha val="30196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319" name="Arc 15"/>
            <p:cNvSpPr>
              <a:spLocks/>
            </p:cNvSpPr>
            <p:nvPr/>
          </p:nvSpPr>
          <p:spPr bwMode="auto">
            <a:xfrm flipV="1">
              <a:off x="4378" y="3309"/>
              <a:ext cx="184" cy="5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97 w 43200"/>
                <a:gd name="T1" fmla="*/ 23644 h 23644"/>
                <a:gd name="T2" fmla="*/ 43152 w 43200"/>
                <a:gd name="T3" fmla="*/ 23045 h 23644"/>
                <a:gd name="T4" fmla="*/ 21600 w 43200"/>
                <a:gd name="T5" fmla="*/ 21600 h 23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3644" fill="none" extrusionOk="0">
                  <a:moveTo>
                    <a:pt x="96" y="23644"/>
                  </a:moveTo>
                  <a:cubicBezTo>
                    <a:pt x="32" y="22964"/>
                    <a:pt x="0" y="22282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082"/>
                    <a:pt x="43183" y="22563"/>
                    <a:pt x="43151" y="23044"/>
                  </a:cubicBezTo>
                </a:path>
                <a:path w="43200" h="23644" stroke="0" extrusionOk="0">
                  <a:moveTo>
                    <a:pt x="96" y="23644"/>
                  </a:moveTo>
                  <a:cubicBezTo>
                    <a:pt x="32" y="22964"/>
                    <a:pt x="0" y="22282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082"/>
                    <a:pt x="43183" y="22563"/>
                    <a:pt x="43151" y="23044"/>
                  </a:cubicBezTo>
                  <a:lnTo>
                    <a:pt x="21600" y="2160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solidFill>
                <a:srgbClr val="00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576" name="Arc 16"/>
            <p:cNvSpPr>
              <a:spLocks/>
            </p:cNvSpPr>
            <p:nvPr/>
          </p:nvSpPr>
          <p:spPr bwMode="auto">
            <a:xfrm flipV="1">
              <a:off x="4380" y="3288"/>
              <a:ext cx="184" cy="50"/>
            </a:xfrm>
            <a:custGeom>
              <a:avLst/>
              <a:gdLst>
                <a:gd name="T0" fmla="*/ 0 w 43200"/>
                <a:gd name="T1" fmla="*/ 0 h 23644"/>
                <a:gd name="T2" fmla="*/ 0 w 43200"/>
                <a:gd name="T3" fmla="*/ 0 h 23644"/>
                <a:gd name="T4" fmla="*/ 0 w 43200"/>
                <a:gd name="T5" fmla="*/ 0 h 23644"/>
                <a:gd name="T6" fmla="*/ 0 60000 65536"/>
                <a:gd name="T7" fmla="*/ 0 60000 65536"/>
                <a:gd name="T8" fmla="*/ 0 60000 65536"/>
                <a:gd name="T9" fmla="*/ 0 w 43200"/>
                <a:gd name="T10" fmla="*/ 0 h 23644"/>
                <a:gd name="T11" fmla="*/ 43200 w 43200"/>
                <a:gd name="T12" fmla="*/ 23644 h 236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3644" fill="none" extrusionOk="0">
                  <a:moveTo>
                    <a:pt x="96" y="23644"/>
                  </a:moveTo>
                  <a:cubicBezTo>
                    <a:pt x="32" y="22964"/>
                    <a:pt x="0" y="22282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082"/>
                    <a:pt x="43183" y="22563"/>
                    <a:pt x="43151" y="23044"/>
                  </a:cubicBezTo>
                </a:path>
                <a:path w="43200" h="23644" stroke="0" extrusionOk="0">
                  <a:moveTo>
                    <a:pt x="96" y="23644"/>
                  </a:moveTo>
                  <a:cubicBezTo>
                    <a:pt x="32" y="22964"/>
                    <a:pt x="0" y="22282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082"/>
                    <a:pt x="43183" y="22563"/>
                    <a:pt x="43151" y="23044"/>
                  </a:cubicBezTo>
                  <a:lnTo>
                    <a:pt x="21600" y="21600"/>
                  </a:lnTo>
                  <a:lnTo>
                    <a:pt x="96" y="2364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77" name="Oval 17"/>
            <p:cNvSpPr>
              <a:spLocks noChangeArrowheads="1"/>
            </p:cNvSpPr>
            <p:nvPr/>
          </p:nvSpPr>
          <p:spPr bwMode="auto">
            <a:xfrm>
              <a:off x="4394" y="3258"/>
              <a:ext cx="149" cy="72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3578" name="Arc 18"/>
            <p:cNvSpPr>
              <a:spLocks/>
            </p:cNvSpPr>
            <p:nvPr/>
          </p:nvSpPr>
          <p:spPr bwMode="auto">
            <a:xfrm flipV="1">
              <a:off x="4379" y="3250"/>
              <a:ext cx="184" cy="92"/>
            </a:xfrm>
            <a:custGeom>
              <a:avLst/>
              <a:gdLst>
                <a:gd name="T0" fmla="*/ 0 w 43200"/>
                <a:gd name="T1" fmla="*/ 0 h 42883"/>
                <a:gd name="T2" fmla="*/ 0 w 43200"/>
                <a:gd name="T3" fmla="*/ 0 h 42883"/>
                <a:gd name="T4" fmla="*/ 0 w 43200"/>
                <a:gd name="T5" fmla="*/ 0 h 42883"/>
                <a:gd name="T6" fmla="*/ 0 60000 65536"/>
                <a:gd name="T7" fmla="*/ 0 60000 65536"/>
                <a:gd name="T8" fmla="*/ 0 60000 65536"/>
                <a:gd name="T9" fmla="*/ 0 w 43200"/>
                <a:gd name="T10" fmla="*/ 0 h 42883"/>
                <a:gd name="T11" fmla="*/ 43200 w 43200"/>
                <a:gd name="T12" fmla="*/ 42883 h 428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2883" fill="none" extrusionOk="0">
                  <a:moveTo>
                    <a:pt x="17618" y="42829"/>
                  </a:moveTo>
                  <a:cubicBezTo>
                    <a:pt x="7402" y="40913"/>
                    <a:pt x="0" y="319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2107"/>
                    <a:pt x="35638" y="41090"/>
                    <a:pt x="25285" y="42883"/>
                  </a:cubicBezTo>
                </a:path>
                <a:path w="43200" h="42883" stroke="0" extrusionOk="0">
                  <a:moveTo>
                    <a:pt x="17618" y="42829"/>
                  </a:moveTo>
                  <a:cubicBezTo>
                    <a:pt x="7402" y="40913"/>
                    <a:pt x="0" y="319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2107"/>
                    <a:pt x="35638" y="41090"/>
                    <a:pt x="25285" y="42883"/>
                  </a:cubicBezTo>
                  <a:lnTo>
                    <a:pt x="21600" y="21600"/>
                  </a:lnTo>
                  <a:lnTo>
                    <a:pt x="17618" y="42829"/>
                  </a:lnTo>
                  <a:close/>
                </a:path>
              </a:pathLst>
            </a:custGeom>
            <a:noFill/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79" name="Arc 19"/>
            <p:cNvSpPr>
              <a:spLocks/>
            </p:cNvSpPr>
            <p:nvPr/>
          </p:nvSpPr>
          <p:spPr bwMode="auto">
            <a:xfrm flipV="1">
              <a:off x="4393" y="3254"/>
              <a:ext cx="150" cy="75"/>
            </a:xfrm>
            <a:custGeom>
              <a:avLst/>
              <a:gdLst>
                <a:gd name="T0" fmla="*/ 0 w 43200"/>
                <a:gd name="T1" fmla="*/ 0 h 43085"/>
                <a:gd name="T2" fmla="*/ 0 w 43200"/>
                <a:gd name="T3" fmla="*/ 0 h 43085"/>
                <a:gd name="T4" fmla="*/ 0 w 43200"/>
                <a:gd name="T5" fmla="*/ 0 h 43085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085"/>
                <a:gd name="T11" fmla="*/ 43200 w 43200"/>
                <a:gd name="T12" fmla="*/ 43085 h 4308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085" fill="none" extrusionOk="0">
                  <a:moveTo>
                    <a:pt x="19377" y="43085"/>
                  </a:moveTo>
                  <a:cubicBezTo>
                    <a:pt x="8367" y="41946"/>
                    <a:pt x="0" y="3266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1950"/>
                    <a:pt x="35858" y="40845"/>
                    <a:pt x="25696" y="42808"/>
                  </a:cubicBezTo>
                </a:path>
                <a:path w="43200" h="43085" stroke="0" extrusionOk="0">
                  <a:moveTo>
                    <a:pt x="19377" y="43085"/>
                  </a:moveTo>
                  <a:cubicBezTo>
                    <a:pt x="8367" y="41946"/>
                    <a:pt x="0" y="3266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1950"/>
                    <a:pt x="35858" y="40845"/>
                    <a:pt x="25696" y="42808"/>
                  </a:cubicBezTo>
                  <a:lnTo>
                    <a:pt x="21600" y="21600"/>
                  </a:lnTo>
                  <a:lnTo>
                    <a:pt x="19377" y="43085"/>
                  </a:lnTo>
                  <a:close/>
                </a:path>
              </a:pathLst>
            </a:custGeom>
            <a:noFill/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80" name="Arc 20"/>
            <p:cNvSpPr>
              <a:spLocks/>
            </p:cNvSpPr>
            <p:nvPr/>
          </p:nvSpPr>
          <p:spPr bwMode="auto">
            <a:xfrm flipV="1">
              <a:off x="4423" y="3258"/>
              <a:ext cx="92" cy="40"/>
            </a:xfrm>
            <a:custGeom>
              <a:avLst/>
              <a:gdLst>
                <a:gd name="T0" fmla="*/ 0 w 43200"/>
                <a:gd name="T1" fmla="*/ 0 h 41744"/>
                <a:gd name="T2" fmla="*/ 0 w 43200"/>
                <a:gd name="T3" fmla="*/ 0 h 41744"/>
                <a:gd name="T4" fmla="*/ 0 w 43200"/>
                <a:gd name="T5" fmla="*/ 0 h 41744"/>
                <a:gd name="T6" fmla="*/ 0 60000 65536"/>
                <a:gd name="T7" fmla="*/ 0 60000 65536"/>
                <a:gd name="T8" fmla="*/ 0 60000 65536"/>
                <a:gd name="T9" fmla="*/ 0 w 43200"/>
                <a:gd name="T10" fmla="*/ 0 h 41744"/>
                <a:gd name="T11" fmla="*/ 43200 w 43200"/>
                <a:gd name="T12" fmla="*/ 41744 h 417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1744" fill="none" extrusionOk="0">
                  <a:moveTo>
                    <a:pt x="7745" y="38171"/>
                  </a:moveTo>
                  <a:cubicBezTo>
                    <a:pt x="2836" y="34067"/>
                    <a:pt x="0" y="27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0520"/>
                    <a:pt x="37715" y="38524"/>
                    <a:pt x="29396" y="41744"/>
                  </a:cubicBezTo>
                </a:path>
                <a:path w="43200" h="41744" stroke="0" extrusionOk="0">
                  <a:moveTo>
                    <a:pt x="7745" y="38171"/>
                  </a:moveTo>
                  <a:cubicBezTo>
                    <a:pt x="2836" y="34067"/>
                    <a:pt x="0" y="27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0520"/>
                    <a:pt x="37715" y="38524"/>
                    <a:pt x="29396" y="41744"/>
                  </a:cubicBezTo>
                  <a:lnTo>
                    <a:pt x="21600" y="21600"/>
                  </a:lnTo>
                  <a:lnTo>
                    <a:pt x="7745" y="38171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81" name="Arc 21"/>
            <p:cNvSpPr>
              <a:spLocks/>
            </p:cNvSpPr>
            <p:nvPr/>
          </p:nvSpPr>
          <p:spPr bwMode="auto">
            <a:xfrm flipV="1">
              <a:off x="4438" y="3265"/>
              <a:ext cx="58" cy="23"/>
            </a:xfrm>
            <a:custGeom>
              <a:avLst/>
              <a:gdLst>
                <a:gd name="T0" fmla="*/ 0 w 43200"/>
                <a:gd name="T1" fmla="*/ 0 h 35592"/>
                <a:gd name="T2" fmla="*/ 0 w 43200"/>
                <a:gd name="T3" fmla="*/ 0 h 35592"/>
                <a:gd name="T4" fmla="*/ 0 w 43200"/>
                <a:gd name="T5" fmla="*/ 0 h 35592"/>
                <a:gd name="T6" fmla="*/ 0 60000 65536"/>
                <a:gd name="T7" fmla="*/ 0 60000 65536"/>
                <a:gd name="T8" fmla="*/ 0 60000 65536"/>
                <a:gd name="T9" fmla="*/ 0 w 43200"/>
                <a:gd name="T10" fmla="*/ 0 h 35592"/>
                <a:gd name="T11" fmla="*/ 43200 w 43200"/>
                <a:gd name="T12" fmla="*/ 35592 h 355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35592" fill="none" extrusionOk="0">
                  <a:moveTo>
                    <a:pt x="3295" y="33068"/>
                  </a:moveTo>
                  <a:cubicBezTo>
                    <a:pt x="1142" y="29630"/>
                    <a:pt x="0" y="2565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6726"/>
                    <a:pt x="41376" y="31686"/>
                    <a:pt x="38055" y="35591"/>
                  </a:cubicBezTo>
                </a:path>
                <a:path w="43200" h="35592" stroke="0" extrusionOk="0">
                  <a:moveTo>
                    <a:pt x="3295" y="33068"/>
                  </a:moveTo>
                  <a:cubicBezTo>
                    <a:pt x="1142" y="29630"/>
                    <a:pt x="0" y="2565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6726"/>
                    <a:pt x="41376" y="31686"/>
                    <a:pt x="38055" y="35591"/>
                  </a:cubicBezTo>
                  <a:lnTo>
                    <a:pt x="21600" y="21600"/>
                  </a:lnTo>
                  <a:lnTo>
                    <a:pt x="3295" y="3306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82" name="AutoShape 22"/>
            <p:cNvSpPr>
              <a:spLocks noChangeArrowheads="1"/>
            </p:cNvSpPr>
            <p:nvPr/>
          </p:nvSpPr>
          <p:spPr bwMode="auto">
            <a:xfrm flipV="1">
              <a:off x="4420" y="3247"/>
              <a:ext cx="92" cy="4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94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286" y="7650"/>
                  </a:moveTo>
                  <a:cubicBezTo>
                    <a:pt x="4555" y="4622"/>
                    <a:pt x="7517" y="2652"/>
                    <a:pt x="10800" y="2653"/>
                  </a:cubicBezTo>
                  <a:cubicBezTo>
                    <a:pt x="14082" y="2653"/>
                    <a:pt x="17044" y="4622"/>
                    <a:pt x="18313" y="7650"/>
                  </a:cubicBezTo>
                  <a:lnTo>
                    <a:pt x="20760" y="6624"/>
                  </a:lnTo>
                  <a:cubicBezTo>
                    <a:pt x="19077" y="2611"/>
                    <a:pt x="15151" y="-1"/>
                    <a:pt x="10799" y="0"/>
                  </a:cubicBezTo>
                  <a:cubicBezTo>
                    <a:pt x="6448" y="0"/>
                    <a:pt x="2522" y="2611"/>
                    <a:pt x="839" y="6624"/>
                  </a:cubicBezTo>
                  <a:lnTo>
                    <a:pt x="3286" y="765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83" name="Arc 23"/>
            <p:cNvSpPr>
              <a:spLocks/>
            </p:cNvSpPr>
            <p:nvPr/>
          </p:nvSpPr>
          <p:spPr bwMode="auto">
            <a:xfrm flipV="1">
              <a:off x="4422" y="3292"/>
              <a:ext cx="92" cy="26"/>
            </a:xfrm>
            <a:custGeom>
              <a:avLst/>
              <a:gdLst>
                <a:gd name="T0" fmla="*/ 0 w 42971"/>
                <a:gd name="T1" fmla="*/ 0 h 26832"/>
                <a:gd name="T2" fmla="*/ 0 w 42971"/>
                <a:gd name="T3" fmla="*/ 0 h 26832"/>
                <a:gd name="T4" fmla="*/ 0 w 42971"/>
                <a:gd name="T5" fmla="*/ 0 h 26832"/>
                <a:gd name="T6" fmla="*/ 0 60000 65536"/>
                <a:gd name="T7" fmla="*/ 0 60000 65536"/>
                <a:gd name="T8" fmla="*/ 0 60000 65536"/>
                <a:gd name="T9" fmla="*/ 0 w 42971"/>
                <a:gd name="T10" fmla="*/ 0 h 26832"/>
                <a:gd name="T11" fmla="*/ 42971 w 42971"/>
                <a:gd name="T12" fmla="*/ 26832 h 268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971" h="26832" fill="none" extrusionOk="0">
                  <a:moveTo>
                    <a:pt x="-1" y="18465"/>
                  </a:moveTo>
                  <a:cubicBezTo>
                    <a:pt x="1554" y="7860"/>
                    <a:pt x="10652" y="-1"/>
                    <a:pt x="21371" y="0"/>
                  </a:cubicBezTo>
                  <a:cubicBezTo>
                    <a:pt x="33300" y="0"/>
                    <a:pt x="42971" y="9670"/>
                    <a:pt x="42971" y="21600"/>
                  </a:cubicBezTo>
                  <a:cubicBezTo>
                    <a:pt x="42971" y="23363"/>
                    <a:pt x="42754" y="25120"/>
                    <a:pt x="42327" y="26831"/>
                  </a:cubicBezTo>
                </a:path>
                <a:path w="42971" h="26832" stroke="0" extrusionOk="0">
                  <a:moveTo>
                    <a:pt x="-1" y="18465"/>
                  </a:moveTo>
                  <a:cubicBezTo>
                    <a:pt x="1554" y="7860"/>
                    <a:pt x="10652" y="-1"/>
                    <a:pt x="21371" y="0"/>
                  </a:cubicBezTo>
                  <a:cubicBezTo>
                    <a:pt x="33300" y="0"/>
                    <a:pt x="42971" y="9670"/>
                    <a:pt x="42971" y="21600"/>
                  </a:cubicBezTo>
                  <a:cubicBezTo>
                    <a:pt x="42971" y="23363"/>
                    <a:pt x="42754" y="25120"/>
                    <a:pt x="42327" y="26831"/>
                  </a:cubicBezTo>
                  <a:lnTo>
                    <a:pt x="21371" y="21600"/>
                  </a:lnTo>
                  <a:lnTo>
                    <a:pt x="-1" y="18465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84" name="Line 24"/>
            <p:cNvSpPr>
              <a:spLocks noChangeShapeType="1"/>
            </p:cNvSpPr>
            <p:nvPr/>
          </p:nvSpPr>
          <p:spPr bwMode="auto">
            <a:xfrm>
              <a:off x="4422" y="3282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85" name="Line 25"/>
            <p:cNvSpPr>
              <a:spLocks noChangeShapeType="1"/>
            </p:cNvSpPr>
            <p:nvPr/>
          </p:nvSpPr>
          <p:spPr bwMode="auto">
            <a:xfrm>
              <a:off x="4514" y="328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330" name="Freeform 26"/>
            <p:cNvSpPr>
              <a:spLocks/>
            </p:cNvSpPr>
            <p:nvPr/>
          </p:nvSpPr>
          <p:spPr bwMode="auto">
            <a:xfrm>
              <a:off x="4421" y="3285"/>
              <a:ext cx="91" cy="37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91" y="2"/>
                </a:cxn>
                <a:cxn ang="0">
                  <a:pos x="90" y="17"/>
                </a:cxn>
                <a:cxn ang="0">
                  <a:pos x="1" y="17"/>
                </a:cxn>
                <a:cxn ang="0">
                  <a:pos x="1" y="0"/>
                </a:cxn>
              </a:cxnLst>
              <a:rect l="0" t="0" r="r" b="b"/>
              <a:pathLst>
                <a:path w="91" h="37">
                  <a:moveTo>
                    <a:pt x="1" y="0"/>
                  </a:moveTo>
                  <a:cubicBezTo>
                    <a:pt x="19" y="20"/>
                    <a:pt x="66" y="18"/>
                    <a:pt x="91" y="2"/>
                  </a:cubicBezTo>
                  <a:cubicBezTo>
                    <a:pt x="88" y="11"/>
                    <a:pt x="87" y="3"/>
                    <a:pt x="90" y="17"/>
                  </a:cubicBezTo>
                  <a:cubicBezTo>
                    <a:pt x="70" y="32"/>
                    <a:pt x="28" y="37"/>
                    <a:pt x="1" y="17"/>
                  </a:cubicBezTo>
                  <a:cubicBezTo>
                    <a:pt x="4" y="17"/>
                    <a:pt x="0" y="7"/>
                    <a:pt x="1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shade val="46275"/>
                    <a:invGamma/>
                  </a:schemeClr>
                </a:gs>
                <a:gs pos="5000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13587" name="Picture 27" descr="Lua do clear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83" y="2913"/>
              <a:ext cx="174" cy="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7543800" y="4191001"/>
            <a:ext cx="996462" cy="1457325"/>
            <a:chOff x="4916" y="2869"/>
            <a:chExt cx="628" cy="918"/>
          </a:xfrm>
        </p:grpSpPr>
        <p:sp>
          <p:nvSpPr>
            <p:cNvPr id="98333" name="AutoShape 29"/>
            <p:cNvSpPr>
              <a:spLocks noChangeArrowheads="1"/>
            </p:cNvSpPr>
            <p:nvPr/>
          </p:nvSpPr>
          <p:spPr bwMode="auto">
            <a:xfrm flipV="1">
              <a:off x="4956" y="2884"/>
              <a:ext cx="547" cy="843"/>
            </a:xfrm>
            <a:prstGeom prst="can">
              <a:avLst>
                <a:gd name="adj" fmla="val 32271"/>
              </a:avLst>
            </a:prstGeom>
            <a:gradFill rotWithShape="1">
              <a:gsLst>
                <a:gs pos="0">
                  <a:srgbClr val="66CCFF">
                    <a:alpha val="80000"/>
                  </a:srgbClr>
                </a:gs>
                <a:gs pos="50000">
                  <a:srgbClr val="FFFFFF"/>
                </a:gs>
                <a:gs pos="100000">
                  <a:srgbClr val="66CCFF">
                    <a:alpha val="80000"/>
                  </a:srgb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3529" name="Oval 30"/>
            <p:cNvSpPr>
              <a:spLocks noChangeArrowheads="1"/>
            </p:cNvSpPr>
            <p:nvPr/>
          </p:nvSpPr>
          <p:spPr bwMode="auto">
            <a:xfrm>
              <a:off x="4916" y="2869"/>
              <a:ext cx="628" cy="230"/>
            </a:xfrm>
            <a:prstGeom prst="ellips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98335" name="Oval 31"/>
            <p:cNvSpPr>
              <a:spLocks noChangeArrowheads="1"/>
            </p:cNvSpPr>
            <p:nvPr/>
          </p:nvSpPr>
          <p:spPr bwMode="auto">
            <a:xfrm>
              <a:off x="4953" y="2890"/>
              <a:ext cx="555" cy="20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66CCFF">
                    <a:alpha val="80000"/>
                  </a:srgbClr>
                </a:gs>
                <a:gs pos="100000">
                  <a:schemeClr val="bg1"/>
                </a:gs>
              </a:gsLst>
              <a:lin ang="0" scaled="1"/>
            </a:gradFill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3531" name="Oval 32"/>
            <p:cNvSpPr>
              <a:spLocks noChangeArrowheads="1"/>
            </p:cNvSpPr>
            <p:nvPr/>
          </p:nvSpPr>
          <p:spPr bwMode="auto">
            <a:xfrm>
              <a:off x="5006" y="3554"/>
              <a:ext cx="453" cy="165"/>
            </a:xfrm>
            <a:prstGeom prst="ellips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3532" name="Arc 33"/>
            <p:cNvSpPr>
              <a:spLocks/>
            </p:cNvSpPr>
            <p:nvPr/>
          </p:nvSpPr>
          <p:spPr bwMode="auto">
            <a:xfrm>
              <a:off x="4976" y="3540"/>
              <a:ext cx="513" cy="98"/>
            </a:xfrm>
            <a:custGeom>
              <a:avLst/>
              <a:gdLst>
                <a:gd name="T0" fmla="*/ 0 w 43119"/>
                <a:gd name="T1" fmla="*/ 0 h 22815"/>
                <a:gd name="T2" fmla="*/ 0 w 43119"/>
                <a:gd name="T3" fmla="*/ 0 h 22815"/>
                <a:gd name="T4" fmla="*/ 0 w 43119"/>
                <a:gd name="T5" fmla="*/ 0 h 22815"/>
                <a:gd name="T6" fmla="*/ 0 60000 65536"/>
                <a:gd name="T7" fmla="*/ 0 60000 65536"/>
                <a:gd name="T8" fmla="*/ 0 60000 65536"/>
                <a:gd name="T9" fmla="*/ 0 w 43119"/>
                <a:gd name="T10" fmla="*/ 0 h 22815"/>
                <a:gd name="T11" fmla="*/ 43119 w 43119"/>
                <a:gd name="T12" fmla="*/ 22815 h 228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19" h="22815" fill="none" extrusionOk="0">
                  <a:moveTo>
                    <a:pt x="-1" y="19734"/>
                  </a:moveTo>
                  <a:cubicBezTo>
                    <a:pt x="967" y="8570"/>
                    <a:pt x="10312" y="-1"/>
                    <a:pt x="21519" y="0"/>
                  </a:cubicBezTo>
                  <a:cubicBezTo>
                    <a:pt x="33448" y="0"/>
                    <a:pt x="43119" y="9670"/>
                    <a:pt x="43119" y="21600"/>
                  </a:cubicBezTo>
                  <a:cubicBezTo>
                    <a:pt x="43119" y="22005"/>
                    <a:pt x="43107" y="22410"/>
                    <a:pt x="43084" y="22814"/>
                  </a:cubicBezTo>
                </a:path>
                <a:path w="43119" h="22815" stroke="0" extrusionOk="0">
                  <a:moveTo>
                    <a:pt x="-1" y="19734"/>
                  </a:moveTo>
                  <a:cubicBezTo>
                    <a:pt x="967" y="8570"/>
                    <a:pt x="10312" y="-1"/>
                    <a:pt x="21519" y="0"/>
                  </a:cubicBezTo>
                  <a:cubicBezTo>
                    <a:pt x="33448" y="0"/>
                    <a:pt x="43119" y="9670"/>
                    <a:pt x="43119" y="21600"/>
                  </a:cubicBezTo>
                  <a:cubicBezTo>
                    <a:pt x="43119" y="22005"/>
                    <a:pt x="43107" y="22410"/>
                    <a:pt x="43084" y="22814"/>
                  </a:cubicBezTo>
                  <a:lnTo>
                    <a:pt x="21519" y="21600"/>
                  </a:lnTo>
                  <a:lnTo>
                    <a:pt x="-1" y="19734"/>
                  </a:lnTo>
                  <a:close/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33" name="Oval 34"/>
            <p:cNvSpPr>
              <a:spLocks noChangeArrowheads="1"/>
            </p:cNvSpPr>
            <p:nvPr/>
          </p:nvSpPr>
          <p:spPr bwMode="auto">
            <a:xfrm>
              <a:off x="4958" y="3135"/>
              <a:ext cx="547" cy="202"/>
            </a:xfrm>
            <a:prstGeom prst="ellipse">
              <a:avLst/>
            </a:prstGeom>
            <a:solidFill>
              <a:srgbClr val="FFFFFF">
                <a:alpha val="50195"/>
              </a:srgbClr>
            </a:solidFill>
            <a:ln w="9525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3534" name="Arc 35"/>
            <p:cNvSpPr>
              <a:spLocks/>
            </p:cNvSpPr>
            <p:nvPr/>
          </p:nvSpPr>
          <p:spPr bwMode="auto">
            <a:xfrm flipV="1">
              <a:off x="4958" y="3217"/>
              <a:ext cx="546" cy="119"/>
            </a:xfrm>
            <a:custGeom>
              <a:avLst/>
              <a:gdLst>
                <a:gd name="T0" fmla="*/ 0 w 43147"/>
                <a:gd name="T1" fmla="*/ 0 h 25386"/>
                <a:gd name="T2" fmla="*/ 0 w 43147"/>
                <a:gd name="T3" fmla="*/ 0 h 25386"/>
                <a:gd name="T4" fmla="*/ 0 w 43147"/>
                <a:gd name="T5" fmla="*/ 0 h 25386"/>
                <a:gd name="T6" fmla="*/ 0 60000 65536"/>
                <a:gd name="T7" fmla="*/ 0 60000 65536"/>
                <a:gd name="T8" fmla="*/ 0 60000 65536"/>
                <a:gd name="T9" fmla="*/ 0 w 43147"/>
                <a:gd name="T10" fmla="*/ 0 h 25386"/>
                <a:gd name="T11" fmla="*/ 43147 w 43147"/>
                <a:gd name="T12" fmla="*/ 25386 h 2538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47" h="25386" fill="none" extrusionOk="0">
                  <a:moveTo>
                    <a:pt x="334" y="25385"/>
                  </a:moveTo>
                  <a:cubicBezTo>
                    <a:pt x="111" y="24136"/>
                    <a:pt x="0" y="2286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2945" y="-1"/>
                    <a:pt x="42356" y="8777"/>
                    <a:pt x="43147" y="20094"/>
                  </a:cubicBezTo>
                </a:path>
                <a:path w="43147" h="25386" stroke="0" extrusionOk="0">
                  <a:moveTo>
                    <a:pt x="334" y="25385"/>
                  </a:moveTo>
                  <a:cubicBezTo>
                    <a:pt x="111" y="24136"/>
                    <a:pt x="0" y="2286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2945" y="-1"/>
                    <a:pt x="42356" y="8777"/>
                    <a:pt x="43147" y="20094"/>
                  </a:cubicBezTo>
                  <a:lnTo>
                    <a:pt x="21600" y="21600"/>
                  </a:lnTo>
                  <a:lnTo>
                    <a:pt x="334" y="25385"/>
                  </a:lnTo>
                  <a:close/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35" name="Freeform 36"/>
            <p:cNvSpPr>
              <a:spLocks/>
            </p:cNvSpPr>
            <p:nvPr/>
          </p:nvSpPr>
          <p:spPr bwMode="auto">
            <a:xfrm flipH="1">
              <a:off x="4931" y="2970"/>
              <a:ext cx="78" cy="700"/>
            </a:xfrm>
            <a:custGeom>
              <a:avLst/>
              <a:gdLst>
                <a:gd name="T0" fmla="*/ 17 w 114"/>
                <a:gd name="T1" fmla="*/ 22 h 688"/>
                <a:gd name="T2" fmla="*/ 11 w 114"/>
                <a:gd name="T3" fmla="*/ 101 h 688"/>
                <a:gd name="T4" fmla="*/ 11 w 114"/>
                <a:gd name="T5" fmla="*/ 635 h 688"/>
                <a:gd name="T6" fmla="*/ 0 w 114"/>
                <a:gd name="T7" fmla="*/ 750 h 6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4"/>
                <a:gd name="T13" fmla="*/ 0 h 688"/>
                <a:gd name="T14" fmla="*/ 114 w 114"/>
                <a:gd name="T15" fmla="*/ 688 h 6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4" h="688">
                  <a:moveTo>
                    <a:pt x="114" y="22"/>
                  </a:moveTo>
                  <a:cubicBezTo>
                    <a:pt x="96" y="31"/>
                    <a:pt x="85" y="0"/>
                    <a:pt x="72" y="91"/>
                  </a:cubicBezTo>
                  <a:lnTo>
                    <a:pt x="72" y="582"/>
                  </a:lnTo>
                  <a:cubicBezTo>
                    <a:pt x="60" y="681"/>
                    <a:pt x="60" y="676"/>
                    <a:pt x="0" y="688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36" name="Freeform 37"/>
            <p:cNvSpPr>
              <a:spLocks/>
            </p:cNvSpPr>
            <p:nvPr/>
          </p:nvSpPr>
          <p:spPr bwMode="auto">
            <a:xfrm>
              <a:off x="5459" y="2962"/>
              <a:ext cx="78" cy="700"/>
            </a:xfrm>
            <a:custGeom>
              <a:avLst/>
              <a:gdLst>
                <a:gd name="T0" fmla="*/ 17 w 114"/>
                <a:gd name="T1" fmla="*/ 22 h 688"/>
                <a:gd name="T2" fmla="*/ 11 w 114"/>
                <a:gd name="T3" fmla="*/ 101 h 688"/>
                <a:gd name="T4" fmla="*/ 11 w 114"/>
                <a:gd name="T5" fmla="*/ 635 h 688"/>
                <a:gd name="T6" fmla="*/ 0 w 114"/>
                <a:gd name="T7" fmla="*/ 750 h 6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4"/>
                <a:gd name="T13" fmla="*/ 0 h 688"/>
                <a:gd name="T14" fmla="*/ 114 w 114"/>
                <a:gd name="T15" fmla="*/ 688 h 6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4" h="688">
                  <a:moveTo>
                    <a:pt x="114" y="22"/>
                  </a:moveTo>
                  <a:cubicBezTo>
                    <a:pt x="96" y="31"/>
                    <a:pt x="85" y="0"/>
                    <a:pt x="72" y="91"/>
                  </a:cubicBezTo>
                  <a:lnTo>
                    <a:pt x="72" y="582"/>
                  </a:lnTo>
                  <a:cubicBezTo>
                    <a:pt x="60" y="681"/>
                    <a:pt x="60" y="676"/>
                    <a:pt x="0" y="688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37" name="Oval 38"/>
            <p:cNvSpPr>
              <a:spLocks noChangeArrowheads="1"/>
            </p:cNvSpPr>
            <p:nvPr/>
          </p:nvSpPr>
          <p:spPr bwMode="auto">
            <a:xfrm>
              <a:off x="5162" y="3385"/>
              <a:ext cx="173" cy="173"/>
            </a:xfrm>
            <a:prstGeom prst="ellipse">
              <a:avLst/>
            </a:prstGeom>
            <a:gradFill rotWithShape="1">
              <a:gsLst>
                <a:gs pos="0">
                  <a:srgbClr val="66CCFF"/>
                </a:gs>
                <a:gs pos="100000">
                  <a:srgbClr val="2F5E7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98343" name="Freeform 39"/>
            <p:cNvSpPr>
              <a:spLocks/>
            </p:cNvSpPr>
            <p:nvPr/>
          </p:nvSpPr>
          <p:spPr bwMode="auto">
            <a:xfrm>
              <a:off x="4958" y="3007"/>
              <a:ext cx="547" cy="7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7" y="0"/>
                </a:cxn>
                <a:cxn ang="0">
                  <a:pos x="547" y="639"/>
                </a:cxn>
                <a:cxn ang="0">
                  <a:pos x="0" y="639"/>
                </a:cxn>
                <a:cxn ang="0">
                  <a:pos x="0" y="0"/>
                </a:cxn>
              </a:cxnLst>
              <a:rect l="0" t="0" r="r" b="b"/>
              <a:pathLst>
                <a:path w="547" h="780">
                  <a:moveTo>
                    <a:pt x="0" y="0"/>
                  </a:moveTo>
                  <a:cubicBezTo>
                    <a:pt x="27" y="132"/>
                    <a:pt x="530" y="137"/>
                    <a:pt x="547" y="0"/>
                  </a:cubicBezTo>
                  <a:cubicBezTo>
                    <a:pt x="547" y="319"/>
                    <a:pt x="546" y="417"/>
                    <a:pt x="547" y="639"/>
                  </a:cubicBezTo>
                  <a:cubicBezTo>
                    <a:pt x="483" y="780"/>
                    <a:pt x="33" y="750"/>
                    <a:pt x="0" y="639"/>
                  </a:cubicBezTo>
                  <a:cubicBezTo>
                    <a:pt x="0" y="639"/>
                    <a:pt x="0" y="333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66CCFF">
                    <a:alpha val="60001"/>
                  </a:srgbClr>
                </a:gs>
                <a:gs pos="50000">
                  <a:schemeClr val="bg1">
                    <a:alpha val="80000"/>
                  </a:schemeClr>
                </a:gs>
                <a:gs pos="100000">
                  <a:srgbClr val="66CCFF">
                    <a:alpha val="60001"/>
                  </a:srgbClr>
                </a:gs>
              </a:gsLst>
              <a:lin ang="0" scaled="1"/>
            </a:gradFill>
            <a:ln w="3175" cmpd="sng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4" name="Group 40"/>
            <p:cNvGrpSpPr>
              <a:grpSpLocks/>
            </p:cNvGrpSpPr>
            <p:nvPr/>
          </p:nvGrpSpPr>
          <p:grpSpPr bwMode="auto">
            <a:xfrm>
              <a:off x="5207" y="3147"/>
              <a:ext cx="189" cy="571"/>
              <a:chOff x="2643" y="2630"/>
              <a:chExt cx="189" cy="571"/>
            </a:xfrm>
          </p:grpSpPr>
          <p:sp>
            <p:nvSpPr>
              <p:cNvPr id="13544" name="Text Box 41"/>
              <p:cNvSpPr txBox="1">
                <a:spLocks noChangeArrowheads="1"/>
              </p:cNvSpPr>
              <p:nvPr/>
            </p:nvSpPr>
            <p:spPr bwMode="auto">
              <a:xfrm>
                <a:off x="2738" y="3076"/>
                <a:ext cx="58" cy="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vi-VN" sz="600" b="1">
                    <a:solidFill>
                      <a:srgbClr val="CC0000"/>
                    </a:solidFill>
                  </a:rPr>
                  <a:t>50</a:t>
                </a:r>
              </a:p>
            </p:txBody>
          </p:sp>
          <p:sp>
            <p:nvSpPr>
              <p:cNvPr id="13545" name="Line 42"/>
              <p:cNvSpPr>
                <a:spLocks noChangeShapeType="1"/>
              </p:cNvSpPr>
              <p:nvPr/>
            </p:nvSpPr>
            <p:spPr bwMode="auto">
              <a:xfrm>
                <a:off x="2643" y="2694"/>
                <a:ext cx="0" cy="507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46" name="Line 43"/>
              <p:cNvSpPr>
                <a:spLocks noChangeShapeType="1"/>
              </p:cNvSpPr>
              <p:nvPr/>
            </p:nvSpPr>
            <p:spPr bwMode="auto">
              <a:xfrm>
                <a:off x="2645" y="3201"/>
                <a:ext cx="52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47" name="Line 44"/>
              <p:cNvSpPr>
                <a:spLocks noChangeShapeType="1"/>
              </p:cNvSpPr>
              <p:nvPr/>
            </p:nvSpPr>
            <p:spPr bwMode="auto">
              <a:xfrm>
                <a:off x="2645" y="3010"/>
                <a:ext cx="52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48" name="Line 45"/>
              <p:cNvSpPr>
                <a:spLocks noChangeShapeType="1"/>
              </p:cNvSpPr>
              <p:nvPr/>
            </p:nvSpPr>
            <p:spPr bwMode="auto">
              <a:xfrm>
                <a:off x="2648" y="2814"/>
                <a:ext cx="52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49" name="Line 46"/>
              <p:cNvSpPr>
                <a:spLocks noChangeShapeType="1"/>
              </p:cNvSpPr>
              <p:nvPr/>
            </p:nvSpPr>
            <p:spPr bwMode="auto">
              <a:xfrm>
                <a:off x="2643" y="2880"/>
                <a:ext cx="29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50" name="Line 47"/>
              <p:cNvSpPr>
                <a:spLocks noChangeShapeType="1"/>
              </p:cNvSpPr>
              <p:nvPr/>
            </p:nvSpPr>
            <p:spPr bwMode="auto">
              <a:xfrm>
                <a:off x="2643" y="2947"/>
                <a:ext cx="29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51" name="Line 48"/>
              <p:cNvSpPr>
                <a:spLocks noChangeShapeType="1"/>
              </p:cNvSpPr>
              <p:nvPr/>
            </p:nvSpPr>
            <p:spPr bwMode="auto">
              <a:xfrm>
                <a:off x="2643" y="3075"/>
                <a:ext cx="29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52" name="Line 49"/>
              <p:cNvSpPr>
                <a:spLocks noChangeShapeType="1"/>
              </p:cNvSpPr>
              <p:nvPr/>
            </p:nvSpPr>
            <p:spPr bwMode="auto">
              <a:xfrm>
                <a:off x="2643" y="3141"/>
                <a:ext cx="29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53" name="Line 50"/>
              <p:cNvSpPr>
                <a:spLocks noChangeShapeType="1"/>
              </p:cNvSpPr>
              <p:nvPr/>
            </p:nvSpPr>
            <p:spPr bwMode="auto">
              <a:xfrm>
                <a:off x="2643" y="2843"/>
                <a:ext cx="29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54" name="Line 51"/>
              <p:cNvSpPr>
                <a:spLocks noChangeShapeType="1"/>
              </p:cNvSpPr>
              <p:nvPr/>
            </p:nvSpPr>
            <p:spPr bwMode="auto">
              <a:xfrm>
                <a:off x="2643" y="2915"/>
                <a:ext cx="52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55" name="Line 52"/>
              <p:cNvSpPr>
                <a:spLocks noChangeShapeType="1"/>
              </p:cNvSpPr>
              <p:nvPr/>
            </p:nvSpPr>
            <p:spPr bwMode="auto">
              <a:xfrm>
                <a:off x="2643" y="2978"/>
                <a:ext cx="29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56" name="Line 53"/>
              <p:cNvSpPr>
                <a:spLocks noChangeShapeType="1"/>
              </p:cNvSpPr>
              <p:nvPr/>
            </p:nvSpPr>
            <p:spPr bwMode="auto">
              <a:xfrm>
                <a:off x="2643" y="3044"/>
                <a:ext cx="29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57" name="Line 54"/>
              <p:cNvSpPr>
                <a:spLocks noChangeShapeType="1"/>
              </p:cNvSpPr>
              <p:nvPr/>
            </p:nvSpPr>
            <p:spPr bwMode="auto">
              <a:xfrm>
                <a:off x="2643" y="3107"/>
                <a:ext cx="52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58" name="Line 55"/>
              <p:cNvSpPr>
                <a:spLocks noChangeShapeType="1"/>
              </p:cNvSpPr>
              <p:nvPr/>
            </p:nvSpPr>
            <p:spPr bwMode="auto">
              <a:xfrm>
                <a:off x="2643" y="3173"/>
                <a:ext cx="29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59" name="Text Box 56"/>
              <p:cNvSpPr txBox="1">
                <a:spLocks noChangeArrowheads="1"/>
              </p:cNvSpPr>
              <p:nvPr/>
            </p:nvSpPr>
            <p:spPr bwMode="auto">
              <a:xfrm>
                <a:off x="2713" y="2980"/>
                <a:ext cx="86" cy="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vi-VN" sz="600" b="1">
                    <a:solidFill>
                      <a:srgbClr val="CC0000"/>
                    </a:solidFill>
                  </a:rPr>
                  <a:t>100</a:t>
                </a:r>
              </a:p>
            </p:txBody>
          </p:sp>
          <p:sp>
            <p:nvSpPr>
              <p:cNvPr id="13560" name="Text Box 57"/>
              <p:cNvSpPr txBox="1">
                <a:spLocks noChangeArrowheads="1"/>
              </p:cNvSpPr>
              <p:nvPr/>
            </p:nvSpPr>
            <p:spPr bwMode="auto">
              <a:xfrm>
                <a:off x="2713" y="2893"/>
                <a:ext cx="86" cy="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vi-VN" sz="600" b="1">
                    <a:solidFill>
                      <a:srgbClr val="CC0000"/>
                    </a:solidFill>
                  </a:rPr>
                  <a:t>150</a:t>
                </a:r>
              </a:p>
            </p:txBody>
          </p:sp>
          <p:sp>
            <p:nvSpPr>
              <p:cNvPr id="13561" name="Text Box 58"/>
              <p:cNvSpPr txBox="1">
                <a:spLocks noChangeArrowheads="1"/>
              </p:cNvSpPr>
              <p:nvPr/>
            </p:nvSpPr>
            <p:spPr bwMode="auto">
              <a:xfrm>
                <a:off x="2712" y="2787"/>
                <a:ext cx="86" cy="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vi-VN" sz="600" b="1">
                    <a:solidFill>
                      <a:srgbClr val="CC0000"/>
                    </a:solidFill>
                  </a:rPr>
                  <a:t>200</a:t>
                </a:r>
              </a:p>
            </p:txBody>
          </p:sp>
          <p:sp>
            <p:nvSpPr>
              <p:cNvPr id="13562" name="Text Box 59"/>
              <p:cNvSpPr txBox="1">
                <a:spLocks noChangeArrowheads="1"/>
              </p:cNvSpPr>
              <p:nvPr/>
            </p:nvSpPr>
            <p:spPr bwMode="auto">
              <a:xfrm>
                <a:off x="2717" y="2630"/>
                <a:ext cx="115" cy="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vi-VN" sz="600" b="1">
                    <a:solidFill>
                      <a:srgbClr val="CC0000"/>
                    </a:solidFill>
                  </a:rPr>
                  <a:t>Cm</a:t>
                </a:r>
                <a:r>
                  <a:rPr lang="en-US" altLang="vi-VN" sz="600" b="1" baseline="30000">
                    <a:solidFill>
                      <a:srgbClr val="CC0000"/>
                    </a:solidFill>
                  </a:rPr>
                  <a:t>3</a:t>
                </a:r>
              </a:p>
            </p:txBody>
          </p:sp>
          <p:sp>
            <p:nvSpPr>
              <p:cNvPr id="13563" name="Line 60"/>
              <p:cNvSpPr>
                <a:spLocks noChangeShapeType="1"/>
              </p:cNvSpPr>
              <p:nvPr/>
            </p:nvSpPr>
            <p:spPr bwMode="auto">
              <a:xfrm>
                <a:off x="2643" y="2748"/>
                <a:ext cx="29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64" name="Line 61"/>
              <p:cNvSpPr>
                <a:spLocks noChangeShapeType="1"/>
              </p:cNvSpPr>
              <p:nvPr/>
            </p:nvSpPr>
            <p:spPr bwMode="auto">
              <a:xfrm>
                <a:off x="2643" y="2717"/>
                <a:ext cx="52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65" name="Line 62"/>
              <p:cNvSpPr>
                <a:spLocks noChangeShapeType="1"/>
              </p:cNvSpPr>
              <p:nvPr/>
            </p:nvSpPr>
            <p:spPr bwMode="auto">
              <a:xfrm>
                <a:off x="2643" y="2783"/>
                <a:ext cx="29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66" name="Text Box 63"/>
              <p:cNvSpPr txBox="1">
                <a:spLocks noChangeArrowheads="1"/>
              </p:cNvSpPr>
              <p:nvPr/>
            </p:nvSpPr>
            <p:spPr bwMode="auto">
              <a:xfrm>
                <a:off x="2713" y="2690"/>
                <a:ext cx="86" cy="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vi-VN" sz="600" b="1">
                    <a:solidFill>
                      <a:srgbClr val="CC0000"/>
                    </a:solidFill>
                  </a:rPr>
                  <a:t>250</a:t>
                </a:r>
              </a:p>
            </p:txBody>
          </p:sp>
        </p:grpSp>
        <p:sp>
          <p:nvSpPr>
            <p:cNvPr id="13542" name="Arc 64"/>
            <p:cNvSpPr>
              <a:spLocks/>
            </p:cNvSpPr>
            <p:nvPr/>
          </p:nvSpPr>
          <p:spPr bwMode="auto">
            <a:xfrm flipV="1">
              <a:off x="4916" y="2959"/>
              <a:ext cx="628" cy="141"/>
            </a:xfrm>
            <a:custGeom>
              <a:avLst/>
              <a:gdLst>
                <a:gd name="T0" fmla="*/ 0 w 43200"/>
                <a:gd name="T1" fmla="*/ 0 h 26484"/>
                <a:gd name="T2" fmla="*/ 0 w 43200"/>
                <a:gd name="T3" fmla="*/ 0 h 26484"/>
                <a:gd name="T4" fmla="*/ 0 w 43200"/>
                <a:gd name="T5" fmla="*/ 0 h 26484"/>
                <a:gd name="T6" fmla="*/ 0 60000 65536"/>
                <a:gd name="T7" fmla="*/ 0 60000 65536"/>
                <a:gd name="T8" fmla="*/ 0 60000 65536"/>
                <a:gd name="T9" fmla="*/ 0 w 43200"/>
                <a:gd name="T10" fmla="*/ 0 h 26484"/>
                <a:gd name="T11" fmla="*/ 43200 w 43200"/>
                <a:gd name="T12" fmla="*/ 26484 h 264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6484" fill="none" extrusionOk="0">
                  <a:moveTo>
                    <a:pt x="559" y="26483"/>
                  </a:moveTo>
                  <a:cubicBezTo>
                    <a:pt x="187" y="24882"/>
                    <a:pt x="0" y="2324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3181"/>
                    <a:pt x="43026" y="24758"/>
                    <a:pt x="42682" y="26302"/>
                  </a:cubicBezTo>
                </a:path>
                <a:path w="43200" h="26484" stroke="0" extrusionOk="0">
                  <a:moveTo>
                    <a:pt x="559" y="26483"/>
                  </a:moveTo>
                  <a:cubicBezTo>
                    <a:pt x="187" y="24882"/>
                    <a:pt x="0" y="2324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3181"/>
                    <a:pt x="43026" y="24758"/>
                    <a:pt x="42682" y="26302"/>
                  </a:cubicBezTo>
                  <a:lnTo>
                    <a:pt x="21600" y="21600"/>
                  </a:lnTo>
                  <a:lnTo>
                    <a:pt x="559" y="26483"/>
                  </a:lnTo>
                  <a:close/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43" name="Arc 65"/>
            <p:cNvSpPr>
              <a:spLocks/>
            </p:cNvSpPr>
            <p:nvPr/>
          </p:nvSpPr>
          <p:spPr bwMode="auto">
            <a:xfrm flipV="1">
              <a:off x="4973" y="3634"/>
              <a:ext cx="511" cy="91"/>
            </a:xfrm>
            <a:custGeom>
              <a:avLst/>
              <a:gdLst>
                <a:gd name="T0" fmla="*/ 0 w 43005"/>
                <a:gd name="T1" fmla="*/ 0 h 21600"/>
                <a:gd name="T2" fmla="*/ 0 w 43005"/>
                <a:gd name="T3" fmla="*/ 0 h 21600"/>
                <a:gd name="T4" fmla="*/ 0 w 43005"/>
                <a:gd name="T5" fmla="*/ 0 h 21600"/>
                <a:gd name="T6" fmla="*/ 0 60000 65536"/>
                <a:gd name="T7" fmla="*/ 0 60000 65536"/>
                <a:gd name="T8" fmla="*/ 0 60000 65536"/>
                <a:gd name="T9" fmla="*/ 0 w 43005"/>
                <a:gd name="T10" fmla="*/ 0 h 21600"/>
                <a:gd name="T11" fmla="*/ 43005 w 4300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005" h="21600" fill="none" extrusionOk="0">
                  <a:moveTo>
                    <a:pt x="-1" y="19734"/>
                  </a:moveTo>
                  <a:cubicBezTo>
                    <a:pt x="967" y="8570"/>
                    <a:pt x="10312" y="-1"/>
                    <a:pt x="21519" y="0"/>
                  </a:cubicBezTo>
                  <a:cubicBezTo>
                    <a:pt x="32589" y="0"/>
                    <a:pt x="41867" y="8369"/>
                    <a:pt x="43004" y="19381"/>
                  </a:cubicBezTo>
                </a:path>
                <a:path w="43005" h="21600" stroke="0" extrusionOk="0">
                  <a:moveTo>
                    <a:pt x="-1" y="19734"/>
                  </a:moveTo>
                  <a:cubicBezTo>
                    <a:pt x="967" y="8570"/>
                    <a:pt x="10312" y="-1"/>
                    <a:pt x="21519" y="0"/>
                  </a:cubicBezTo>
                  <a:cubicBezTo>
                    <a:pt x="32589" y="0"/>
                    <a:pt x="41867" y="8369"/>
                    <a:pt x="43004" y="19381"/>
                  </a:cubicBezTo>
                  <a:lnTo>
                    <a:pt x="21519" y="21600"/>
                  </a:lnTo>
                  <a:lnTo>
                    <a:pt x="-1" y="19734"/>
                  </a:lnTo>
                  <a:close/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20" name="Oval 66"/>
          <p:cNvSpPr>
            <a:spLocks noChangeArrowheads="1"/>
          </p:cNvSpPr>
          <p:nvPr/>
        </p:nvSpPr>
        <p:spPr bwMode="auto">
          <a:xfrm>
            <a:off x="7916008" y="5257800"/>
            <a:ext cx="161192" cy="2286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 altLang="vi-VN"/>
          </a:p>
        </p:txBody>
      </p:sp>
      <p:sp>
        <p:nvSpPr>
          <p:cNvPr id="13321" name="Line 67"/>
          <p:cNvSpPr>
            <a:spLocks noChangeShapeType="1"/>
          </p:cNvSpPr>
          <p:nvPr/>
        </p:nvSpPr>
        <p:spPr bwMode="auto">
          <a:xfrm>
            <a:off x="8001000" y="304800"/>
            <a:ext cx="0" cy="5029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2" name="Line 68"/>
          <p:cNvSpPr>
            <a:spLocks noChangeShapeType="1"/>
          </p:cNvSpPr>
          <p:nvPr/>
        </p:nvSpPr>
        <p:spPr bwMode="auto">
          <a:xfrm>
            <a:off x="8001000" y="3690938"/>
            <a:ext cx="0" cy="1600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373" name="Line 69"/>
          <p:cNvSpPr>
            <a:spLocks noChangeShapeType="1"/>
          </p:cNvSpPr>
          <p:nvPr/>
        </p:nvSpPr>
        <p:spPr bwMode="auto">
          <a:xfrm>
            <a:off x="8001000" y="3505200"/>
            <a:ext cx="0" cy="1600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374" name="Line 70"/>
          <p:cNvSpPr>
            <a:spLocks noChangeShapeType="1"/>
          </p:cNvSpPr>
          <p:nvPr/>
        </p:nvSpPr>
        <p:spPr bwMode="auto">
          <a:xfrm>
            <a:off x="8001000" y="3581400"/>
            <a:ext cx="0" cy="1600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5" name="Oval 71"/>
          <p:cNvSpPr>
            <a:spLocks noChangeArrowheads="1"/>
          </p:cNvSpPr>
          <p:nvPr/>
        </p:nvSpPr>
        <p:spPr bwMode="auto">
          <a:xfrm>
            <a:off x="7958504" y="171450"/>
            <a:ext cx="762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 altLang="vi-VN"/>
          </a:p>
        </p:txBody>
      </p:sp>
      <p:sp>
        <p:nvSpPr>
          <p:cNvPr id="13326" name="AutoShape 72"/>
          <p:cNvSpPr>
            <a:spLocks noChangeArrowheads="1"/>
          </p:cNvSpPr>
          <p:nvPr/>
        </p:nvSpPr>
        <p:spPr bwMode="auto">
          <a:xfrm>
            <a:off x="7896958" y="349250"/>
            <a:ext cx="304800" cy="76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0817586 h 21600"/>
              <a:gd name="T4" fmla="*/ 2147483647 w 21600"/>
              <a:gd name="T5" fmla="*/ 10408793 h 21600"/>
              <a:gd name="T6" fmla="*/ 2147483647 w 21600"/>
              <a:gd name="T7" fmla="*/ 2081758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lnTo>
                  <a:pt x="54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73"/>
          <p:cNvSpPr>
            <a:spLocks noChangeShapeType="1"/>
          </p:cNvSpPr>
          <p:nvPr/>
        </p:nvSpPr>
        <p:spPr bwMode="auto">
          <a:xfrm>
            <a:off x="8166589" y="377825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8" name="Line 74"/>
          <p:cNvSpPr>
            <a:spLocks noChangeShapeType="1"/>
          </p:cNvSpPr>
          <p:nvPr/>
        </p:nvSpPr>
        <p:spPr bwMode="auto">
          <a:xfrm>
            <a:off x="8001000" y="34861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9" name="Line 75"/>
          <p:cNvSpPr>
            <a:spLocks noChangeShapeType="1"/>
          </p:cNvSpPr>
          <p:nvPr/>
        </p:nvSpPr>
        <p:spPr bwMode="auto">
          <a:xfrm>
            <a:off x="8044962" y="340995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0" name="Line 76"/>
          <p:cNvSpPr>
            <a:spLocks noChangeShapeType="1"/>
          </p:cNvSpPr>
          <p:nvPr/>
        </p:nvSpPr>
        <p:spPr bwMode="auto">
          <a:xfrm>
            <a:off x="8044962" y="333375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1" name="Line 77"/>
          <p:cNvSpPr>
            <a:spLocks noChangeShapeType="1"/>
          </p:cNvSpPr>
          <p:nvPr/>
        </p:nvSpPr>
        <p:spPr bwMode="auto">
          <a:xfrm>
            <a:off x="8044962" y="325755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2" name="Line 78"/>
          <p:cNvSpPr>
            <a:spLocks noChangeShapeType="1"/>
          </p:cNvSpPr>
          <p:nvPr/>
        </p:nvSpPr>
        <p:spPr bwMode="auto">
          <a:xfrm>
            <a:off x="8044962" y="318135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3" name="Line 79"/>
          <p:cNvSpPr>
            <a:spLocks noChangeShapeType="1"/>
          </p:cNvSpPr>
          <p:nvPr/>
        </p:nvSpPr>
        <p:spPr bwMode="auto">
          <a:xfrm>
            <a:off x="8030308" y="31051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4" name="Line 80"/>
          <p:cNvSpPr>
            <a:spLocks noChangeShapeType="1"/>
          </p:cNvSpPr>
          <p:nvPr/>
        </p:nvSpPr>
        <p:spPr bwMode="auto">
          <a:xfrm>
            <a:off x="8058150" y="302895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5" name="Line 81"/>
          <p:cNvSpPr>
            <a:spLocks noChangeShapeType="1"/>
          </p:cNvSpPr>
          <p:nvPr/>
        </p:nvSpPr>
        <p:spPr bwMode="auto">
          <a:xfrm>
            <a:off x="8058150" y="295275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6" name="Line 82"/>
          <p:cNvSpPr>
            <a:spLocks noChangeShapeType="1"/>
          </p:cNvSpPr>
          <p:nvPr/>
        </p:nvSpPr>
        <p:spPr bwMode="auto">
          <a:xfrm>
            <a:off x="8058150" y="287655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7" name="Line 83"/>
          <p:cNvSpPr>
            <a:spLocks noChangeShapeType="1"/>
          </p:cNvSpPr>
          <p:nvPr/>
        </p:nvSpPr>
        <p:spPr bwMode="auto">
          <a:xfrm>
            <a:off x="8058150" y="280035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8" name="Line 84"/>
          <p:cNvSpPr>
            <a:spLocks noChangeShapeType="1"/>
          </p:cNvSpPr>
          <p:nvPr/>
        </p:nvSpPr>
        <p:spPr bwMode="auto">
          <a:xfrm>
            <a:off x="7981950" y="27241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9" name="Line 85"/>
          <p:cNvSpPr>
            <a:spLocks noChangeShapeType="1"/>
          </p:cNvSpPr>
          <p:nvPr/>
        </p:nvSpPr>
        <p:spPr bwMode="auto">
          <a:xfrm>
            <a:off x="8058150" y="264795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0" name="Line 86"/>
          <p:cNvSpPr>
            <a:spLocks noChangeShapeType="1"/>
          </p:cNvSpPr>
          <p:nvPr/>
        </p:nvSpPr>
        <p:spPr bwMode="auto">
          <a:xfrm>
            <a:off x="8058150" y="257175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1" name="Line 87"/>
          <p:cNvSpPr>
            <a:spLocks noChangeShapeType="1"/>
          </p:cNvSpPr>
          <p:nvPr/>
        </p:nvSpPr>
        <p:spPr bwMode="auto">
          <a:xfrm>
            <a:off x="8058150" y="249555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2" name="Line 88"/>
          <p:cNvSpPr>
            <a:spLocks noChangeShapeType="1"/>
          </p:cNvSpPr>
          <p:nvPr/>
        </p:nvSpPr>
        <p:spPr bwMode="auto">
          <a:xfrm>
            <a:off x="8058150" y="241935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3" name="Line 89"/>
          <p:cNvSpPr>
            <a:spLocks noChangeShapeType="1"/>
          </p:cNvSpPr>
          <p:nvPr/>
        </p:nvSpPr>
        <p:spPr bwMode="auto">
          <a:xfrm>
            <a:off x="8011258" y="23431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4" name="Line 90"/>
          <p:cNvSpPr>
            <a:spLocks noChangeShapeType="1"/>
          </p:cNvSpPr>
          <p:nvPr/>
        </p:nvSpPr>
        <p:spPr bwMode="auto">
          <a:xfrm>
            <a:off x="8055220" y="226695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5" name="Line 91"/>
          <p:cNvSpPr>
            <a:spLocks noChangeShapeType="1"/>
          </p:cNvSpPr>
          <p:nvPr/>
        </p:nvSpPr>
        <p:spPr bwMode="auto">
          <a:xfrm>
            <a:off x="8055220" y="219075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6" name="Line 92"/>
          <p:cNvSpPr>
            <a:spLocks noChangeShapeType="1"/>
          </p:cNvSpPr>
          <p:nvPr/>
        </p:nvSpPr>
        <p:spPr bwMode="auto">
          <a:xfrm>
            <a:off x="8055220" y="211455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7" name="Line 93"/>
          <p:cNvSpPr>
            <a:spLocks noChangeShapeType="1"/>
          </p:cNvSpPr>
          <p:nvPr/>
        </p:nvSpPr>
        <p:spPr bwMode="auto">
          <a:xfrm>
            <a:off x="8055220" y="203835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8" name="Line 94"/>
          <p:cNvSpPr>
            <a:spLocks noChangeShapeType="1"/>
          </p:cNvSpPr>
          <p:nvPr/>
        </p:nvSpPr>
        <p:spPr bwMode="auto">
          <a:xfrm>
            <a:off x="8022981" y="19621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9" name="Line 95"/>
          <p:cNvSpPr>
            <a:spLocks noChangeShapeType="1"/>
          </p:cNvSpPr>
          <p:nvPr/>
        </p:nvSpPr>
        <p:spPr bwMode="auto">
          <a:xfrm>
            <a:off x="8068408" y="188595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50" name="Line 96"/>
          <p:cNvSpPr>
            <a:spLocks noChangeShapeType="1"/>
          </p:cNvSpPr>
          <p:nvPr/>
        </p:nvSpPr>
        <p:spPr bwMode="auto">
          <a:xfrm>
            <a:off x="8068408" y="180975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51" name="Line 97"/>
          <p:cNvSpPr>
            <a:spLocks noChangeShapeType="1"/>
          </p:cNvSpPr>
          <p:nvPr/>
        </p:nvSpPr>
        <p:spPr bwMode="auto">
          <a:xfrm>
            <a:off x="8068408" y="173355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52" name="Line 98"/>
          <p:cNvSpPr>
            <a:spLocks noChangeShapeType="1"/>
          </p:cNvSpPr>
          <p:nvPr/>
        </p:nvSpPr>
        <p:spPr bwMode="auto">
          <a:xfrm>
            <a:off x="8068408" y="165735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53" name="Line 99"/>
          <p:cNvSpPr>
            <a:spLocks noChangeShapeType="1"/>
          </p:cNvSpPr>
          <p:nvPr/>
        </p:nvSpPr>
        <p:spPr bwMode="auto">
          <a:xfrm>
            <a:off x="8052289" y="15811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54" name="Line 100"/>
          <p:cNvSpPr>
            <a:spLocks noChangeShapeType="1"/>
          </p:cNvSpPr>
          <p:nvPr/>
        </p:nvSpPr>
        <p:spPr bwMode="auto">
          <a:xfrm>
            <a:off x="8080131" y="150495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55" name="Line 101"/>
          <p:cNvSpPr>
            <a:spLocks noChangeShapeType="1"/>
          </p:cNvSpPr>
          <p:nvPr/>
        </p:nvSpPr>
        <p:spPr bwMode="auto">
          <a:xfrm>
            <a:off x="8080131" y="142875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56" name="Line 102"/>
          <p:cNvSpPr>
            <a:spLocks noChangeShapeType="1"/>
          </p:cNvSpPr>
          <p:nvPr/>
        </p:nvSpPr>
        <p:spPr bwMode="auto">
          <a:xfrm>
            <a:off x="8080131" y="135255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57" name="Line 103"/>
          <p:cNvSpPr>
            <a:spLocks noChangeShapeType="1"/>
          </p:cNvSpPr>
          <p:nvPr/>
        </p:nvSpPr>
        <p:spPr bwMode="auto">
          <a:xfrm>
            <a:off x="8080131" y="127635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58" name="Line 104"/>
          <p:cNvSpPr>
            <a:spLocks noChangeShapeType="1"/>
          </p:cNvSpPr>
          <p:nvPr/>
        </p:nvSpPr>
        <p:spPr bwMode="auto">
          <a:xfrm>
            <a:off x="8003931" y="12001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59" name="Line 105"/>
          <p:cNvSpPr>
            <a:spLocks noChangeShapeType="1"/>
          </p:cNvSpPr>
          <p:nvPr/>
        </p:nvSpPr>
        <p:spPr bwMode="auto">
          <a:xfrm>
            <a:off x="8080131" y="112395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60" name="Line 106"/>
          <p:cNvSpPr>
            <a:spLocks noChangeShapeType="1"/>
          </p:cNvSpPr>
          <p:nvPr/>
        </p:nvSpPr>
        <p:spPr bwMode="auto">
          <a:xfrm>
            <a:off x="8080131" y="104775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61" name="Line 107"/>
          <p:cNvSpPr>
            <a:spLocks noChangeShapeType="1"/>
          </p:cNvSpPr>
          <p:nvPr/>
        </p:nvSpPr>
        <p:spPr bwMode="auto">
          <a:xfrm>
            <a:off x="8080131" y="97155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62" name="Line 108"/>
          <p:cNvSpPr>
            <a:spLocks noChangeShapeType="1"/>
          </p:cNvSpPr>
          <p:nvPr/>
        </p:nvSpPr>
        <p:spPr bwMode="auto">
          <a:xfrm>
            <a:off x="8080131" y="89535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63" name="Line 109"/>
          <p:cNvSpPr>
            <a:spLocks noChangeShapeType="1"/>
          </p:cNvSpPr>
          <p:nvPr/>
        </p:nvSpPr>
        <p:spPr bwMode="auto">
          <a:xfrm>
            <a:off x="8033238" y="8191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64" name="Line 110"/>
          <p:cNvSpPr>
            <a:spLocks noChangeShapeType="1"/>
          </p:cNvSpPr>
          <p:nvPr/>
        </p:nvSpPr>
        <p:spPr bwMode="auto">
          <a:xfrm>
            <a:off x="8077200" y="74295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65" name="Line 111"/>
          <p:cNvSpPr>
            <a:spLocks noChangeShapeType="1"/>
          </p:cNvSpPr>
          <p:nvPr/>
        </p:nvSpPr>
        <p:spPr bwMode="auto">
          <a:xfrm>
            <a:off x="8077200" y="66675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66" name="Line 112"/>
          <p:cNvSpPr>
            <a:spLocks noChangeShapeType="1"/>
          </p:cNvSpPr>
          <p:nvPr/>
        </p:nvSpPr>
        <p:spPr bwMode="auto">
          <a:xfrm>
            <a:off x="8077200" y="59055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67" name="Line 113"/>
          <p:cNvSpPr>
            <a:spLocks noChangeShapeType="1"/>
          </p:cNvSpPr>
          <p:nvPr/>
        </p:nvSpPr>
        <p:spPr bwMode="auto">
          <a:xfrm>
            <a:off x="8077200" y="51435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68" name="Text Box 114"/>
          <p:cNvSpPr txBox="1">
            <a:spLocks noChangeArrowheads="1"/>
          </p:cNvSpPr>
          <p:nvPr/>
        </p:nvSpPr>
        <p:spPr bwMode="auto">
          <a:xfrm>
            <a:off x="8261838" y="333375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1200"/>
              <a:t>40</a:t>
            </a:r>
          </a:p>
        </p:txBody>
      </p:sp>
      <p:sp>
        <p:nvSpPr>
          <p:cNvPr id="13369" name="Text Box 115"/>
          <p:cNvSpPr txBox="1">
            <a:spLocks noChangeArrowheads="1"/>
          </p:cNvSpPr>
          <p:nvPr/>
        </p:nvSpPr>
        <p:spPr bwMode="auto">
          <a:xfrm>
            <a:off x="8251581" y="295275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1200"/>
              <a:t>50</a:t>
            </a:r>
          </a:p>
        </p:txBody>
      </p:sp>
      <p:sp>
        <p:nvSpPr>
          <p:cNvPr id="13370" name="Text Box 116"/>
          <p:cNvSpPr txBox="1">
            <a:spLocks noChangeArrowheads="1"/>
          </p:cNvSpPr>
          <p:nvPr/>
        </p:nvSpPr>
        <p:spPr bwMode="auto">
          <a:xfrm>
            <a:off x="8223739" y="2568575"/>
            <a:ext cx="54512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1200"/>
              <a:t>60</a:t>
            </a:r>
          </a:p>
        </p:txBody>
      </p:sp>
      <p:sp>
        <p:nvSpPr>
          <p:cNvPr id="13371" name="Text Box 117"/>
          <p:cNvSpPr txBox="1">
            <a:spLocks noChangeArrowheads="1"/>
          </p:cNvSpPr>
          <p:nvPr/>
        </p:nvSpPr>
        <p:spPr bwMode="auto">
          <a:xfrm>
            <a:off x="8251581" y="219075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1200"/>
              <a:t>70</a:t>
            </a:r>
          </a:p>
        </p:txBody>
      </p:sp>
      <p:sp>
        <p:nvSpPr>
          <p:cNvPr id="13372" name="Text Box 118"/>
          <p:cNvSpPr txBox="1">
            <a:spLocks noChangeArrowheads="1"/>
          </p:cNvSpPr>
          <p:nvPr/>
        </p:nvSpPr>
        <p:spPr bwMode="auto">
          <a:xfrm>
            <a:off x="8267700" y="180975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1200"/>
              <a:t>80</a:t>
            </a:r>
          </a:p>
        </p:txBody>
      </p:sp>
      <p:sp>
        <p:nvSpPr>
          <p:cNvPr id="13373" name="Text Box 119"/>
          <p:cNvSpPr txBox="1">
            <a:spLocks noChangeArrowheads="1"/>
          </p:cNvSpPr>
          <p:nvPr/>
        </p:nvSpPr>
        <p:spPr bwMode="auto">
          <a:xfrm>
            <a:off x="8248650" y="1428750"/>
            <a:ext cx="60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1200"/>
              <a:t>90</a:t>
            </a:r>
          </a:p>
        </p:txBody>
      </p:sp>
      <p:sp>
        <p:nvSpPr>
          <p:cNvPr id="13374" name="Text Box 120"/>
          <p:cNvSpPr txBox="1">
            <a:spLocks noChangeArrowheads="1"/>
          </p:cNvSpPr>
          <p:nvPr/>
        </p:nvSpPr>
        <p:spPr bwMode="auto">
          <a:xfrm>
            <a:off x="8153400" y="1047750"/>
            <a:ext cx="60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1200"/>
              <a:t>100</a:t>
            </a:r>
          </a:p>
        </p:txBody>
      </p:sp>
      <p:sp>
        <p:nvSpPr>
          <p:cNvPr id="13375" name="Text Box 121"/>
          <p:cNvSpPr txBox="1">
            <a:spLocks noChangeArrowheads="1"/>
          </p:cNvSpPr>
          <p:nvPr/>
        </p:nvSpPr>
        <p:spPr bwMode="auto">
          <a:xfrm>
            <a:off x="8153400" y="666750"/>
            <a:ext cx="60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1200"/>
              <a:t>110</a:t>
            </a:r>
          </a:p>
        </p:txBody>
      </p:sp>
      <p:grpSp>
        <p:nvGrpSpPr>
          <p:cNvPr id="5" name="Group 122"/>
          <p:cNvGrpSpPr>
            <a:grpSpLocks/>
          </p:cNvGrpSpPr>
          <p:nvPr/>
        </p:nvGrpSpPr>
        <p:grpSpPr bwMode="auto">
          <a:xfrm>
            <a:off x="7710854" y="5291138"/>
            <a:ext cx="685800" cy="228600"/>
            <a:chOff x="3456" y="2688"/>
            <a:chExt cx="432" cy="144"/>
          </a:xfrm>
        </p:grpSpPr>
        <p:sp>
          <p:nvSpPr>
            <p:cNvPr id="13514" name="Oval 123"/>
            <p:cNvSpPr>
              <a:spLocks noChangeArrowheads="1"/>
            </p:cNvSpPr>
            <p:nvPr/>
          </p:nvSpPr>
          <p:spPr bwMode="auto">
            <a:xfrm>
              <a:off x="3552" y="2688"/>
              <a:ext cx="48" cy="48"/>
            </a:xfrm>
            <a:prstGeom prst="ellipse">
              <a:avLst/>
            </a:prstGeom>
            <a:solidFill>
              <a:srgbClr val="A5F9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3515" name="Oval 124"/>
            <p:cNvSpPr>
              <a:spLocks noChangeArrowheads="1"/>
            </p:cNvSpPr>
            <p:nvPr/>
          </p:nvSpPr>
          <p:spPr bwMode="auto">
            <a:xfrm>
              <a:off x="3600" y="2688"/>
              <a:ext cx="48" cy="48"/>
            </a:xfrm>
            <a:prstGeom prst="ellipse">
              <a:avLst/>
            </a:prstGeom>
            <a:solidFill>
              <a:srgbClr val="A5F9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3516" name="Oval 125"/>
            <p:cNvSpPr>
              <a:spLocks noChangeArrowheads="1"/>
            </p:cNvSpPr>
            <p:nvPr/>
          </p:nvSpPr>
          <p:spPr bwMode="auto">
            <a:xfrm>
              <a:off x="3648" y="2688"/>
              <a:ext cx="48" cy="48"/>
            </a:xfrm>
            <a:prstGeom prst="ellipse">
              <a:avLst/>
            </a:prstGeom>
            <a:solidFill>
              <a:srgbClr val="A5F9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3517" name="Oval 126"/>
            <p:cNvSpPr>
              <a:spLocks noChangeArrowheads="1"/>
            </p:cNvSpPr>
            <p:nvPr/>
          </p:nvSpPr>
          <p:spPr bwMode="auto">
            <a:xfrm>
              <a:off x="3744" y="2688"/>
              <a:ext cx="48" cy="48"/>
            </a:xfrm>
            <a:prstGeom prst="ellipse">
              <a:avLst/>
            </a:prstGeom>
            <a:solidFill>
              <a:srgbClr val="A5F9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3518" name="Oval 127"/>
            <p:cNvSpPr>
              <a:spLocks noChangeArrowheads="1"/>
            </p:cNvSpPr>
            <p:nvPr/>
          </p:nvSpPr>
          <p:spPr bwMode="auto">
            <a:xfrm>
              <a:off x="3840" y="2688"/>
              <a:ext cx="48" cy="48"/>
            </a:xfrm>
            <a:prstGeom prst="ellipse">
              <a:avLst/>
            </a:prstGeom>
            <a:solidFill>
              <a:srgbClr val="A5F9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3519" name="Oval 128"/>
            <p:cNvSpPr>
              <a:spLocks noChangeArrowheads="1"/>
            </p:cNvSpPr>
            <p:nvPr/>
          </p:nvSpPr>
          <p:spPr bwMode="auto">
            <a:xfrm>
              <a:off x="3792" y="2736"/>
              <a:ext cx="48" cy="48"/>
            </a:xfrm>
            <a:prstGeom prst="ellipse">
              <a:avLst/>
            </a:prstGeom>
            <a:solidFill>
              <a:srgbClr val="A5F9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3520" name="Oval 129"/>
            <p:cNvSpPr>
              <a:spLocks noChangeArrowheads="1"/>
            </p:cNvSpPr>
            <p:nvPr/>
          </p:nvSpPr>
          <p:spPr bwMode="auto">
            <a:xfrm>
              <a:off x="3648" y="2784"/>
              <a:ext cx="48" cy="48"/>
            </a:xfrm>
            <a:prstGeom prst="ellipse">
              <a:avLst/>
            </a:prstGeom>
            <a:solidFill>
              <a:srgbClr val="A5F9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3521" name="Oval 130"/>
            <p:cNvSpPr>
              <a:spLocks noChangeArrowheads="1"/>
            </p:cNvSpPr>
            <p:nvPr/>
          </p:nvSpPr>
          <p:spPr bwMode="auto">
            <a:xfrm>
              <a:off x="3744" y="2784"/>
              <a:ext cx="48" cy="48"/>
            </a:xfrm>
            <a:prstGeom prst="ellipse">
              <a:avLst/>
            </a:prstGeom>
            <a:solidFill>
              <a:srgbClr val="A5F9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3522" name="Oval 131"/>
            <p:cNvSpPr>
              <a:spLocks noChangeArrowheads="1"/>
            </p:cNvSpPr>
            <p:nvPr/>
          </p:nvSpPr>
          <p:spPr bwMode="auto">
            <a:xfrm>
              <a:off x="3504" y="2784"/>
              <a:ext cx="48" cy="48"/>
            </a:xfrm>
            <a:prstGeom prst="ellipse">
              <a:avLst/>
            </a:prstGeom>
            <a:solidFill>
              <a:srgbClr val="A5F9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3523" name="Oval 132"/>
            <p:cNvSpPr>
              <a:spLocks noChangeArrowheads="1"/>
            </p:cNvSpPr>
            <p:nvPr/>
          </p:nvSpPr>
          <p:spPr bwMode="auto">
            <a:xfrm>
              <a:off x="3600" y="2784"/>
              <a:ext cx="48" cy="48"/>
            </a:xfrm>
            <a:prstGeom prst="ellipse">
              <a:avLst/>
            </a:prstGeom>
            <a:solidFill>
              <a:srgbClr val="A5F9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3524" name="Oval 133"/>
            <p:cNvSpPr>
              <a:spLocks noChangeArrowheads="1"/>
            </p:cNvSpPr>
            <p:nvPr/>
          </p:nvSpPr>
          <p:spPr bwMode="auto">
            <a:xfrm>
              <a:off x="3504" y="2688"/>
              <a:ext cx="48" cy="48"/>
            </a:xfrm>
            <a:prstGeom prst="ellipse">
              <a:avLst/>
            </a:prstGeom>
            <a:solidFill>
              <a:srgbClr val="A5F9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3525" name="Oval 134"/>
            <p:cNvSpPr>
              <a:spLocks noChangeArrowheads="1"/>
            </p:cNvSpPr>
            <p:nvPr/>
          </p:nvSpPr>
          <p:spPr bwMode="auto">
            <a:xfrm>
              <a:off x="3456" y="2736"/>
              <a:ext cx="48" cy="48"/>
            </a:xfrm>
            <a:prstGeom prst="ellipse">
              <a:avLst/>
            </a:prstGeom>
            <a:solidFill>
              <a:srgbClr val="A5F9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</p:grpSp>
      <p:grpSp>
        <p:nvGrpSpPr>
          <p:cNvPr id="6" name="Group 135"/>
          <p:cNvGrpSpPr>
            <a:grpSpLocks/>
          </p:cNvGrpSpPr>
          <p:nvPr/>
        </p:nvGrpSpPr>
        <p:grpSpPr bwMode="auto">
          <a:xfrm>
            <a:off x="7620000" y="5181600"/>
            <a:ext cx="762000" cy="304800"/>
            <a:chOff x="3312" y="3648"/>
            <a:chExt cx="480" cy="192"/>
          </a:xfrm>
        </p:grpSpPr>
        <p:grpSp>
          <p:nvGrpSpPr>
            <p:cNvPr id="7" name="Group 136"/>
            <p:cNvGrpSpPr>
              <a:grpSpLocks/>
            </p:cNvGrpSpPr>
            <p:nvPr/>
          </p:nvGrpSpPr>
          <p:grpSpPr bwMode="auto">
            <a:xfrm>
              <a:off x="3312" y="3648"/>
              <a:ext cx="384" cy="192"/>
              <a:chOff x="3696" y="2688"/>
              <a:chExt cx="384" cy="192"/>
            </a:xfrm>
          </p:grpSpPr>
          <p:sp>
            <p:nvSpPr>
              <p:cNvPr id="13507" name="AutoShape 137"/>
              <p:cNvSpPr>
                <a:spLocks noChangeArrowheads="1"/>
              </p:cNvSpPr>
              <p:nvPr/>
            </p:nvSpPr>
            <p:spPr bwMode="auto">
              <a:xfrm>
                <a:off x="3744" y="2736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3508" name="AutoShape 138"/>
              <p:cNvSpPr>
                <a:spLocks noChangeArrowheads="1"/>
              </p:cNvSpPr>
              <p:nvPr/>
            </p:nvSpPr>
            <p:spPr bwMode="auto">
              <a:xfrm>
                <a:off x="3984" y="2736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3509" name="AutoShape 139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3510" name="AutoShape 140"/>
              <p:cNvSpPr>
                <a:spLocks noChangeArrowheads="1"/>
              </p:cNvSpPr>
              <p:nvPr/>
            </p:nvSpPr>
            <p:spPr bwMode="auto">
              <a:xfrm>
                <a:off x="3696" y="2832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3511" name="AutoShape 141"/>
              <p:cNvSpPr>
                <a:spLocks noChangeArrowheads="1"/>
              </p:cNvSpPr>
              <p:nvPr/>
            </p:nvSpPr>
            <p:spPr bwMode="auto">
              <a:xfrm>
                <a:off x="3936" y="2688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3512" name="AutoShape 142"/>
              <p:cNvSpPr>
                <a:spLocks noChangeArrowheads="1"/>
              </p:cNvSpPr>
              <p:nvPr/>
            </p:nvSpPr>
            <p:spPr bwMode="auto">
              <a:xfrm>
                <a:off x="3888" y="2736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3513" name="AutoShape 143"/>
              <p:cNvSpPr>
                <a:spLocks noChangeArrowheads="1"/>
              </p:cNvSpPr>
              <p:nvPr/>
            </p:nvSpPr>
            <p:spPr bwMode="auto">
              <a:xfrm>
                <a:off x="3984" y="2832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</p:grpSp>
        <p:grpSp>
          <p:nvGrpSpPr>
            <p:cNvPr id="8" name="Group 144"/>
            <p:cNvGrpSpPr>
              <a:grpSpLocks/>
            </p:cNvGrpSpPr>
            <p:nvPr/>
          </p:nvGrpSpPr>
          <p:grpSpPr bwMode="auto">
            <a:xfrm>
              <a:off x="3312" y="3648"/>
              <a:ext cx="384" cy="192"/>
              <a:chOff x="3696" y="2688"/>
              <a:chExt cx="384" cy="192"/>
            </a:xfrm>
          </p:grpSpPr>
          <p:sp>
            <p:nvSpPr>
              <p:cNvPr id="13500" name="AutoShape 145"/>
              <p:cNvSpPr>
                <a:spLocks noChangeArrowheads="1"/>
              </p:cNvSpPr>
              <p:nvPr/>
            </p:nvSpPr>
            <p:spPr bwMode="auto">
              <a:xfrm>
                <a:off x="3744" y="2736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3501" name="AutoShape 146"/>
              <p:cNvSpPr>
                <a:spLocks noChangeArrowheads="1"/>
              </p:cNvSpPr>
              <p:nvPr/>
            </p:nvSpPr>
            <p:spPr bwMode="auto">
              <a:xfrm>
                <a:off x="3984" y="2736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3502" name="AutoShape 147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3503" name="AutoShape 148"/>
              <p:cNvSpPr>
                <a:spLocks noChangeArrowheads="1"/>
              </p:cNvSpPr>
              <p:nvPr/>
            </p:nvSpPr>
            <p:spPr bwMode="auto">
              <a:xfrm>
                <a:off x="3696" y="2832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3504" name="AutoShape 149"/>
              <p:cNvSpPr>
                <a:spLocks noChangeArrowheads="1"/>
              </p:cNvSpPr>
              <p:nvPr/>
            </p:nvSpPr>
            <p:spPr bwMode="auto">
              <a:xfrm>
                <a:off x="3936" y="2688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3505" name="AutoShape 150"/>
              <p:cNvSpPr>
                <a:spLocks noChangeArrowheads="1"/>
              </p:cNvSpPr>
              <p:nvPr/>
            </p:nvSpPr>
            <p:spPr bwMode="auto">
              <a:xfrm>
                <a:off x="3888" y="2736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3506" name="AutoShape 151"/>
              <p:cNvSpPr>
                <a:spLocks noChangeArrowheads="1"/>
              </p:cNvSpPr>
              <p:nvPr/>
            </p:nvSpPr>
            <p:spPr bwMode="auto">
              <a:xfrm>
                <a:off x="3984" y="2832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</p:grpSp>
        <p:grpSp>
          <p:nvGrpSpPr>
            <p:cNvPr id="9" name="Group 152"/>
            <p:cNvGrpSpPr>
              <a:grpSpLocks/>
            </p:cNvGrpSpPr>
            <p:nvPr/>
          </p:nvGrpSpPr>
          <p:grpSpPr bwMode="auto">
            <a:xfrm>
              <a:off x="3408" y="3648"/>
              <a:ext cx="384" cy="192"/>
              <a:chOff x="3696" y="2688"/>
              <a:chExt cx="384" cy="192"/>
            </a:xfrm>
          </p:grpSpPr>
          <p:sp>
            <p:nvSpPr>
              <p:cNvPr id="13493" name="AutoShape 153"/>
              <p:cNvSpPr>
                <a:spLocks noChangeArrowheads="1"/>
              </p:cNvSpPr>
              <p:nvPr/>
            </p:nvSpPr>
            <p:spPr bwMode="auto">
              <a:xfrm>
                <a:off x="3744" y="2736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3494" name="AutoShape 154"/>
              <p:cNvSpPr>
                <a:spLocks noChangeArrowheads="1"/>
              </p:cNvSpPr>
              <p:nvPr/>
            </p:nvSpPr>
            <p:spPr bwMode="auto">
              <a:xfrm>
                <a:off x="3984" y="2736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3495" name="AutoShape 155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3496" name="AutoShape 156"/>
              <p:cNvSpPr>
                <a:spLocks noChangeArrowheads="1"/>
              </p:cNvSpPr>
              <p:nvPr/>
            </p:nvSpPr>
            <p:spPr bwMode="auto">
              <a:xfrm>
                <a:off x="3696" y="2832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3497" name="AutoShape 157"/>
              <p:cNvSpPr>
                <a:spLocks noChangeArrowheads="1"/>
              </p:cNvSpPr>
              <p:nvPr/>
            </p:nvSpPr>
            <p:spPr bwMode="auto">
              <a:xfrm>
                <a:off x="3936" y="2688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3498" name="AutoShape 158"/>
              <p:cNvSpPr>
                <a:spLocks noChangeArrowheads="1"/>
              </p:cNvSpPr>
              <p:nvPr/>
            </p:nvSpPr>
            <p:spPr bwMode="auto">
              <a:xfrm>
                <a:off x="3888" y="2736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3499" name="AutoShape 159"/>
              <p:cNvSpPr>
                <a:spLocks noChangeArrowheads="1"/>
              </p:cNvSpPr>
              <p:nvPr/>
            </p:nvSpPr>
            <p:spPr bwMode="auto">
              <a:xfrm>
                <a:off x="3984" y="2832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</p:grpSp>
      </p:grpSp>
      <p:grpSp>
        <p:nvGrpSpPr>
          <p:cNvPr id="10" name="Group 160"/>
          <p:cNvGrpSpPr>
            <a:grpSpLocks/>
          </p:cNvGrpSpPr>
          <p:nvPr/>
        </p:nvGrpSpPr>
        <p:grpSpPr bwMode="auto">
          <a:xfrm>
            <a:off x="7620000" y="4953000"/>
            <a:ext cx="838200" cy="609600"/>
            <a:chOff x="3216" y="2976"/>
            <a:chExt cx="528" cy="384"/>
          </a:xfrm>
        </p:grpSpPr>
        <p:sp>
          <p:nvSpPr>
            <p:cNvPr id="13476" name="Oval 161"/>
            <p:cNvSpPr>
              <a:spLocks noChangeArrowheads="1"/>
            </p:cNvSpPr>
            <p:nvPr/>
          </p:nvSpPr>
          <p:spPr bwMode="auto">
            <a:xfrm>
              <a:off x="3216" y="3072"/>
              <a:ext cx="144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3477" name="Oval 162"/>
            <p:cNvSpPr>
              <a:spLocks noChangeArrowheads="1"/>
            </p:cNvSpPr>
            <p:nvPr/>
          </p:nvSpPr>
          <p:spPr bwMode="auto">
            <a:xfrm>
              <a:off x="3216" y="3168"/>
              <a:ext cx="144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3478" name="Oval 163"/>
            <p:cNvSpPr>
              <a:spLocks noChangeArrowheads="1"/>
            </p:cNvSpPr>
            <p:nvPr/>
          </p:nvSpPr>
          <p:spPr bwMode="auto">
            <a:xfrm>
              <a:off x="3360" y="3120"/>
              <a:ext cx="144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3479" name="Oval 164"/>
            <p:cNvSpPr>
              <a:spLocks noChangeArrowheads="1"/>
            </p:cNvSpPr>
            <p:nvPr/>
          </p:nvSpPr>
          <p:spPr bwMode="auto">
            <a:xfrm>
              <a:off x="3360" y="3024"/>
              <a:ext cx="144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3480" name="Oval 165"/>
            <p:cNvSpPr>
              <a:spLocks noChangeArrowheads="1"/>
            </p:cNvSpPr>
            <p:nvPr/>
          </p:nvSpPr>
          <p:spPr bwMode="auto">
            <a:xfrm>
              <a:off x="3504" y="3168"/>
              <a:ext cx="144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3481" name="Oval 166"/>
            <p:cNvSpPr>
              <a:spLocks noChangeArrowheads="1"/>
            </p:cNvSpPr>
            <p:nvPr/>
          </p:nvSpPr>
          <p:spPr bwMode="auto">
            <a:xfrm>
              <a:off x="3504" y="3072"/>
              <a:ext cx="144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3482" name="Oval 167"/>
            <p:cNvSpPr>
              <a:spLocks noChangeArrowheads="1"/>
            </p:cNvSpPr>
            <p:nvPr/>
          </p:nvSpPr>
          <p:spPr bwMode="auto">
            <a:xfrm>
              <a:off x="3360" y="3264"/>
              <a:ext cx="144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3483" name="Oval 168"/>
            <p:cNvSpPr>
              <a:spLocks noChangeArrowheads="1"/>
            </p:cNvSpPr>
            <p:nvPr/>
          </p:nvSpPr>
          <p:spPr bwMode="auto">
            <a:xfrm>
              <a:off x="3360" y="3168"/>
              <a:ext cx="144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3484" name="Oval 169"/>
            <p:cNvSpPr>
              <a:spLocks noChangeArrowheads="1"/>
            </p:cNvSpPr>
            <p:nvPr/>
          </p:nvSpPr>
          <p:spPr bwMode="auto">
            <a:xfrm>
              <a:off x="3600" y="3072"/>
              <a:ext cx="144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3485" name="Oval 170"/>
            <p:cNvSpPr>
              <a:spLocks noChangeArrowheads="1"/>
            </p:cNvSpPr>
            <p:nvPr/>
          </p:nvSpPr>
          <p:spPr bwMode="auto">
            <a:xfrm>
              <a:off x="3456" y="3264"/>
              <a:ext cx="144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3486" name="Oval 171"/>
            <p:cNvSpPr>
              <a:spLocks noChangeArrowheads="1"/>
            </p:cNvSpPr>
            <p:nvPr/>
          </p:nvSpPr>
          <p:spPr bwMode="auto">
            <a:xfrm>
              <a:off x="3456" y="3168"/>
              <a:ext cx="144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3487" name="Oval 172"/>
            <p:cNvSpPr>
              <a:spLocks noChangeArrowheads="1"/>
            </p:cNvSpPr>
            <p:nvPr/>
          </p:nvSpPr>
          <p:spPr bwMode="auto">
            <a:xfrm>
              <a:off x="3216" y="3216"/>
              <a:ext cx="144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3488" name="Oval 173"/>
            <p:cNvSpPr>
              <a:spLocks noChangeArrowheads="1"/>
            </p:cNvSpPr>
            <p:nvPr/>
          </p:nvSpPr>
          <p:spPr bwMode="auto">
            <a:xfrm>
              <a:off x="3504" y="2976"/>
              <a:ext cx="144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3489" name="Oval 174"/>
            <p:cNvSpPr>
              <a:spLocks noChangeArrowheads="1"/>
            </p:cNvSpPr>
            <p:nvPr/>
          </p:nvSpPr>
          <p:spPr bwMode="auto">
            <a:xfrm>
              <a:off x="3552" y="3120"/>
              <a:ext cx="144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</p:grpSp>
      <p:sp>
        <p:nvSpPr>
          <p:cNvPr id="13379" name="Line 175"/>
          <p:cNvSpPr>
            <a:spLocks noChangeShapeType="1"/>
          </p:cNvSpPr>
          <p:nvPr/>
        </p:nvSpPr>
        <p:spPr bwMode="auto">
          <a:xfrm>
            <a:off x="0" y="63246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8480" name="AutoShape 176"/>
          <p:cNvSpPr>
            <a:spLocks noChangeArrowheads="1"/>
          </p:cNvSpPr>
          <p:nvPr/>
        </p:nvSpPr>
        <p:spPr bwMode="auto">
          <a:xfrm>
            <a:off x="7486650" y="1168400"/>
            <a:ext cx="381000" cy="76200"/>
          </a:xfrm>
          <a:prstGeom prst="rightArrow">
            <a:avLst>
              <a:gd name="adj1" fmla="val 50000"/>
              <a:gd name="adj2" fmla="val 13541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 altLang="vi-VN"/>
          </a:p>
        </p:txBody>
      </p:sp>
      <p:sp>
        <p:nvSpPr>
          <p:cNvPr id="98481" name="Text Box 177"/>
          <p:cNvSpPr txBox="1">
            <a:spLocks noChangeArrowheads="1"/>
          </p:cNvSpPr>
          <p:nvPr/>
        </p:nvSpPr>
        <p:spPr bwMode="auto">
          <a:xfrm>
            <a:off x="6938597" y="1100139"/>
            <a:ext cx="609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1200"/>
              <a:t>100</a:t>
            </a:r>
            <a:r>
              <a:rPr lang="en-US" altLang="vi-VN" sz="1200" baseline="30000"/>
              <a:t>o</a:t>
            </a:r>
            <a:r>
              <a:rPr lang="en-US" altLang="vi-VN" sz="1200"/>
              <a:t>C</a:t>
            </a:r>
          </a:p>
        </p:txBody>
      </p:sp>
      <p:graphicFrame>
        <p:nvGraphicFramePr>
          <p:cNvPr id="98482" name="Group 178"/>
          <p:cNvGraphicFramePr>
            <a:graphicFrameLocks noGrp="1"/>
          </p:cNvGraphicFramePr>
          <p:nvPr>
            <p:ph/>
          </p:nvPr>
        </p:nvGraphicFramePr>
        <p:xfrm>
          <a:off x="457200" y="1257300"/>
          <a:ext cx="4343400" cy="6065474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/>
                  </a:extLst>
                </a:gridCol>
                <a:gridCol w="838200">
                  <a:extLst>
                    <a:ext uri="{9D8B030D-6E8A-4147-A177-3AD203B41FA5}"/>
                  </a:extLst>
                </a:gridCol>
                <a:gridCol w="1219200">
                  <a:extLst>
                    <a:ext uri="{9D8B030D-6E8A-4147-A177-3AD203B41FA5}"/>
                  </a:extLst>
                </a:gridCol>
                <a:gridCol w="1447800">
                  <a:extLst>
                    <a:ext uri="{9D8B030D-6E8A-4147-A177-3AD203B41FA5}"/>
                  </a:extLst>
                </a:gridCol>
              </a:tblGrid>
              <a:tr h="9144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Thời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gian</a:t>
                      </a:r>
                      <a:endParaRPr lang="en-US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vi-VN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Nh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iệ</a:t>
                      </a:r>
                      <a:r>
                        <a:rPr lang="vi-VN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 độ nước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vi-VN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Hiện tượng trên măt nước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vi-VN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Hiện tượng trong lòng nước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04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84406" marR="84406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04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84406" marR="84406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04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84406" marR="84406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04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84406" marR="84406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04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84406" marR="84406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67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04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84406" marR="84406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04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84406" marR="84406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75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II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04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84406" marR="84406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83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II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04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84406" marR="84406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89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II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04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84406" marR="84406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96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II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04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84406" marR="84406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99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II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04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84406" marR="84406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III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04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84406" marR="84406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III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04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84406" marR="84406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III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04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84406" marR="84406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III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04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84406" marR="84406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III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</a:t>
                      </a:r>
                    </a:p>
                  </a:txBody>
                  <a:tcPr marL="84406" marR="84406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3474" name="Text Box 270"/>
          <p:cNvSpPr txBox="1">
            <a:spLocks noChangeArrowheads="1"/>
          </p:cNvSpPr>
          <p:nvPr/>
        </p:nvSpPr>
        <p:spPr bwMode="auto">
          <a:xfrm>
            <a:off x="351693" y="381000"/>
            <a:ext cx="478301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b="1"/>
              <a:t>Bảng theo dõi diễn biến khi đun nước thí nghiêm</a:t>
            </a:r>
          </a:p>
        </p:txBody>
      </p:sp>
      <p:sp>
        <p:nvSpPr>
          <p:cNvPr id="13475" name="Text Box 271"/>
          <p:cNvSpPr txBox="1">
            <a:spLocks noChangeArrowheads="1"/>
          </p:cNvSpPr>
          <p:nvPr/>
        </p:nvSpPr>
        <p:spPr bwMode="auto">
          <a:xfrm>
            <a:off x="703385" y="1"/>
            <a:ext cx="309489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>
                <a:solidFill>
                  <a:srgbClr val="FF0000"/>
                </a:solidFill>
              </a:rPr>
              <a:t>Thí nghiệm kiểm chứng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64" presetClass="path" presetSubtype="0" repeatCount="10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98844E-6 L 0.00417 -0.04995 " pathEditMode="relative" rAng="0" ptsTypes="AA">
                                      <p:cBhvr>
                                        <p:cTn id="1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5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19089E-6 L 0 -0.16085 " pathEditMode="relative" rAng="0" ptsTypes="AA">
                                      <p:cBhvr>
                                        <p:cTn id="19" dur="15000" fill="hold"/>
                                        <p:tgtEl>
                                          <p:spTgt spid="983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0208 L 1.11022E-16 -0.34728 " pathEditMode="relative" rAng="0" ptsTypes="AA">
                                      <p:cBhvr>
                                        <p:cTn id="21" dur="25000" fill="hold"/>
                                        <p:tgtEl>
                                          <p:spTgt spid="983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75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64" presetClass="path" presetSubtype="0" repeatCount="500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73988E-6 L 3.33333E-6 -0.06658 " pathEditMode="relative" rAng="0" ptsTypes="AA">
                                      <p:cBhvr>
                                        <p:cTn id="2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repeatCount="2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4" presetClass="path" presetSubtype="0" repeatCount="2500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51445E-7 L 0.00416 -0.05549 " pathEditMode="relative" rAng="0" ptsTypes="AA">
                                      <p:cBhvr>
                                        <p:cTn id="35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8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8" presetClass="entr" presetSubtype="16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98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98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73" grpId="0" animBg="1"/>
      <p:bldP spid="98374" grpId="0" animBg="1"/>
      <p:bldP spid="98480" grpId="0" animBg="1"/>
      <p:bldP spid="9848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5153758" y="6518275"/>
            <a:ext cx="4038600" cy="3048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 altLang="vi-VN"/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 flipH="1">
            <a:off x="8811358" y="0"/>
            <a:ext cx="27842" cy="65659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7759212" y="5391150"/>
            <a:ext cx="609600" cy="76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6096673 h 21600"/>
              <a:gd name="T4" fmla="*/ 0 w 21600"/>
              <a:gd name="T5" fmla="*/ 20817586 h 21600"/>
              <a:gd name="T6" fmla="*/ 2147483647 w 21600"/>
              <a:gd name="T7" fmla="*/ 35538609 h 21600"/>
              <a:gd name="T8" fmla="*/ 2147483647 w 21600"/>
              <a:gd name="T9" fmla="*/ 41635284 h 21600"/>
              <a:gd name="T10" fmla="*/ 2147483647 w 21600"/>
              <a:gd name="T11" fmla="*/ 35538609 h 21600"/>
              <a:gd name="T12" fmla="*/ 2147483647 w 21600"/>
              <a:gd name="T13" fmla="*/ 20817586 h 21600"/>
              <a:gd name="T14" fmla="*/ 2147483647 w 21600"/>
              <a:gd name="T15" fmla="*/ 6096673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8235462" y="5391150"/>
            <a:ext cx="762000" cy="76200"/>
          </a:xfrm>
          <a:prstGeom prst="leftArrow">
            <a:avLst>
              <a:gd name="adj1" fmla="val 50000"/>
              <a:gd name="adj2" fmla="val 270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 altLang="vi-VN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696200" y="5238750"/>
            <a:ext cx="748812" cy="1314450"/>
            <a:chOff x="4236" y="2913"/>
            <a:chExt cx="472" cy="828"/>
          </a:xfrm>
        </p:grpSpPr>
        <p:sp>
          <p:nvSpPr>
            <p:cNvPr id="14795" name="Oval 7"/>
            <p:cNvSpPr>
              <a:spLocks noChangeArrowheads="1"/>
            </p:cNvSpPr>
            <p:nvPr/>
          </p:nvSpPr>
          <p:spPr bwMode="auto">
            <a:xfrm>
              <a:off x="4241" y="3393"/>
              <a:ext cx="462" cy="34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6CC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4796" name="AutoShape 8"/>
            <p:cNvSpPr>
              <a:spLocks noChangeArrowheads="1"/>
            </p:cNvSpPr>
            <p:nvPr/>
          </p:nvSpPr>
          <p:spPr bwMode="auto">
            <a:xfrm>
              <a:off x="4405" y="3281"/>
              <a:ext cx="127" cy="144"/>
            </a:xfrm>
            <a:prstGeom prst="can">
              <a:avLst>
                <a:gd name="adj" fmla="val 47244"/>
              </a:avLst>
            </a:prstGeom>
            <a:gradFill rotWithShape="1">
              <a:gsLst>
                <a:gs pos="0">
                  <a:srgbClr val="66CCFF"/>
                </a:gs>
                <a:gs pos="50000">
                  <a:srgbClr val="FFFFFF"/>
                </a:gs>
                <a:gs pos="100000">
                  <a:srgbClr val="66CCFF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4797" name="Oval 9"/>
            <p:cNvSpPr>
              <a:spLocks noChangeArrowheads="1"/>
            </p:cNvSpPr>
            <p:nvPr/>
          </p:nvSpPr>
          <p:spPr bwMode="auto">
            <a:xfrm>
              <a:off x="4328" y="3616"/>
              <a:ext cx="298" cy="123"/>
            </a:xfrm>
            <a:prstGeom prst="ellipse">
              <a:avLst/>
            </a:prstGeom>
            <a:solidFill>
              <a:srgbClr val="3399FF">
                <a:alpha val="45097"/>
              </a:srgbClr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4798" name="Oval 10"/>
            <p:cNvSpPr>
              <a:spLocks noChangeArrowheads="1"/>
            </p:cNvSpPr>
            <p:nvPr/>
          </p:nvSpPr>
          <p:spPr bwMode="auto">
            <a:xfrm>
              <a:off x="4241" y="3470"/>
              <a:ext cx="462" cy="174"/>
            </a:xfrm>
            <a:prstGeom prst="ellipse">
              <a:avLst/>
            </a:prstGeom>
            <a:solidFill>
              <a:srgbClr val="FFCC00">
                <a:alpha val="30196"/>
              </a:srgbClr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4799" name="Freeform 11"/>
            <p:cNvSpPr>
              <a:spLocks/>
            </p:cNvSpPr>
            <p:nvPr/>
          </p:nvSpPr>
          <p:spPr bwMode="auto">
            <a:xfrm flipH="1">
              <a:off x="4532" y="3344"/>
              <a:ext cx="47" cy="92"/>
            </a:xfrm>
            <a:custGeom>
              <a:avLst/>
              <a:gdLst>
                <a:gd name="T0" fmla="*/ 43 w 48"/>
                <a:gd name="T1" fmla="*/ 0 h 144"/>
                <a:gd name="T2" fmla="*/ 43 w 48"/>
                <a:gd name="T3" fmla="*/ 10 h 144"/>
                <a:gd name="T4" fmla="*/ 0 w 48"/>
                <a:gd name="T5" fmla="*/ 15 h 144"/>
                <a:gd name="T6" fmla="*/ 0 60000 65536"/>
                <a:gd name="T7" fmla="*/ 0 60000 65536"/>
                <a:gd name="T8" fmla="*/ 0 60000 65536"/>
                <a:gd name="T9" fmla="*/ 0 w 48"/>
                <a:gd name="T10" fmla="*/ 0 h 144"/>
                <a:gd name="T11" fmla="*/ 48 w 48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144">
                  <a:moveTo>
                    <a:pt x="48" y="0"/>
                  </a:moveTo>
                  <a:cubicBezTo>
                    <a:pt x="48" y="48"/>
                    <a:pt x="48" y="96"/>
                    <a:pt x="48" y="96"/>
                  </a:cubicBezTo>
                  <a:cubicBezTo>
                    <a:pt x="40" y="120"/>
                    <a:pt x="48" y="138"/>
                    <a:pt x="0" y="144"/>
                  </a:cubicBezTo>
                </a:path>
              </a:pathLst>
            </a:custGeom>
            <a:noFill/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800" name="Freeform 12"/>
            <p:cNvSpPr>
              <a:spLocks/>
            </p:cNvSpPr>
            <p:nvPr/>
          </p:nvSpPr>
          <p:spPr bwMode="auto">
            <a:xfrm>
              <a:off x="4356" y="3345"/>
              <a:ext cx="47" cy="92"/>
            </a:xfrm>
            <a:custGeom>
              <a:avLst/>
              <a:gdLst>
                <a:gd name="T0" fmla="*/ 43 w 48"/>
                <a:gd name="T1" fmla="*/ 0 h 144"/>
                <a:gd name="T2" fmla="*/ 43 w 48"/>
                <a:gd name="T3" fmla="*/ 10 h 144"/>
                <a:gd name="T4" fmla="*/ 0 w 48"/>
                <a:gd name="T5" fmla="*/ 15 h 144"/>
                <a:gd name="T6" fmla="*/ 0 60000 65536"/>
                <a:gd name="T7" fmla="*/ 0 60000 65536"/>
                <a:gd name="T8" fmla="*/ 0 60000 65536"/>
                <a:gd name="T9" fmla="*/ 0 w 48"/>
                <a:gd name="T10" fmla="*/ 0 h 144"/>
                <a:gd name="T11" fmla="*/ 48 w 48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144">
                  <a:moveTo>
                    <a:pt x="48" y="0"/>
                  </a:moveTo>
                  <a:cubicBezTo>
                    <a:pt x="48" y="48"/>
                    <a:pt x="48" y="96"/>
                    <a:pt x="48" y="96"/>
                  </a:cubicBezTo>
                  <a:cubicBezTo>
                    <a:pt x="40" y="120"/>
                    <a:pt x="48" y="138"/>
                    <a:pt x="0" y="144"/>
                  </a:cubicBezTo>
                </a:path>
              </a:pathLst>
            </a:custGeom>
            <a:noFill/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801" name="AutoShape 13"/>
            <p:cNvSpPr>
              <a:spLocks noChangeArrowheads="1"/>
            </p:cNvSpPr>
            <p:nvPr/>
          </p:nvSpPr>
          <p:spPr bwMode="auto">
            <a:xfrm rot="16200000" flipV="1">
              <a:off x="4376" y="3409"/>
              <a:ext cx="192" cy="472"/>
            </a:xfrm>
            <a:prstGeom prst="moon">
              <a:avLst>
                <a:gd name="adj" fmla="val 50833"/>
              </a:avLst>
            </a:prstGeom>
            <a:solidFill>
              <a:srgbClr val="FFCC00">
                <a:alpha val="30196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4802" name="Freeform 14"/>
            <p:cNvSpPr>
              <a:spLocks/>
            </p:cNvSpPr>
            <p:nvPr/>
          </p:nvSpPr>
          <p:spPr bwMode="auto">
            <a:xfrm>
              <a:off x="4371" y="3357"/>
              <a:ext cx="231" cy="370"/>
            </a:xfrm>
            <a:custGeom>
              <a:avLst/>
              <a:gdLst>
                <a:gd name="T0" fmla="*/ 38 w 288"/>
                <a:gd name="T1" fmla="*/ 0 h 462"/>
                <a:gd name="T2" fmla="*/ 42 w 288"/>
                <a:gd name="T3" fmla="*/ 32 h 462"/>
                <a:gd name="T4" fmla="*/ 50 w 288"/>
                <a:gd name="T5" fmla="*/ 67 h 462"/>
                <a:gd name="T6" fmla="*/ 91 w 288"/>
                <a:gd name="T7" fmla="*/ 117 h 462"/>
                <a:gd name="T8" fmla="*/ 36 w 288"/>
                <a:gd name="T9" fmla="*/ 144 h 462"/>
                <a:gd name="T10" fmla="*/ 6 w 288"/>
                <a:gd name="T11" fmla="*/ 123 h 4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8"/>
                <a:gd name="T19" fmla="*/ 0 h 462"/>
                <a:gd name="T20" fmla="*/ 288 w 288"/>
                <a:gd name="T21" fmla="*/ 462 h 4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8" h="462">
                  <a:moveTo>
                    <a:pt x="114" y="0"/>
                  </a:moveTo>
                  <a:cubicBezTo>
                    <a:pt x="116" y="16"/>
                    <a:pt x="120" y="62"/>
                    <a:pt x="126" y="96"/>
                  </a:cubicBezTo>
                  <a:cubicBezTo>
                    <a:pt x="132" y="130"/>
                    <a:pt x="125" y="161"/>
                    <a:pt x="150" y="204"/>
                  </a:cubicBezTo>
                  <a:cubicBezTo>
                    <a:pt x="210" y="294"/>
                    <a:pt x="264" y="252"/>
                    <a:pt x="276" y="354"/>
                  </a:cubicBezTo>
                  <a:cubicBezTo>
                    <a:pt x="288" y="456"/>
                    <a:pt x="152" y="439"/>
                    <a:pt x="108" y="438"/>
                  </a:cubicBezTo>
                  <a:cubicBezTo>
                    <a:pt x="0" y="462"/>
                    <a:pt x="37" y="386"/>
                    <a:pt x="18" y="372"/>
                  </a:cubicBezTo>
                </a:path>
              </a:pathLst>
            </a:custGeom>
            <a:noFill/>
            <a:ln w="28575">
              <a:solidFill>
                <a:schemeClr val="bg2">
                  <a:alpha val="30196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43" name="Arc 15"/>
            <p:cNvSpPr>
              <a:spLocks/>
            </p:cNvSpPr>
            <p:nvPr/>
          </p:nvSpPr>
          <p:spPr bwMode="auto">
            <a:xfrm flipV="1">
              <a:off x="4378" y="3309"/>
              <a:ext cx="184" cy="5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97 w 43200"/>
                <a:gd name="T1" fmla="*/ 23644 h 23644"/>
                <a:gd name="T2" fmla="*/ 43152 w 43200"/>
                <a:gd name="T3" fmla="*/ 23045 h 23644"/>
                <a:gd name="T4" fmla="*/ 21600 w 43200"/>
                <a:gd name="T5" fmla="*/ 21600 h 23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3644" fill="none" extrusionOk="0">
                  <a:moveTo>
                    <a:pt x="96" y="23644"/>
                  </a:moveTo>
                  <a:cubicBezTo>
                    <a:pt x="32" y="22964"/>
                    <a:pt x="0" y="22282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082"/>
                    <a:pt x="43183" y="22563"/>
                    <a:pt x="43151" y="23044"/>
                  </a:cubicBezTo>
                </a:path>
                <a:path w="43200" h="23644" stroke="0" extrusionOk="0">
                  <a:moveTo>
                    <a:pt x="96" y="23644"/>
                  </a:moveTo>
                  <a:cubicBezTo>
                    <a:pt x="32" y="22964"/>
                    <a:pt x="0" y="22282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082"/>
                    <a:pt x="43183" y="22563"/>
                    <a:pt x="43151" y="23044"/>
                  </a:cubicBezTo>
                  <a:lnTo>
                    <a:pt x="21600" y="2160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solidFill>
                <a:srgbClr val="00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804" name="Arc 16"/>
            <p:cNvSpPr>
              <a:spLocks/>
            </p:cNvSpPr>
            <p:nvPr/>
          </p:nvSpPr>
          <p:spPr bwMode="auto">
            <a:xfrm flipV="1">
              <a:off x="4380" y="3288"/>
              <a:ext cx="184" cy="50"/>
            </a:xfrm>
            <a:custGeom>
              <a:avLst/>
              <a:gdLst>
                <a:gd name="T0" fmla="*/ 0 w 43200"/>
                <a:gd name="T1" fmla="*/ 0 h 23644"/>
                <a:gd name="T2" fmla="*/ 0 w 43200"/>
                <a:gd name="T3" fmla="*/ 0 h 23644"/>
                <a:gd name="T4" fmla="*/ 0 w 43200"/>
                <a:gd name="T5" fmla="*/ 0 h 23644"/>
                <a:gd name="T6" fmla="*/ 0 60000 65536"/>
                <a:gd name="T7" fmla="*/ 0 60000 65536"/>
                <a:gd name="T8" fmla="*/ 0 60000 65536"/>
                <a:gd name="T9" fmla="*/ 0 w 43200"/>
                <a:gd name="T10" fmla="*/ 0 h 23644"/>
                <a:gd name="T11" fmla="*/ 43200 w 43200"/>
                <a:gd name="T12" fmla="*/ 23644 h 236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3644" fill="none" extrusionOk="0">
                  <a:moveTo>
                    <a:pt x="96" y="23644"/>
                  </a:moveTo>
                  <a:cubicBezTo>
                    <a:pt x="32" y="22964"/>
                    <a:pt x="0" y="22282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082"/>
                    <a:pt x="43183" y="22563"/>
                    <a:pt x="43151" y="23044"/>
                  </a:cubicBezTo>
                </a:path>
                <a:path w="43200" h="23644" stroke="0" extrusionOk="0">
                  <a:moveTo>
                    <a:pt x="96" y="23644"/>
                  </a:moveTo>
                  <a:cubicBezTo>
                    <a:pt x="32" y="22964"/>
                    <a:pt x="0" y="22282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082"/>
                    <a:pt x="43183" y="22563"/>
                    <a:pt x="43151" y="23044"/>
                  </a:cubicBezTo>
                  <a:lnTo>
                    <a:pt x="21600" y="21600"/>
                  </a:lnTo>
                  <a:lnTo>
                    <a:pt x="96" y="2364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05" name="Oval 17"/>
            <p:cNvSpPr>
              <a:spLocks noChangeArrowheads="1"/>
            </p:cNvSpPr>
            <p:nvPr/>
          </p:nvSpPr>
          <p:spPr bwMode="auto">
            <a:xfrm>
              <a:off x="4394" y="3258"/>
              <a:ext cx="149" cy="72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4806" name="Arc 18"/>
            <p:cNvSpPr>
              <a:spLocks/>
            </p:cNvSpPr>
            <p:nvPr/>
          </p:nvSpPr>
          <p:spPr bwMode="auto">
            <a:xfrm flipV="1">
              <a:off x="4379" y="3250"/>
              <a:ext cx="184" cy="92"/>
            </a:xfrm>
            <a:custGeom>
              <a:avLst/>
              <a:gdLst>
                <a:gd name="T0" fmla="*/ 0 w 43200"/>
                <a:gd name="T1" fmla="*/ 0 h 42883"/>
                <a:gd name="T2" fmla="*/ 0 w 43200"/>
                <a:gd name="T3" fmla="*/ 0 h 42883"/>
                <a:gd name="T4" fmla="*/ 0 w 43200"/>
                <a:gd name="T5" fmla="*/ 0 h 42883"/>
                <a:gd name="T6" fmla="*/ 0 60000 65536"/>
                <a:gd name="T7" fmla="*/ 0 60000 65536"/>
                <a:gd name="T8" fmla="*/ 0 60000 65536"/>
                <a:gd name="T9" fmla="*/ 0 w 43200"/>
                <a:gd name="T10" fmla="*/ 0 h 42883"/>
                <a:gd name="T11" fmla="*/ 43200 w 43200"/>
                <a:gd name="T12" fmla="*/ 42883 h 428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2883" fill="none" extrusionOk="0">
                  <a:moveTo>
                    <a:pt x="17618" y="42829"/>
                  </a:moveTo>
                  <a:cubicBezTo>
                    <a:pt x="7402" y="40913"/>
                    <a:pt x="0" y="319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2107"/>
                    <a:pt x="35638" y="41090"/>
                    <a:pt x="25285" y="42883"/>
                  </a:cubicBezTo>
                </a:path>
                <a:path w="43200" h="42883" stroke="0" extrusionOk="0">
                  <a:moveTo>
                    <a:pt x="17618" y="42829"/>
                  </a:moveTo>
                  <a:cubicBezTo>
                    <a:pt x="7402" y="40913"/>
                    <a:pt x="0" y="319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2107"/>
                    <a:pt x="35638" y="41090"/>
                    <a:pt x="25285" y="42883"/>
                  </a:cubicBezTo>
                  <a:lnTo>
                    <a:pt x="21600" y="21600"/>
                  </a:lnTo>
                  <a:lnTo>
                    <a:pt x="17618" y="42829"/>
                  </a:lnTo>
                  <a:close/>
                </a:path>
              </a:pathLst>
            </a:custGeom>
            <a:noFill/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07" name="Arc 19"/>
            <p:cNvSpPr>
              <a:spLocks/>
            </p:cNvSpPr>
            <p:nvPr/>
          </p:nvSpPr>
          <p:spPr bwMode="auto">
            <a:xfrm flipV="1">
              <a:off x="4393" y="3254"/>
              <a:ext cx="150" cy="75"/>
            </a:xfrm>
            <a:custGeom>
              <a:avLst/>
              <a:gdLst>
                <a:gd name="T0" fmla="*/ 0 w 43200"/>
                <a:gd name="T1" fmla="*/ 0 h 43085"/>
                <a:gd name="T2" fmla="*/ 0 w 43200"/>
                <a:gd name="T3" fmla="*/ 0 h 43085"/>
                <a:gd name="T4" fmla="*/ 0 w 43200"/>
                <a:gd name="T5" fmla="*/ 0 h 43085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085"/>
                <a:gd name="T11" fmla="*/ 43200 w 43200"/>
                <a:gd name="T12" fmla="*/ 43085 h 4308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085" fill="none" extrusionOk="0">
                  <a:moveTo>
                    <a:pt x="19377" y="43085"/>
                  </a:moveTo>
                  <a:cubicBezTo>
                    <a:pt x="8367" y="41946"/>
                    <a:pt x="0" y="3266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1950"/>
                    <a:pt x="35858" y="40845"/>
                    <a:pt x="25696" y="42808"/>
                  </a:cubicBezTo>
                </a:path>
                <a:path w="43200" h="43085" stroke="0" extrusionOk="0">
                  <a:moveTo>
                    <a:pt x="19377" y="43085"/>
                  </a:moveTo>
                  <a:cubicBezTo>
                    <a:pt x="8367" y="41946"/>
                    <a:pt x="0" y="3266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1950"/>
                    <a:pt x="35858" y="40845"/>
                    <a:pt x="25696" y="42808"/>
                  </a:cubicBezTo>
                  <a:lnTo>
                    <a:pt x="21600" y="21600"/>
                  </a:lnTo>
                  <a:lnTo>
                    <a:pt x="19377" y="43085"/>
                  </a:lnTo>
                  <a:close/>
                </a:path>
              </a:pathLst>
            </a:custGeom>
            <a:noFill/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08" name="Arc 20"/>
            <p:cNvSpPr>
              <a:spLocks/>
            </p:cNvSpPr>
            <p:nvPr/>
          </p:nvSpPr>
          <p:spPr bwMode="auto">
            <a:xfrm flipV="1">
              <a:off x="4423" y="3258"/>
              <a:ext cx="92" cy="40"/>
            </a:xfrm>
            <a:custGeom>
              <a:avLst/>
              <a:gdLst>
                <a:gd name="T0" fmla="*/ 0 w 43200"/>
                <a:gd name="T1" fmla="*/ 0 h 41744"/>
                <a:gd name="T2" fmla="*/ 0 w 43200"/>
                <a:gd name="T3" fmla="*/ 0 h 41744"/>
                <a:gd name="T4" fmla="*/ 0 w 43200"/>
                <a:gd name="T5" fmla="*/ 0 h 41744"/>
                <a:gd name="T6" fmla="*/ 0 60000 65536"/>
                <a:gd name="T7" fmla="*/ 0 60000 65536"/>
                <a:gd name="T8" fmla="*/ 0 60000 65536"/>
                <a:gd name="T9" fmla="*/ 0 w 43200"/>
                <a:gd name="T10" fmla="*/ 0 h 41744"/>
                <a:gd name="T11" fmla="*/ 43200 w 43200"/>
                <a:gd name="T12" fmla="*/ 41744 h 417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1744" fill="none" extrusionOk="0">
                  <a:moveTo>
                    <a:pt x="7745" y="38171"/>
                  </a:moveTo>
                  <a:cubicBezTo>
                    <a:pt x="2836" y="34067"/>
                    <a:pt x="0" y="27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0520"/>
                    <a:pt x="37715" y="38524"/>
                    <a:pt x="29396" y="41744"/>
                  </a:cubicBezTo>
                </a:path>
                <a:path w="43200" h="41744" stroke="0" extrusionOk="0">
                  <a:moveTo>
                    <a:pt x="7745" y="38171"/>
                  </a:moveTo>
                  <a:cubicBezTo>
                    <a:pt x="2836" y="34067"/>
                    <a:pt x="0" y="279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0520"/>
                    <a:pt x="37715" y="38524"/>
                    <a:pt x="29396" y="41744"/>
                  </a:cubicBezTo>
                  <a:lnTo>
                    <a:pt x="21600" y="21600"/>
                  </a:lnTo>
                  <a:lnTo>
                    <a:pt x="7745" y="38171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09" name="Arc 21"/>
            <p:cNvSpPr>
              <a:spLocks/>
            </p:cNvSpPr>
            <p:nvPr/>
          </p:nvSpPr>
          <p:spPr bwMode="auto">
            <a:xfrm flipV="1">
              <a:off x="4438" y="3265"/>
              <a:ext cx="58" cy="23"/>
            </a:xfrm>
            <a:custGeom>
              <a:avLst/>
              <a:gdLst>
                <a:gd name="T0" fmla="*/ 0 w 43200"/>
                <a:gd name="T1" fmla="*/ 0 h 35592"/>
                <a:gd name="T2" fmla="*/ 0 w 43200"/>
                <a:gd name="T3" fmla="*/ 0 h 35592"/>
                <a:gd name="T4" fmla="*/ 0 w 43200"/>
                <a:gd name="T5" fmla="*/ 0 h 35592"/>
                <a:gd name="T6" fmla="*/ 0 60000 65536"/>
                <a:gd name="T7" fmla="*/ 0 60000 65536"/>
                <a:gd name="T8" fmla="*/ 0 60000 65536"/>
                <a:gd name="T9" fmla="*/ 0 w 43200"/>
                <a:gd name="T10" fmla="*/ 0 h 35592"/>
                <a:gd name="T11" fmla="*/ 43200 w 43200"/>
                <a:gd name="T12" fmla="*/ 35592 h 355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35592" fill="none" extrusionOk="0">
                  <a:moveTo>
                    <a:pt x="3295" y="33068"/>
                  </a:moveTo>
                  <a:cubicBezTo>
                    <a:pt x="1142" y="29630"/>
                    <a:pt x="0" y="2565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6726"/>
                    <a:pt x="41376" y="31686"/>
                    <a:pt x="38055" y="35591"/>
                  </a:cubicBezTo>
                </a:path>
                <a:path w="43200" h="35592" stroke="0" extrusionOk="0">
                  <a:moveTo>
                    <a:pt x="3295" y="33068"/>
                  </a:moveTo>
                  <a:cubicBezTo>
                    <a:pt x="1142" y="29630"/>
                    <a:pt x="0" y="2565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6726"/>
                    <a:pt x="41376" y="31686"/>
                    <a:pt x="38055" y="35591"/>
                  </a:cubicBezTo>
                  <a:lnTo>
                    <a:pt x="21600" y="21600"/>
                  </a:lnTo>
                  <a:lnTo>
                    <a:pt x="3295" y="3306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10" name="AutoShape 22"/>
            <p:cNvSpPr>
              <a:spLocks noChangeArrowheads="1"/>
            </p:cNvSpPr>
            <p:nvPr/>
          </p:nvSpPr>
          <p:spPr bwMode="auto">
            <a:xfrm flipV="1">
              <a:off x="4420" y="3247"/>
              <a:ext cx="92" cy="4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94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286" y="7650"/>
                  </a:moveTo>
                  <a:cubicBezTo>
                    <a:pt x="4555" y="4622"/>
                    <a:pt x="7517" y="2652"/>
                    <a:pt x="10800" y="2653"/>
                  </a:cubicBezTo>
                  <a:cubicBezTo>
                    <a:pt x="14082" y="2653"/>
                    <a:pt x="17044" y="4622"/>
                    <a:pt x="18313" y="7650"/>
                  </a:cubicBezTo>
                  <a:lnTo>
                    <a:pt x="20760" y="6624"/>
                  </a:lnTo>
                  <a:cubicBezTo>
                    <a:pt x="19077" y="2611"/>
                    <a:pt x="15151" y="-1"/>
                    <a:pt x="10799" y="0"/>
                  </a:cubicBezTo>
                  <a:cubicBezTo>
                    <a:pt x="6448" y="0"/>
                    <a:pt x="2522" y="2611"/>
                    <a:pt x="839" y="6624"/>
                  </a:cubicBezTo>
                  <a:lnTo>
                    <a:pt x="3286" y="765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11" name="Arc 23"/>
            <p:cNvSpPr>
              <a:spLocks/>
            </p:cNvSpPr>
            <p:nvPr/>
          </p:nvSpPr>
          <p:spPr bwMode="auto">
            <a:xfrm flipV="1">
              <a:off x="4422" y="3292"/>
              <a:ext cx="92" cy="26"/>
            </a:xfrm>
            <a:custGeom>
              <a:avLst/>
              <a:gdLst>
                <a:gd name="T0" fmla="*/ 0 w 42971"/>
                <a:gd name="T1" fmla="*/ 0 h 26832"/>
                <a:gd name="T2" fmla="*/ 0 w 42971"/>
                <a:gd name="T3" fmla="*/ 0 h 26832"/>
                <a:gd name="T4" fmla="*/ 0 w 42971"/>
                <a:gd name="T5" fmla="*/ 0 h 26832"/>
                <a:gd name="T6" fmla="*/ 0 60000 65536"/>
                <a:gd name="T7" fmla="*/ 0 60000 65536"/>
                <a:gd name="T8" fmla="*/ 0 60000 65536"/>
                <a:gd name="T9" fmla="*/ 0 w 42971"/>
                <a:gd name="T10" fmla="*/ 0 h 26832"/>
                <a:gd name="T11" fmla="*/ 42971 w 42971"/>
                <a:gd name="T12" fmla="*/ 26832 h 268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971" h="26832" fill="none" extrusionOk="0">
                  <a:moveTo>
                    <a:pt x="-1" y="18465"/>
                  </a:moveTo>
                  <a:cubicBezTo>
                    <a:pt x="1554" y="7860"/>
                    <a:pt x="10652" y="-1"/>
                    <a:pt x="21371" y="0"/>
                  </a:cubicBezTo>
                  <a:cubicBezTo>
                    <a:pt x="33300" y="0"/>
                    <a:pt x="42971" y="9670"/>
                    <a:pt x="42971" y="21600"/>
                  </a:cubicBezTo>
                  <a:cubicBezTo>
                    <a:pt x="42971" y="23363"/>
                    <a:pt x="42754" y="25120"/>
                    <a:pt x="42327" y="26831"/>
                  </a:cubicBezTo>
                </a:path>
                <a:path w="42971" h="26832" stroke="0" extrusionOk="0">
                  <a:moveTo>
                    <a:pt x="-1" y="18465"/>
                  </a:moveTo>
                  <a:cubicBezTo>
                    <a:pt x="1554" y="7860"/>
                    <a:pt x="10652" y="-1"/>
                    <a:pt x="21371" y="0"/>
                  </a:cubicBezTo>
                  <a:cubicBezTo>
                    <a:pt x="33300" y="0"/>
                    <a:pt x="42971" y="9670"/>
                    <a:pt x="42971" y="21600"/>
                  </a:cubicBezTo>
                  <a:cubicBezTo>
                    <a:pt x="42971" y="23363"/>
                    <a:pt x="42754" y="25120"/>
                    <a:pt x="42327" y="26831"/>
                  </a:cubicBezTo>
                  <a:lnTo>
                    <a:pt x="21371" y="21600"/>
                  </a:lnTo>
                  <a:lnTo>
                    <a:pt x="-1" y="18465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12" name="Line 24"/>
            <p:cNvSpPr>
              <a:spLocks noChangeShapeType="1"/>
            </p:cNvSpPr>
            <p:nvPr/>
          </p:nvSpPr>
          <p:spPr bwMode="auto">
            <a:xfrm>
              <a:off x="4422" y="3282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813" name="Line 25"/>
            <p:cNvSpPr>
              <a:spLocks noChangeShapeType="1"/>
            </p:cNvSpPr>
            <p:nvPr/>
          </p:nvSpPr>
          <p:spPr bwMode="auto">
            <a:xfrm>
              <a:off x="4514" y="3280"/>
              <a:ext cx="0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54" name="Freeform 26"/>
            <p:cNvSpPr>
              <a:spLocks/>
            </p:cNvSpPr>
            <p:nvPr/>
          </p:nvSpPr>
          <p:spPr bwMode="auto">
            <a:xfrm>
              <a:off x="4421" y="3285"/>
              <a:ext cx="91" cy="37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91" y="2"/>
                </a:cxn>
                <a:cxn ang="0">
                  <a:pos x="90" y="17"/>
                </a:cxn>
                <a:cxn ang="0">
                  <a:pos x="1" y="17"/>
                </a:cxn>
                <a:cxn ang="0">
                  <a:pos x="1" y="0"/>
                </a:cxn>
              </a:cxnLst>
              <a:rect l="0" t="0" r="r" b="b"/>
              <a:pathLst>
                <a:path w="91" h="37">
                  <a:moveTo>
                    <a:pt x="1" y="0"/>
                  </a:moveTo>
                  <a:cubicBezTo>
                    <a:pt x="19" y="20"/>
                    <a:pt x="66" y="18"/>
                    <a:pt x="91" y="2"/>
                  </a:cubicBezTo>
                  <a:cubicBezTo>
                    <a:pt x="88" y="11"/>
                    <a:pt x="87" y="3"/>
                    <a:pt x="90" y="17"/>
                  </a:cubicBezTo>
                  <a:cubicBezTo>
                    <a:pt x="70" y="32"/>
                    <a:pt x="28" y="37"/>
                    <a:pt x="1" y="17"/>
                  </a:cubicBezTo>
                  <a:cubicBezTo>
                    <a:pt x="4" y="17"/>
                    <a:pt x="0" y="7"/>
                    <a:pt x="1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shade val="46275"/>
                    <a:invGamma/>
                  </a:schemeClr>
                </a:gs>
                <a:gs pos="5000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14815" name="Picture 27" descr="Lua do clear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83" y="2913"/>
              <a:ext cx="174" cy="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7543800" y="4191001"/>
            <a:ext cx="996462" cy="1457325"/>
            <a:chOff x="4916" y="2869"/>
            <a:chExt cx="628" cy="918"/>
          </a:xfrm>
        </p:grpSpPr>
        <p:sp>
          <p:nvSpPr>
            <p:cNvPr id="99357" name="AutoShape 29"/>
            <p:cNvSpPr>
              <a:spLocks noChangeArrowheads="1"/>
            </p:cNvSpPr>
            <p:nvPr/>
          </p:nvSpPr>
          <p:spPr bwMode="auto">
            <a:xfrm flipV="1">
              <a:off x="4956" y="2884"/>
              <a:ext cx="547" cy="843"/>
            </a:xfrm>
            <a:prstGeom prst="can">
              <a:avLst>
                <a:gd name="adj" fmla="val 32271"/>
              </a:avLst>
            </a:prstGeom>
            <a:gradFill rotWithShape="1">
              <a:gsLst>
                <a:gs pos="0">
                  <a:srgbClr val="66CCFF">
                    <a:alpha val="80000"/>
                  </a:srgbClr>
                </a:gs>
                <a:gs pos="50000">
                  <a:srgbClr val="FFFFFF"/>
                </a:gs>
                <a:gs pos="100000">
                  <a:srgbClr val="66CCFF">
                    <a:alpha val="80000"/>
                  </a:srgb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4757" name="Oval 30"/>
            <p:cNvSpPr>
              <a:spLocks noChangeArrowheads="1"/>
            </p:cNvSpPr>
            <p:nvPr/>
          </p:nvSpPr>
          <p:spPr bwMode="auto">
            <a:xfrm>
              <a:off x="4916" y="2869"/>
              <a:ext cx="628" cy="230"/>
            </a:xfrm>
            <a:prstGeom prst="ellips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99359" name="Oval 31"/>
            <p:cNvSpPr>
              <a:spLocks noChangeArrowheads="1"/>
            </p:cNvSpPr>
            <p:nvPr/>
          </p:nvSpPr>
          <p:spPr bwMode="auto">
            <a:xfrm>
              <a:off x="4953" y="2890"/>
              <a:ext cx="555" cy="20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66CCFF">
                    <a:alpha val="80000"/>
                  </a:srgbClr>
                </a:gs>
                <a:gs pos="100000">
                  <a:schemeClr val="bg1"/>
                </a:gs>
              </a:gsLst>
              <a:lin ang="0" scaled="1"/>
            </a:gradFill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4759" name="Oval 32"/>
            <p:cNvSpPr>
              <a:spLocks noChangeArrowheads="1"/>
            </p:cNvSpPr>
            <p:nvPr/>
          </p:nvSpPr>
          <p:spPr bwMode="auto">
            <a:xfrm>
              <a:off x="5006" y="3554"/>
              <a:ext cx="453" cy="165"/>
            </a:xfrm>
            <a:prstGeom prst="ellips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4760" name="Arc 33"/>
            <p:cNvSpPr>
              <a:spLocks/>
            </p:cNvSpPr>
            <p:nvPr/>
          </p:nvSpPr>
          <p:spPr bwMode="auto">
            <a:xfrm>
              <a:off x="4976" y="3540"/>
              <a:ext cx="513" cy="98"/>
            </a:xfrm>
            <a:custGeom>
              <a:avLst/>
              <a:gdLst>
                <a:gd name="T0" fmla="*/ 0 w 43119"/>
                <a:gd name="T1" fmla="*/ 0 h 22815"/>
                <a:gd name="T2" fmla="*/ 0 w 43119"/>
                <a:gd name="T3" fmla="*/ 0 h 22815"/>
                <a:gd name="T4" fmla="*/ 0 w 43119"/>
                <a:gd name="T5" fmla="*/ 0 h 22815"/>
                <a:gd name="T6" fmla="*/ 0 60000 65536"/>
                <a:gd name="T7" fmla="*/ 0 60000 65536"/>
                <a:gd name="T8" fmla="*/ 0 60000 65536"/>
                <a:gd name="T9" fmla="*/ 0 w 43119"/>
                <a:gd name="T10" fmla="*/ 0 h 22815"/>
                <a:gd name="T11" fmla="*/ 43119 w 43119"/>
                <a:gd name="T12" fmla="*/ 22815 h 228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19" h="22815" fill="none" extrusionOk="0">
                  <a:moveTo>
                    <a:pt x="-1" y="19734"/>
                  </a:moveTo>
                  <a:cubicBezTo>
                    <a:pt x="967" y="8570"/>
                    <a:pt x="10312" y="-1"/>
                    <a:pt x="21519" y="0"/>
                  </a:cubicBezTo>
                  <a:cubicBezTo>
                    <a:pt x="33448" y="0"/>
                    <a:pt x="43119" y="9670"/>
                    <a:pt x="43119" y="21600"/>
                  </a:cubicBezTo>
                  <a:cubicBezTo>
                    <a:pt x="43119" y="22005"/>
                    <a:pt x="43107" y="22410"/>
                    <a:pt x="43084" y="22814"/>
                  </a:cubicBezTo>
                </a:path>
                <a:path w="43119" h="22815" stroke="0" extrusionOk="0">
                  <a:moveTo>
                    <a:pt x="-1" y="19734"/>
                  </a:moveTo>
                  <a:cubicBezTo>
                    <a:pt x="967" y="8570"/>
                    <a:pt x="10312" y="-1"/>
                    <a:pt x="21519" y="0"/>
                  </a:cubicBezTo>
                  <a:cubicBezTo>
                    <a:pt x="33448" y="0"/>
                    <a:pt x="43119" y="9670"/>
                    <a:pt x="43119" y="21600"/>
                  </a:cubicBezTo>
                  <a:cubicBezTo>
                    <a:pt x="43119" y="22005"/>
                    <a:pt x="43107" y="22410"/>
                    <a:pt x="43084" y="22814"/>
                  </a:cubicBezTo>
                  <a:lnTo>
                    <a:pt x="21519" y="21600"/>
                  </a:lnTo>
                  <a:lnTo>
                    <a:pt x="-1" y="19734"/>
                  </a:lnTo>
                  <a:close/>
                </a:path>
              </a:pathLst>
            </a:cu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1" name="Oval 34"/>
            <p:cNvSpPr>
              <a:spLocks noChangeArrowheads="1"/>
            </p:cNvSpPr>
            <p:nvPr/>
          </p:nvSpPr>
          <p:spPr bwMode="auto">
            <a:xfrm>
              <a:off x="4958" y="3135"/>
              <a:ext cx="547" cy="202"/>
            </a:xfrm>
            <a:prstGeom prst="ellipse">
              <a:avLst/>
            </a:prstGeom>
            <a:solidFill>
              <a:srgbClr val="FFFFFF">
                <a:alpha val="50195"/>
              </a:srgbClr>
            </a:solidFill>
            <a:ln w="9525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4762" name="Arc 35"/>
            <p:cNvSpPr>
              <a:spLocks/>
            </p:cNvSpPr>
            <p:nvPr/>
          </p:nvSpPr>
          <p:spPr bwMode="auto">
            <a:xfrm flipV="1">
              <a:off x="4958" y="3217"/>
              <a:ext cx="546" cy="119"/>
            </a:xfrm>
            <a:custGeom>
              <a:avLst/>
              <a:gdLst>
                <a:gd name="T0" fmla="*/ 0 w 43147"/>
                <a:gd name="T1" fmla="*/ 0 h 25386"/>
                <a:gd name="T2" fmla="*/ 0 w 43147"/>
                <a:gd name="T3" fmla="*/ 0 h 25386"/>
                <a:gd name="T4" fmla="*/ 0 w 43147"/>
                <a:gd name="T5" fmla="*/ 0 h 25386"/>
                <a:gd name="T6" fmla="*/ 0 60000 65536"/>
                <a:gd name="T7" fmla="*/ 0 60000 65536"/>
                <a:gd name="T8" fmla="*/ 0 60000 65536"/>
                <a:gd name="T9" fmla="*/ 0 w 43147"/>
                <a:gd name="T10" fmla="*/ 0 h 25386"/>
                <a:gd name="T11" fmla="*/ 43147 w 43147"/>
                <a:gd name="T12" fmla="*/ 25386 h 2538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47" h="25386" fill="none" extrusionOk="0">
                  <a:moveTo>
                    <a:pt x="334" y="25385"/>
                  </a:moveTo>
                  <a:cubicBezTo>
                    <a:pt x="111" y="24136"/>
                    <a:pt x="0" y="2286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2945" y="-1"/>
                    <a:pt x="42356" y="8777"/>
                    <a:pt x="43147" y="20094"/>
                  </a:cubicBezTo>
                </a:path>
                <a:path w="43147" h="25386" stroke="0" extrusionOk="0">
                  <a:moveTo>
                    <a:pt x="334" y="25385"/>
                  </a:moveTo>
                  <a:cubicBezTo>
                    <a:pt x="111" y="24136"/>
                    <a:pt x="0" y="2286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2945" y="-1"/>
                    <a:pt x="42356" y="8777"/>
                    <a:pt x="43147" y="20094"/>
                  </a:cubicBezTo>
                  <a:lnTo>
                    <a:pt x="21600" y="21600"/>
                  </a:lnTo>
                  <a:lnTo>
                    <a:pt x="334" y="25385"/>
                  </a:lnTo>
                  <a:close/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63" name="Freeform 36"/>
            <p:cNvSpPr>
              <a:spLocks/>
            </p:cNvSpPr>
            <p:nvPr/>
          </p:nvSpPr>
          <p:spPr bwMode="auto">
            <a:xfrm flipH="1">
              <a:off x="4931" y="2970"/>
              <a:ext cx="78" cy="700"/>
            </a:xfrm>
            <a:custGeom>
              <a:avLst/>
              <a:gdLst>
                <a:gd name="T0" fmla="*/ 17 w 114"/>
                <a:gd name="T1" fmla="*/ 22 h 688"/>
                <a:gd name="T2" fmla="*/ 11 w 114"/>
                <a:gd name="T3" fmla="*/ 101 h 688"/>
                <a:gd name="T4" fmla="*/ 11 w 114"/>
                <a:gd name="T5" fmla="*/ 635 h 688"/>
                <a:gd name="T6" fmla="*/ 0 w 114"/>
                <a:gd name="T7" fmla="*/ 750 h 6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4"/>
                <a:gd name="T13" fmla="*/ 0 h 688"/>
                <a:gd name="T14" fmla="*/ 114 w 114"/>
                <a:gd name="T15" fmla="*/ 688 h 6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4" h="688">
                  <a:moveTo>
                    <a:pt x="114" y="22"/>
                  </a:moveTo>
                  <a:cubicBezTo>
                    <a:pt x="96" y="31"/>
                    <a:pt x="85" y="0"/>
                    <a:pt x="72" y="91"/>
                  </a:cubicBezTo>
                  <a:lnTo>
                    <a:pt x="72" y="582"/>
                  </a:lnTo>
                  <a:cubicBezTo>
                    <a:pt x="60" y="681"/>
                    <a:pt x="60" y="676"/>
                    <a:pt x="0" y="688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64" name="Freeform 37"/>
            <p:cNvSpPr>
              <a:spLocks/>
            </p:cNvSpPr>
            <p:nvPr/>
          </p:nvSpPr>
          <p:spPr bwMode="auto">
            <a:xfrm>
              <a:off x="5459" y="2962"/>
              <a:ext cx="78" cy="700"/>
            </a:xfrm>
            <a:custGeom>
              <a:avLst/>
              <a:gdLst>
                <a:gd name="T0" fmla="*/ 17 w 114"/>
                <a:gd name="T1" fmla="*/ 22 h 688"/>
                <a:gd name="T2" fmla="*/ 11 w 114"/>
                <a:gd name="T3" fmla="*/ 101 h 688"/>
                <a:gd name="T4" fmla="*/ 11 w 114"/>
                <a:gd name="T5" fmla="*/ 635 h 688"/>
                <a:gd name="T6" fmla="*/ 0 w 114"/>
                <a:gd name="T7" fmla="*/ 750 h 6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4"/>
                <a:gd name="T13" fmla="*/ 0 h 688"/>
                <a:gd name="T14" fmla="*/ 114 w 114"/>
                <a:gd name="T15" fmla="*/ 688 h 6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4" h="688">
                  <a:moveTo>
                    <a:pt x="114" y="22"/>
                  </a:moveTo>
                  <a:cubicBezTo>
                    <a:pt x="96" y="31"/>
                    <a:pt x="85" y="0"/>
                    <a:pt x="72" y="91"/>
                  </a:cubicBezTo>
                  <a:lnTo>
                    <a:pt x="72" y="582"/>
                  </a:lnTo>
                  <a:cubicBezTo>
                    <a:pt x="60" y="681"/>
                    <a:pt x="60" y="676"/>
                    <a:pt x="0" y="688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65" name="Oval 38"/>
            <p:cNvSpPr>
              <a:spLocks noChangeArrowheads="1"/>
            </p:cNvSpPr>
            <p:nvPr/>
          </p:nvSpPr>
          <p:spPr bwMode="auto">
            <a:xfrm>
              <a:off x="5162" y="3385"/>
              <a:ext cx="173" cy="173"/>
            </a:xfrm>
            <a:prstGeom prst="ellipse">
              <a:avLst/>
            </a:prstGeom>
            <a:gradFill rotWithShape="1">
              <a:gsLst>
                <a:gs pos="0">
                  <a:srgbClr val="66CCFF"/>
                </a:gs>
                <a:gs pos="100000">
                  <a:srgbClr val="2F5E7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99367" name="Freeform 39"/>
            <p:cNvSpPr>
              <a:spLocks/>
            </p:cNvSpPr>
            <p:nvPr/>
          </p:nvSpPr>
          <p:spPr bwMode="auto">
            <a:xfrm>
              <a:off x="4958" y="3007"/>
              <a:ext cx="547" cy="7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7" y="0"/>
                </a:cxn>
                <a:cxn ang="0">
                  <a:pos x="547" y="639"/>
                </a:cxn>
                <a:cxn ang="0">
                  <a:pos x="0" y="639"/>
                </a:cxn>
                <a:cxn ang="0">
                  <a:pos x="0" y="0"/>
                </a:cxn>
              </a:cxnLst>
              <a:rect l="0" t="0" r="r" b="b"/>
              <a:pathLst>
                <a:path w="547" h="780">
                  <a:moveTo>
                    <a:pt x="0" y="0"/>
                  </a:moveTo>
                  <a:cubicBezTo>
                    <a:pt x="27" y="132"/>
                    <a:pt x="530" y="137"/>
                    <a:pt x="547" y="0"/>
                  </a:cubicBezTo>
                  <a:cubicBezTo>
                    <a:pt x="547" y="319"/>
                    <a:pt x="546" y="417"/>
                    <a:pt x="547" y="639"/>
                  </a:cubicBezTo>
                  <a:cubicBezTo>
                    <a:pt x="483" y="780"/>
                    <a:pt x="33" y="750"/>
                    <a:pt x="0" y="639"/>
                  </a:cubicBezTo>
                  <a:cubicBezTo>
                    <a:pt x="0" y="639"/>
                    <a:pt x="0" y="333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66CCFF">
                    <a:alpha val="60001"/>
                  </a:srgbClr>
                </a:gs>
                <a:gs pos="50000">
                  <a:schemeClr val="bg1">
                    <a:alpha val="80000"/>
                  </a:schemeClr>
                </a:gs>
                <a:gs pos="100000">
                  <a:srgbClr val="66CCFF">
                    <a:alpha val="60001"/>
                  </a:srgbClr>
                </a:gs>
              </a:gsLst>
              <a:lin ang="0" scaled="1"/>
            </a:gradFill>
            <a:ln w="3175" cmpd="sng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4" name="Group 40"/>
            <p:cNvGrpSpPr>
              <a:grpSpLocks/>
            </p:cNvGrpSpPr>
            <p:nvPr/>
          </p:nvGrpSpPr>
          <p:grpSpPr bwMode="auto">
            <a:xfrm>
              <a:off x="5207" y="3147"/>
              <a:ext cx="189" cy="571"/>
              <a:chOff x="2643" y="2630"/>
              <a:chExt cx="189" cy="571"/>
            </a:xfrm>
          </p:grpSpPr>
          <p:sp>
            <p:nvSpPr>
              <p:cNvPr id="14772" name="Text Box 41"/>
              <p:cNvSpPr txBox="1">
                <a:spLocks noChangeArrowheads="1"/>
              </p:cNvSpPr>
              <p:nvPr/>
            </p:nvSpPr>
            <p:spPr bwMode="auto">
              <a:xfrm>
                <a:off x="2738" y="3076"/>
                <a:ext cx="58" cy="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vi-VN" sz="600" b="1">
                    <a:solidFill>
                      <a:srgbClr val="CC0000"/>
                    </a:solidFill>
                  </a:rPr>
                  <a:t>50</a:t>
                </a:r>
              </a:p>
            </p:txBody>
          </p:sp>
          <p:sp>
            <p:nvSpPr>
              <p:cNvPr id="14773" name="Line 42"/>
              <p:cNvSpPr>
                <a:spLocks noChangeShapeType="1"/>
              </p:cNvSpPr>
              <p:nvPr/>
            </p:nvSpPr>
            <p:spPr bwMode="auto">
              <a:xfrm>
                <a:off x="2643" y="2694"/>
                <a:ext cx="0" cy="507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74" name="Line 43"/>
              <p:cNvSpPr>
                <a:spLocks noChangeShapeType="1"/>
              </p:cNvSpPr>
              <p:nvPr/>
            </p:nvSpPr>
            <p:spPr bwMode="auto">
              <a:xfrm>
                <a:off x="2645" y="3201"/>
                <a:ext cx="52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75" name="Line 44"/>
              <p:cNvSpPr>
                <a:spLocks noChangeShapeType="1"/>
              </p:cNvSpPr>
              <p:nvPr/>
            </p:nvSpPr>
            <p:spPr bwMode="auto">
              <a:xfrm>
                <a:off x="2645" y="3010"/>
                <a:ext cx="52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76" name="Line 45"/>
              <p:cNvSpPr>
                <a:spLocks noChangeShapeType="1"/>
              </p:cNvSpPr>
              <p:nvPr/>
            </p:nvSpPr>
            <p:spPr bwMode="auto">
              <a:xfrm>
                <a:off x="2648" y="2814"/>
                <a:ext cx="52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77" name="Line 46"/>
              <p:cNvSpPr>
                <a:spLocks noChangeShapeType="1"/>
              </p:cNvSpPr>
              <p:nvPr/>
            </p:nvSpPr>
            <p:spPr bwMode="auto">
              <a:xfrm>
                <a:off x="2643" y="2880"/>
                <a:ext cx="29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78" name="Line 47"/>
              <p:cNvSpPr>
                <a:spLocks noChangeShapeType="1"/>
              </p:cNvSpPr>
              <p:nvPr/>
            </p:nvSpPr>
            <p:spPr bwMode="auto">
              <a:xfrm>
                <a:off x="2643" y="2947"/>
                <a:ext cx="29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79" name="Line 48"/>
              <p:cNvSpPr>
                <a:spLocks noChangeShapeType="1"/>
              </p:cNvSpPr>
              <p:nvPr/>
            </p:nvSpPr>
            <p:spPr bwMode="auto">
              <a:xfrm>
                <a:off x="2643" y="3075"/>
                <a:ext cx="29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80" name="Line 49"/>
              <p:cNvSpPr>
                <a:spLocks noChangeShapeType="1"/>
              </p:cNvSpPr>
              <p:nvPr/>
            </p:nvSpPr>
            <p:spPr bwMode="auto">
              <a:xfrm>
                <a:off x="2643" y="3141"/>
                <a:ext cx="29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81" name="Line 50"/>
              <p:cNvSpPr>
                <a:spLocks noChangeShapeType="1"/>
              </p:cNvSpPr>
              <p:nvPr/>
            </p:nvSpPr>
            <p:spPr bwMode="auto">
              <a:xfrm>
                <a:off x="2643" y="2843"/>
                <a:ext cx="29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82" name="Line 51"/>
              <p:cNvSpPr>
                <a:spLocks noChangeShapeType="1"/>
              </p:cNvSpPr>
              <p:nvPr/>
            </p:nvSpPr>
            <p:spPr bwMode="auto">
              <a:xfrm>
                <a:off x="2643" y="2915"/>
                <a:ext cx="52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83" name="Line 52"/>
              <p:cNvSpPr>
                <a:spLocks noChangeShapeType="1"/>
              </p:cNvSpPr>
              <p:nvPr/>
            </p:nvSpPr>
            <p:spPr bwMode="auto">
              <a:xfrm>
                <a:off x="2643" y="2978"/>
                <a:ext cx="29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84" name="Line 53"/>
              <p:cNvSpPr>
                <a:spLocks noChangeShapeType="1"/>
              </p:cNvSpPr>
              <p:nvPr/>
            </p:nvSpPr>
            <p:spPr bwMode="auto">
              <a:xfrm>
                <a:off x="2643" y="3044"/>
                <a:ext cx="29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85" name="Line 54"/>
              <p:cNvSpPr>
                <a:spLocks noChangeShapeType="1"/>
              </p:cNvSpPr>
              <p:nvPr/>
            </p:nvSpPr>
            <p:spPr bwMode="auto">
              <a:xfrm>
                <a:off x="2643" y="3107"/>
                <a:ext cx="52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86" name="Line 55"/>
              <p:cNvSpPr>
                <a:spLocks noChangeShapeType="1"/>
              </p:cNvSpPr>
              <p:nvPr/>
            </p:nvSpPr>
            <p:spPr bwMode="auto">
              <a:xfrm>
                <a:off x="2643" y="3173"/>
                <a:ext cx="29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87" name="Text Box 56"/>
              <p:cNvSpPr txBox="1">
                <a:spLocks noChangeArrowheads="1"/>
              </p:cNvSpPr>
              <p:nvPr/>
            </p:nvSpPr>
            <p:spPr bwMode="auto">
              <a:xfrm>
                <a:off x="2713" y="2980"/>
                <a:ext cx="86" cy="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vi-VN" sz="600" b="1">
                    <a:solidFill>
                      <a:srgbClr val="CC0000"/>
                    </a:solidFill>
                  </a:rPr>
                  <a:t>100</a:t>
                </a:r>
              </a:p>
            </p:txBody>
          </p:sp>
          <p:sp>
            <p:nvSpPr>
              <p:cNvPr id="14788" name="Text Box 57"/>
              <p:cNvSpPr txBox="1">
                <a:spLocks noChangeArrowheads="1"/>
              </p:cNvSpPr>
              <p:nvPr/>
            </p:nvSpPr>
            <p:spPr bwMode="auto">
              <a:xfrm>
                <a:off x="2713" y="2893"/>
                <a:ext cx="86" cy="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vi-VN" sz="600" b="1">
                    <a:solidFill>
                      <a:srgbClr val="CC0000"/>
                    </a:solidFill>
                  </a:rPr>
                  <a:t>150</a:t>
                </a:r>
              </a:p>
            </p:txBody>
          </p:sp>
          <p:sp>
            <p:nvSpPr>
              <p:cNvPr id="14789" name="Text Box 58"/>
              <p:cNvSpPr txBox="1">
                <a:spLocks noChangeArrowheads="1"/>
              </p:cNvSpPr>
              <p:nvPr/>
            </p:nvSpPr>
            <p:spPr bwMode="auto">
              <a:xfrm>
                <a:off x="2712" y="2787"/>
                <a:ext cx="86" cy="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vi-VN" sz="600" b="1">
                    <a:solidFill>
                      <a:srgbClr val="CC0000"/>
                    </a:solidFill>
                  </a:rPr>
                  <a:t>200</a:t>
                </a:r>
              </a:p>
            </p:txBody>
          </p:sp>
          <p:sp>
            <p:nvSpPr>
              <p:cNvPr id="14790" name="Text Box 59"/>
              <p:cNvSpPr txBox="1">
                <a:spLocks noChangeArrowheads="1"/>
              </p:cNvSpPr>
              <p:nvPr/>
            </p:nvSpPr>
            <p:spPr bwMode="auto">
              <a:xfrm>
                <a:off x="2717" y="2630"/>
                <a:ext cx="115" cy="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vi-VN" sz="600" b="1">
                    <a:solidFill>
                      <a:srgbClr val="CC0000"/>
                    </a:solidFill>
                  </a:rPr>
                  <a:t>Cm</a:t>
                </a:r>
                <a:r>
                  <a:rPr lang="en-US" altLang="vi-VN" sz="600" b="1" baseline="30000">
                    <a:solidFill>
                      <a:srgbClr val="CC0000"/>
                    </a:solidFill>
                  </a:rPr>
                  <a:t>3</a:t>
                </a:r>
              </a:p>
            </p:txBody>
          </p:sp>
          <p:sp>
            <p:nvSpPr>
              <p:cNvPr id="14791" name="Line 60"/>
              <p:cNvSpPr>
                <a:spLocks noChangeShapeType="1"/>
              </p:cNvSpPr>
              <p:nvPr/>
            </p:nvSpPr>
            <p:spPr bwMode="auto">
              <a:xfrm>
                <a:off x="2643" y="2748"/>
                <a:ext cx="29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92" name="Line 61"/>
              <p:cNvSpPr>
                <a:spLocks noChangeShapeType="1"/>
              </p:cNvSpPr>
              <p:nvPr/>
            </p:nvSpPr>
            <p:spPr bwMode="auto">
              <a:xfrm>
                <a:off x="2643" y="2717"/>
                <a:ext cx="52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93" name="Line 62"/>
              <p:cNvSpPr>
                <a:spLocks noChangeShapeType="1"/>
              </p:cNvSpPr>
              <p:nvPr/>
            </p:nvSpPr>
            <p:spPr bwMode="auto">
              <a:xfrm>
                <a:off x="2643" y="2783"/>
                <a:ext cx="29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94" name="Text Box 63"/>
              <p:cNvSpPr txBox="1">
                <a:spLocks noChangeArrowheads="1"/>
              </p:cNvSpPr>
              <p:nvPr/>
            </p:nvSpPr>
            <p:spPr bwMode="auto">
              <a:xfrm>
                <a:off x="2713" y="2690"/>
                <a:ext cx="86" cy="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vi-VN" sz="600" b="1">
                    <a:solidFill>
                      <a:srgbClr val="CC0000"/>
                    </a:solidFill>
                  </a:rPr>
                  <a:t>250</a:t>
                </a:r>
              </a:p>
            </p:txBody>
          </p:sp>
        </p:grpSp>
        <p:sp>
          <p:nvSpPr>
            <p:cNvPr id="14770" name="Arc 64"/>
            <p:cNvSpPr>
              <a:spLocks/>
            </p:cNvSpPr>
            <p:nvPr/>
          </p:nvSpPr>
          <p:spPr bwMode="auto">
            <a:xfrm flipV="1">
              <a:off x="4916" y="2959"/>
              <a:ext cx="628" cy="141"/>
            </a:xfrm>
            <a:custGeom>
              <a:avLst/>
              <a:gdLst>
                <a:gd name="T0" fmla="*/ 0 w 43200"/>
                <a:gd name="T1" fmla="*/ 0 h 26484"/>
                <a:gd name="T2" fmla="*/ 0 w 43200"/>
                <a:gd name="T3" fmla="*/ 0 h 26484"/>
                <a:gd name="T4" fmla="*/ 0 w 43200"/>
                <a:gd name="T5" fmla="*/ 0 h 26484"/>
                <a:gd name="T6" fmla="*/ 0 60000 65536"/>
                <a:gd name="T7" fmla="*/ 0 60000 65536"/>
                <a:gd name="T8" fmla="*/ 0 60000 65536"/>
                <a:gd name="T9" fmla="*/ 0 w 43200"/>
                <a:gd name="T10" fmla="*/ 0 h 26484"/>
                <a:gd name="T11" fmla="*/ 43200 w 43200"/>
                <a:gd name="T12" fmla="*/ 26484 h 264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6484" fill="none" extrusionOk="0">
                  <a:moveTo>
                    <a:pt x="559" y="26483"/>
                  </a:moveTo>
                  <a:cubicBezTo>
                    <a:pt x="187" y="24882"/>
                    <a:pt x="0" y="2324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3181"/>
                    <a:pt x="43026" y="24758"/>
                    <a:pt x="42682" y="26302"/>
                  </a:cubicBezTo>
                </a:path>
                <a:path w="43200" h="26484" stroke="0" extrusionOk="0">
                  <a:moveTo>
                    <a:pt x="559" y="26483"/>
                  </a:moveTo>
                  <a:cubicBezTo>
                    <a:pt x="187" y="24882"/>
                    <a:pt x="0" y="2324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3181"/>
                    <a:pt x="43026" y="24758"/>
                    <a:pt x="42682" y="26302"/>
                  </a:cubicBezTo>
                  <a:lnTo>
                    <a:pt x="21600" y="21600"/>
                  </a:lnTo>
                  <a:lnTo>
                    <a:pt x="559" y="26483"/>
                  </a:lnTo>
                  <a:close/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71" name="Arc 65"/>
            <p:cNvSpPr>
              <a:spLocks/>
            </p:cNvSpPr>
            <p:nvPr/>
          </p:nvSpPr>
          <p:spPr bwMode="auto">
            <a:xfrm flipV="1">
              <a:off x="4973" y="3634"/>
              <a:ext cx="511" cy="91"/>
            </a:xfrm>
            <a:custGeom>
              <a:avLst/>
              <a:gdLst>
                <a:gd name="T0" fmla="*/ 0 w 43005"/>
                <a:gd name="T1" fmla="*/ 0 h 21600"/>
                <a:gd name="T2" fmla="*/ 0 w 43005"/>
                <a:gd name="T3" fmla="*/ 0 h 21600"/>
                <a:gd name="T4" fmla="*/ 0 w 43005"/>
                <a:gd name="T5" fmla="*/ 0 h 21600"/>
                <a:gd name="T6" fmla="*/ 0 60000 65536"/>
                <a:gd name="T7" fmla="*/ 0 60000 65536"/>
                <a:gd name="T8" fmla="*/ 0 60000 65536"/>
                <a:gd name="T9" fmla="*/ 0 w 43005"/>
                <a:gd name="T10" fmla="*/ 0 h 21600"/>
                <a:gd name="T11" fmla="*/ 43005 w 4300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005" h="21600" fill="none" extrusionOk="0">
                  <a:moveTo>
                    <a:pt x="-1" y="19734"/>
                  </a:moveTo>
                  <a:cubicBezTo>
                    <a:pt x="967" y="8570"/>
                    <a:pt x="10312" y="-1"/>
                    <a:pt x="21519" y="0"/>
                  </a:cubicBezTo>
                  <a:cubicBezTo>
                    <a:pt x="32589" y="0"/>
                    <a:pt x="41867" y="8369"/>
                    <a:pt x="43004" y="19381"/>
                  </a:cubicBezTo>
                </a:path>
                <a:path w="43005" h="21600" stroke="0" extrusionOk="0">
                  <a:moveTo>
                    <a:pt x="-1" y="19734"/>
                  </a:moveTo>
                  <a:cubicBezTo>
                    <a:pt x="967" y="8570"/>
                    <a:pt x="10312" y="-1"/>
                    <a:pt x="21519" y="0"/>
                  </a:cubicBezTo>
                  <a:cubicBezTo>
                    <a:pt x="32589" y="0"/>
                    <a:pt x="41867" y="8369"/>
                    <a:pt x="43004" y="19381"/>
                  </a:cubicBezTo>
                  <a:lnTo>
                    <a:pt x="21519" y="21600"/>
                  </a:lnTo>
                  <a:lnTo>
                    <a:pt x="-1" y="19734"/>
                  </a:lnTo>
                  <a:close/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44" name="Oval 66"/>
          <p:cNvSpPr>
            <a:spLocks noChangeArrowheads="1"/>
          </p:cNvSpPr>
          <p:nvPr/>
        </p:nvSpPr>
        <p:spPr bwMode="auto">
          <a:xfrm>
            <a:off x="7916008" y="5257800"/>
            <a:ext cx="161192" cy="2286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 altLang="vi-VN"/>
          </a:p>
        </p:txBody>
      </p:sp>
      <p:sp>
        <p:nvSpPr>
          <p:cNvPr id="14345" name="Line 67"/>
          <p:cNvSpPr>
            <a:spLocks noChangeShapeType="1"/>
          </p:cNvSpPr>
          <p:nvPr/>
        </p:nvSpPr>
        <p:spPr bwMode="auto">
          <a:xfrm>
            <a:off x="8001000" y="304800"/>
            <a:ext cx="0" cy="5029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6" name="Line 68"/>
          <p:cNvSpPr>
            <a:spLocks noChangeShapeType="1"/>
          </p:cNvSpPr>
          <p:nvPr/>
        </p:nvSpPr>
        <p:spPr bwMode="auto">
          <a:xfrm>
            <a:off x="8001000" y="3690938"/>
            <a:ext cx="0" cy="1600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9397" name="Line 69"/>
          <p:cNvSpPr>
            <a:spLocks noChangeShapeType="1"/>
          </p:cNvSpPr>
          <p:nvPr/>
        </p:nvSpPr>
        <p:spPr bwMode="auto">
          <a:xfrm>
            <a:off x="8001000" y="3505200"/>
            <a:ext cx="0" cy="1600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9398" name="Line 70"/>
          <p:cNvSpPr>
            <a:spLocks noChangeShapeType="1"/>
          </p:cNvSpPr>
          <p:nvPr/>
        </p:nvSpPr>
        <p:spPr bwMode="auto">
          <a:xfrm>
            <a:off x="8001000" y="3581400"/>
            <a:ext cx="0" cy="1600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9" name="Oval 71"/>
          <p:cNvSpPr>
            <a:spLocks noChangeArrowheads="1"/>
          </p:cNvSpPr>
          <p:nvPr/>
        </p:nvSpPr>
        <p:spPr bwMode="auto">
          <a:xfrm>
            <a:off x="7958504" y="203200"/>
            <a:ext cx="762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 altLang="vi-VN"/>
          </a:p>
        </p:txBody>
      </p:sp>
      <p:sp>
        <p:nvSpPr>
          <p:cNvPr id="14350" name="AutoShape 72"/>
          <p:cNvSpPr>
            <a:spLocks noChangeArrowheads="1"/>
          </p:cNvSpPr>
          <p:nvPr/>
        </p:nvSpPr>
        <p:spPr bwMode="auto">
          <a:xfrm>
            <a:off x="7896958" y="381000"/>
            <a:ext cx="304800" cy="76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0817586 h 21600"/>
              <a:gd name="T4" fmla="*/ 2147483647 w 21600"/>
              <a:gd name="T5" fmla="*/ 10408793 h 21600"/>
              <a:gd name="T6" fmla="*/ 2147483647 w 21600"/>
              <a:gd name="T7" fmla="*/ 2081758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lnTo>
                  <a:pt x="54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1" name="Line 73"/>
          <p:cNvSpPr>
            <a:spLocks noChangeShapeType="1"/>
          </p:cNvSpPr>
          <p:nvPr/>
        </p:nvSpPr>
        <p:spPr bwMode="auto">
          <a:xfrm>
            <a:off x="8166589" y="409575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2" name="Line 74"/>
          <p:cNvSpPr>
            <a:spLocks noChangeShapeType="1"/>
          </p:cNvSpPr>
          <p:nvPr/>
        </p:nvSpPr>
        <p:spPr bwMode="auto">
          <a:xfrm>
            <a:off x="8001000" y="35179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3" name="Line 75"/>
          <p:cNvSpPr>
            <a:spLocks noChangeShapeType="1"/>
          </p:cNvSpPr>
          <p:nvPr/>
        </p:nvSpPr>
        <p:spPr bwMode="auto">
          <a:xfrm>
            <a:off x="8044962" y="34417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4" name="Line 76"/>
          <p:cNvSpPr>
            <a:spLocks noChangeShapeType="1"/>
          </p:cNvSpPr>
          <p:nvPr/>
        </p:nvSpPr>
        <p:spPr bwMode="auto">
          <a:xfrm>
            <a:off x="8044962" y="33655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5" name="Line 77"/>
          <p:cNvSpPr>
            <a:spLocks noChangeShapeType="1"/>
          </p:cNvSpPr>
          <p:nvPr/>
        </p:nvSpPr>
        <p:spPr bwMode="auto">
          <a:xfrm>
            <a:off x="8044962" y="32893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6" name="Line 78"/>
          <p:cNvSpPr>
            <a:spLocks noChangeShapeType="1"/>
          </p:cNvSpPr>
          <p:nvPr/>
        </p:nvSpPr>
        <p:spPr bwMode="auto">
          <a:xfrm>
            <a:off x="8044962" y="32131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7" name="Line 79"/>
          <p:cNvSpPr>
            <a:spLocks noChangeShapeType="1"/>
          </p:cNvSpPr>
          <p:nvPr/>
        </p:nvSpPr>
        <p:spPr bwMode="auto">
          <a:xfrm>
            <a:off x="8030308" y="31369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8" name="Line 80"/>
          <p:cNvSpPr>
            <a:spLocks noChangeShapeType="1"/>
          </p:cNvSpPr>
          <p:nvPr/>
        </p:nvSpPr>
        <p:spPr bwMode="auto">
          <a:xfrm>
            <a:off x="8058150" y="30607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9" name="Line 81"/>
          <p:cNvSpPr>
            <a:spLocks noChangeShapeType="1"/>
          </p:cNvSpPr>
          <p:nvPr/>
        </p:nvSpPr>
        <p:spPr bwMode="auto">
          <a:xfrm>
            <a:off x="8058150" y="29845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0" name="Line 82"/>
          <p:cNvSpPr>
            <a:spLocks noChangeShapeType="1"/>
          </p:cNvSpPr>
          <p:nvPr/>
        </p:nvSpPr>
        <p:spPr bwMode="auto">
          <a:xfrm>
            <a:off x="8058150" y="29083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1" name="Line 83"/>
          <p:cNvSpPr>
            <a:spLocks noChangeShapeType="1"/>
          </p:cNvSpPr>
          <p:nvPr/>
        </p:nvSpPr>
        <p:spPr bwMode="auto">
          <a:xfrm>
            <a:off x="8058150" y="28321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2" name="Line 84"/>
          <p:cNvSpPr>
            <a:spLocks noChangeShapeType="1"/>
          </p:cNvSpPr>
          <p:nvPr/>
        </p:nvSpPr>
        <p:spPr bwMode="auto">
          <a:xfrm>
            <a:off x="7981950" y="27559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3" name="Line 85"/>
          <p:cNvSpPr>
            <a:spLocks noChangeShapeType="1"/>
          </p:cNvSpPr>
          <p:nvPr/>
        </p:nvSpPr>
        <p:spPr bwMode="auto">
          <a:xfrm>
            <a:off x="8058150" y="26797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4" name="Line 86"/>
          <p:cNvSpPr>
            <a:spLocks noChangeShapeType="1"/>
          </p:cNvSpPr>
          <p:nvPr/>
        </p:nvSpPr>
        <p:spPr bwMode="auto">
          <a:xfrm>
            <a:off x="8058150" y="26035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5" name="Line 87"/>
          <p:cNvSpPr>
            <a:spLocks noChangeShapeType="1"/>
          </p:cNvSpPr>
          <p:nvPr/>
        </p:nvSpPr>
        <p:spPr bwMode="auto">
          <a:xfrm>
            <a:off x="8058150" y="25273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6" name="Line 88"/>
          <p:cNvSpPr>
            <a:spLocks noChangeShapeType="1"/>
          </p:cNvSpPr>
          <p:nvPr/>
        </p:nvSpPr>
        <p:spPr bwMode="auto">
          <a:xfrm>
            <a:off x="8058150" y="24511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7" name="Line 89"/>
          <p:cNvSpPr>
            <a:spLocks noChangeShapeType="1"/>
          </p:cNvSpPr>
          <p:nvPr/>
        </p:nvSpPr>
        <p:spPr bwMode="auto">
          <a:xfrm>
            <a:off x="8011258" y="23749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8" name="Line 90"/>
          <p:cNvSpPr>
            <a:spLocks noChangeShapeType="1"/>
          </p:cNvSpPr>
          <p:nvPr/>
        </p:nvSpPr>
        <p:spPr bwMode="auto">
          <a:xfrm>
            <a:off x="8055220" y="22987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9" name="Line 91"/>
          <p:cNvSpPr>
            <a:spLocks noChangeShapeType="1"/>
          </p:cNvSpPr>
          <p:nvPr/>
        </p:nvSpPr>
        <p:spPr bwMode="auto">
          <a:xfrm>
            <a:off x="8055220" y="22225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70" name="Line 92"/>
          <p:cNvSpPr>
            <a:spLocks noChangeShapeType="1"/>
          </p:cNvSpPr>
          <p:nvPr/>
        </p:nvSpPr>
        <p:spPr bwMode="auto">
          <a:xfrm>
            <a:off x="8055220" y="21463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71" name="Line 93"/>
          <p:cNvSpPr>
            <a:spLocks noChangeShapeType="1"/>
          </p:cNvSpPr>
          <p:nvPr/>
        </p:nvSpPr>
        <p:spPr bwMode="auto">
          <a:xfrm>
            <a:off x="8055220" y="20701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72" name="Line 94"/>
          <p:cNvSpPr>
            <a:spLocks noChangeShapeType="1"/>
          </p:cNvSpPr>
          <p:nvPr/>
        </p:nvSpPr>
        <p:spPr bwMode="auto">
          <a:xfrm>
            <a:off x="8022981" y="19939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73" name="Line 95"/>
          <p:cNvSpPr>
            <a:spLocks noChangeShapeType="1"/>
          </p:cNvSpPr>
          <p:nvPr/>
        </p:nvSpPr>
        <p:spPr bwMode="auto">
          <a:xfrm>
            <a:off x="8068408" y="19177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74" name="Line 96"/>
          <p:cNvSpPr>
            <a:spLocks noChangeShapeType="1"/>
          </p:cNvSpPr>
          <p:nvPr/>
        </p:nvSpPr>
        <p:spPr bwMode="auto">
          <a:xfrm>
            <a:off x="8068408" y="18415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75" name="Line 97"/>
          <p:cNvSpPr>
            <a:spLocks noChangeShapeType="1"/>
          </p:cNvSpPr>
          <p:nvPr/>
        </p:nvSpPr>
        <p:spPr bwMode="auto">
          <a:xfrm>
            <a:off x="8068408" y="17653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76" name="Line 98"/>
          <p:cNvSpPr>
            <a:spLocks noChangeShapeType="1"/>
          </p:cNvSpPr>
          <p:nvPr/>
        </p:nvSpPr>
        <p:spPr bwMode="auto">
          <a:xfrm>
            <a:off x="8068408" y="16891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77" name="Line 99"/>
          <p:cNvSpPr>
            <a:spLocks noChangeShapeType="1"/>
          </p:cNvSpPr>
          <p:nvPr/>
        </p:nvSpPr>
        <p:spPr bwMode="auto">
          <a:xfrm>
            <a:off x="8052289" y="16129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78" name="Line 100"/>
          <p:cNvSpPr>
            <a:spLocks noChangeShapeType="1"/>
          </p:cNvSpPr>
          <p:nvPr/>
        </p:nvSpPr>
        <p:spPr bwMode="auto">
          <a:xfrm>
            <a:off x="8080131" y="15367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79" name="Line 101"/>
          <p:cNvSpPr>
            <a:spLocks noChangeShapeType="1"/>
          </p:cNvSpPr>
          <p:nvPr/>
        </p:nvSpPr>
        <p:spPr bwMode="auto">
          <a:xfrm>
            <a:off x="8080131" y="14605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80" name="Line 102"/>
          <p:cNvSpPr>
            <a:spLocks noChangeShapeType="1"/>
          </p:cNvSpPr>
          <p:nvPr/>
        </p:nvSpPr>
        <p:spPr bwMode="auto">
          <a:xfrm>
            <a:off x="8080131" y="13843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81" name="Line 103"/>
          <p:cNvSpPr>
            <a:spLocks noChangeShapeType="1"/>
          </p:cNvSpPr>
          <p:nvPr/>
        </p:nvSpPr>
        <p:spPr bwMode="auto">
          <a:xfrm>
            <a:off x="8080131" y="13081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82" name="Line 104"/>
          <p:cNvSpPr>
            <a:spLocks noChangeShapeType="1"/>
          </p:cNvSpPr>
          <p:nvPr/>
        </p:nvSpPr>
        <p:spPr bwMode="auto">
          <a:xfrm>
            <a:off x="8003931" y="12319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83" name="Line 105"/>
          <p:cNvSpPr>
            <a:spLocks noChangeShapeType="1"/>
          </p:cNvSpPr>
          <p:nvPr/>
        </p:nvSpPr>
        <p:spPr bwMode="auto">
          <a:xfrm>
            <a:off x="8080131" y="11557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84" name="Line 106"/>
          <p:cNvSpPr>
            <a:spLocks noChangeShapeType="1"/>
          </p:cNvSpPr>
          <p:nvPr/>
        </p:nvSpPr>
        <p:spPr bwMode="auto">
          <a:xfrm>
            <a:off x="8080131" y="10795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85" name="Line 107"/>
          <p:cNvSpPr>
            <a:spLocks noChangeShapeType="1"/>
          </p:cNvSpPr>
          <p:nvPr/>
        </p:nvSpPr>
        <p:spPr bwMode="auto">
          <a:xfrm>
            <a:off x="8080131" y="10033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86" name="Line 108"/>
          <p:cNvSpPr>
            <a:spLocks noChangeShapeType="1"/>
          </p:cNvSpPr>
          <p:nvPr/>
        </p:nvSpPr>
        <p:spPr bwMode="auto">
          <a:xfrm>
            <a:off x="8080131" y="9271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87" name="Line 109"/>
          <p:cNvSpPr>
            <a:spLocks noChangeShapeType="1"/>
          </p:cNvSpPr>
          <p:nvPr/>
        </p:nvSpPr>
        <p:spPr bwMode="auto">
          <a:xfrm>
            <a:off x="8033238" y="8509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88" name="Line 110"/>
          <p:cNvSpPr>
            <a:spLocks noChangeShapeType="1"/>
          </p:cNvSpPr>
          <p:nvPr/>
        </p:nvSpPr>
        <p:spPr bwMode="auto">
          <a:xfrm>
            <a:off x="8077200" y="7747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89" name="Line 111"/>
          <p:cNvSpPr>
            <a:spLocks noChangeShapeType="1"/>
          </p:cNvSpPr>
          <p:nvPr/>
        </p:nvSpPr>
        <p:spPr bwMode="auto">
          <a:xfrm>
            <a:off x="8077200" y="6985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90" name="Line 112"/>
          <p:cNvSpPr>
            <a:spLocks noChangeShapeType="1"/>
          </p:cNvSpPr>
          <p:nvPr/>
        </p:nvSpPr>
        <p:spPr bwMode="auto">
          <a:xfrm>
            <a:off x="8077200" y="6223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91" name="Line 113"/>
          <p:cNvSpPr>
            <a:spLocks noChangeShapeType="1"/>
          </p:cNvSpPr>
          <p:nvPr/>
        </p:nvSpPr>
        <p:spPr bwMode="auto">
          <a:xfrm>
            <a:off x="8077200" y="5461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92" name="Text Box 114"/>
          <p:cNvSpPr txBox="1">
            <a:spLocks noChangeArrowheads="1"/>
          </p:cNvSpPr>
          <p:nvPr/>
        </p:nvSpPr>
        <p:spPr bwMode="auto">
          <a:xfrm>
            <a:off x="8261838" y="33655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1200"/>
              <a:t>40</a:t>
            </a:r>
          </a:p>
        </p:txBody>
      </p:sp>
      <p:sp>
        <p:nvSpPr>
          <p:cNvPr id="14393" name="Text Box 115"/>
          <p:cNvSpPr txBox="1">
            <a:spLocks noChangeArrowheads="1"/>
          </p:cNvSpPr>
          <p:nvPr/>
        </p:nvSpPr>
        <p:spPr bwMode="auto">
          <a:xfrm>
            <a:off x="8251581" y="29845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1200"/>
              <a:t>50</a:t>
            </a:r>
          </a:p>
        </p:txBody>
      </p:sp>
      <p:sp>
        <p:nvSpPr>
          <p:cNvPr id="14394" name="Text Box 116"/>
          <p:cNvSpPr txBox="1">
            <a:spLocks noChangeArrowheads="1"/>
          </p:cNvSpPr>
          <p:nvPr/>
        </p:nvSpPr>
        <p:spPr bwMode="auto">
          <a:xfrm>
            <a:off x="8223739" y="2600325"/>
            <a:ext cx="54512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1200"/>
              <a:t>60</a:t>
            </a:r>
          </a:p>
        </p:txBody>
      </p:sp>
      <p:sp>
        <p:nvSpPr>
          <p:cNvPr id="14395" name="Text Box 117"/>
          <p:cNvSpPr txBox="1">
            <a:spLocks noChangeArrowheads="1"/>
          </p:cNvSpPr>
          <p:nvPr/>
        </p:nvSpPr>
        <p:spPr bwMode="auto">
          <a:xfrm>
            <a:off x="8251581" y="22225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1200"/>
              <a:t>70</a:t>
            </a:r>
          </a:p>
        </p:txBody>
      </p:sp>
      <p:sp>
        <p:nvSpPr>
          <p:cNvPr id="14396" name="Text Box 118"/>
          <p:cNvSpPr txBox="1">
            <a:spLocks noChangeArrowheads="1"/>
          </p:cNvSpPr>
          <p:nvPr/>
        </p:nvSpPr>
        <p:spPr bwMode="auto">
          <a:xfrm>
            <a:off x="8267700" y="18415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1200"/>
              <a:t>80</a:t>
            </a:r>
          </a:p>
        </p:txBody>
      </p:sp>
      <p:sp>
        <p:nvSpPr>
          <p:cNvPr id="14397" name="Text Box 119"/>
          <p:cNvSpPr txBox="1">
            <a:spLocks noChangeArrowheads="1"/>
          </p:cNvSpPr>
          <p:nvPr/>
        </p:nvSpPr>
        <p:spPr bwMode="auto">
          <a:xfrm>
            <a:off x="8248650" y="1460500"/>
            <a:ext cx="60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1200"/>
              <a:t>90</a:t>
            </a:r>
          </a:p>
        </p:txBody>
      </p:sp>
      <p:sp>
        <p:nvSpPr>
          <p:cNvPr id="14398" name="Text Box 120"/>
          <p:cNvSpPr txBox="1">
            <a:spLocks noChangeArrowheads="1"/>
          </p:cNvSpPr>
          <p:nvPr/>
        </p:nvSpPr>
        <p:spPr bwMode="auto">
          <a:xfrm>
            <a:off x="8153400" y="1079500"/>
            <a:ext cx="60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1200"/>
              <a:t>100</a:t>
            </a:r>
          </a:p>
        </p:txBody>
      </p:sp>
      <p:sp>
        <p:nvSpPr>
          <p:cNvPr id="14399" name="Text Box 121"/>
          <p:cNvSpPr txBox="1">
            <a:spLocks noChangeArrowheads="1"/>
          </p:cNvSpPr>
          <p:nvPr/>
        </p:nvSpPr>
        <p:spPr bwMode="auto">
          <a:xfrm>
            <a:off x="8153400" y="698500"/>
            <a:ext cx="60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1200"/>
              <a:t>110</a:t>
            </a:r>
          </a:p>
        </p:txBody>
      </p:sp>
      <p:grpSp>
        <p:nvGrpSpPr>
          <p:cNvPr id="5" name="Group 122"/>
          <p:cNvGrpSpPr>
            <a:grpSpLocks/>
          </p:cNvGrpSpPr>
          <p:nvPr/>
        </p:nvGrpSpPr>
        <p:grpSpPr bwMode="auto">
          <a:xfrm>
            <a:off x="7710854" y="5291138"/>
            <a:ext cx="685800" cy="228600"/>
            <a:chOff x="3456" y="2688"/>
            <a:chExt cx="432" cy="144"/>
          </a:xfrm>
        </p:grpSpPr>
        <p:sp>
          <p:nvSpPr>
            <p:cNvPr id="14742" name="Oval 123"/>
            <p:cNvSpPr>
              <a:spLocks noChangeArrowheads="1"/>
            </p:cNvSpPr>
            <p:nvPr/>
          </p:nvSpPr>
          <p:spPr bwMode="auto">
            <a:xfrm>
              <a:off x="3552" y="2688"/>
              <a:ext cx="48" cy="48"/>
            </a:xfrm>
            <a:prstGeom prst="ellipse">
              <a:avLst/>
            </a:prstGeom>
            <a:solidFill>
              <a:srgbClr val="A5F9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4743" name="Oval 124"/>
            <p:cNvSpPr>
              <a:spLocks noChangeArrowheads="1"/>
            </p:cNvSpPr>
            <p:nvPr/>
          </p:nvSpPr>
          <p:spPr bwMode="auto">
            <a:xfrm>
              <a:off x="3600" y="2688"/>
              <a:ext cx="48" cy="48"/>
            </a:xfrm>
            <a:prstGeom prst="ellipse">
              <a:avLst/>
            </a:prstGeom>
            <a:solidFill>
              <a:srgbClr val="A5F9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4744" name="Oval 125"/>
            <p:cNvSpPr>
              <a:spLocks noChangeArrowheads="1"/>
            </p:cNvSpPr>
            <p:nvPr/>
          </p:nvSpPr>
          <p:spPr bwMode="auto">
            <a:xfrm>
              <a:off x="3648" y="2688"/>
              <a:ext cx="48" cy="48"/>
            </a:xfrm>
            <a:prstGeom prst="ellipse">
              <a:avLst/>
            </a:prstGeom>
            <a:solidFill>
              <a:srgbClr val="A5F9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4745" name="Oval 126"/>
            <p:cNvSpPr>
              <a:spLocks noChangeArrowheads="1"/>
            </p:cNvSpPr>
            <p:nvPr/>
          </p:nvSpPr>
          <p:spPr bwMode="auto">
            <a:xfrm>
              <a:off x="3744" y="2688"/>
              <a:ext cx="48" cy="48"/>
            </a:xfrm>
            <a:prstGeom prst="ellipse">
              <a:avLst/>
            </a:prstGeom>
            <a:solidFill>
              <a:srgbClr val="A5F9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4746" name="Oval 127"/>
            <p:cNvSpPr>
              <a:spLocks noChangeArrowheads="1"/>
            </p:cNvSpPr>
            <p:nvPr/>
          </p:nvSpPr>
          <p:spPr bwMode="auto">
            <a:xfrm>
              <a:off x="3840" y="2688"/>
              <a:ext cx="48" cy="48"/>
            </a:xfrm>
            <a:prstGeom prst="ellipse">
              <a:avLst/>
            </a:prstGeom>
            <a:solidFill>
              <a:srgbClr val="A5F9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4747" name="Oval 128"/>
            <p:cNvSpPr>
              <a:spLocks noChangeArrowheads="1"/>
            </p:cNvSpPr>
            <p:nvPr/>
          </p:nvSpPr>
          <p:spPr bwMode="auto">
            <a:xfrm>
              <a:off x="3792" y="2736"/>
              <a:ext cx="48" cy="48"/>
            </a:xfrm>
            <a:prstGeom prst="ellipse">
              <a:avLst/>
            </a:prstGeom>
            <a:solidFill>
              <a:srgbClr val="A5F9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4748" name="Oval 129"/>
            <p:cNvSpPr>
              <a:spLocks noChangeArrowheads="1"/>
            </p:cNvSpPr>
            <p:nvPr/>
          </p:nvSpPr>
          <p:spPr bwMode="auto">
            <a:xfrm>
              <a:off x="3648" y="2784"/>
              <a:ext cx="48" cy="48"/>
            </a:xfrm>
            <a:prstGeom prst="ellipse">
              <a:avLst/>
            </a:prstGeom>
            <a:solidFill>
              <a:srgbClr val="A5F9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4749" name="Oval 130"/>
            <p:cNvSpPr>
              <a:spLocks noChangeArrowheads="1"/>
            </p:cNvSpPr>
            <p:nvPr/>
          </p:nvSpPr>
          <p:spPr bwMode="auto">
            <a:xfrm>
              <a:off x="3744" y="2784"/>
              <a:ext cx="48" cy="48"/>
            </a:xfrm>
            <a:prstGeom prst="ellipse">
              <a:avLst/>
            </a:prstGeom>
            <a:solidFill>
              <a:srgbClr val="A5F9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4750" name="Oval 131"/>
            <p:cNvSpPr>
              <a:spLocks noChangeArrowheads="1"/>
            </p:cNvSpPr>
            <p:nvPr/>
          </p:nvSpPr>
          <p:spPr bwMode="auto">
            <a:xfrm>
              <a:off x="3504" y="2784"/>
              <a:ext cx="48" cy="48"/>
            </a:xfrm>
            <a:prstGeom prst="ellipse">
              <a:avLst/>
            </a:prstGeom>
            <a:solidFill>
              <a:srgbClr val="A5F9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4751" name="Oval 132"/>
            <p:cNvSpPr>
              <a:spLocks noChangeArrowheads="1"/>
            </p:cNvSpPr>
            <p:nvPr/>
          </p:nvSpPr>
          <p:spPr bwMode="auto">
            <a:xfrm>
              <a:off x="3600" y="2784"/>
              <a:ext cx="48" cy="48"/>
            </a:xfrm>
            <a:prstGeom prst="ellipse">
              <a:avLst/>
            </a:prstGeom>
            <a:solidFill>
              <a:srgbClr val="A5F9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4752" name="Oval 133"/>
            <p:cNvSpPr>
              <a:spLocks noChangeArrowheads="1"/>
            </p:cNvSpPr>
            <p:nvPr/>
          </p:nvSpPr>
          <p:spPr bwMode="auto">
            <a:xfrm>
              <a:off x="3504" y="2688"/>
              <a:ext cx="48" cy="48"/>
            </a:xfrm>
            <a:prstGeom prst="ellipse">
              <a:avLst/>
            </a:prstGeom>
            <a:solidFill>
              <a:srgbClr val="A5F9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4753" name="Oval 134"/>
            <p:cNvSpPr>
              <a:spLocks noChangeArrowheads="1"/>
            </p:cNvSpPr>
            <p:nvPr/>
          </p:nvSpPr>
          <p:spPr bwMode="auto">
            <a:xfrm>
              <a:off x="3456" y="2736"/>
              <a:ext cx="48" cy="48"/>
            </a:xfrm>
            <a:prstGeom prst="ellipse">
              <a:avLst/>
            </a:prstGeom>
            <a:solidFill>
              <a:srgbClr val="A5F9F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</p:grpSp>
      <p:grpSp>
        <p:nvGrpSpPr>
          <p:cNvPr id="6" name="Group 135"/>
          <p:cNvGrpSpPr>
            <a:grpSpLocks/>
          </p:cNvGrpSpPr>
          <p:nvPr/>
        </p:nvGrpSpPr>
        <p:grpSpPr bwMode="auto">
          <a:xfrm>
            <a:off x="7620000" y="5181600"/>
            <a:ext cx="762000" cy="304800"/>
            <a:chOff x="3312" y="3648"/>
            <a:chExt cx="480" cy="192"/>
          </a:xfrm>
        </p:grpSpPr>
        <p:grpSp>
          <p:nvGrpSpPr>
            <p:cNvPr id="7" name="Group 136"/>
            <p:cNvGrpSpPr>
              <a:grpSpLocks/>
            </p:cNvGrpSpPr>
            <p:nvPr/>
          </p:nvGrpSpPr>
          <p:grpSpPr bwMode="auto">
            <a:xfrm>
              <a:off x="3312" y="3648"/>
              <a:ext cx="384" cy="192"/>
              <a:chOff x="3696" y="2688"/>
              <a:chExt cx="384" cy="192"/>
            </a:xfrm>
          </p:grpSpPr>
          <p:sp>
            <p:nvSpPr>
              <p:cNvPr id="14735" name="AutoShape 137"/>
              <p:cNvSpPr>
                <a:spLocks noChangeArrowheads="1"/>
              </p:cNvSpPr>
              <p:nvPr/>
            </p:nvSpPr>
            <p:spPr bwMode="auto">
              <a:xfrm>
                <a:off x="3744" y="2736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4736" name="AutoShape 138"/>
              <p:cNvSpPr>
                <a:spLocks noChangeArrowheads="1"/>
              </p:cNvSpPr>
              <p:nvPr/>
            </p:nvSpPr>
            <p:spPr bwMode="auto">
              <a:xfrm>
                <a:off x="3984" y="2736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4737" name="AutoShape 139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4738" name="AutoShape 140"/>
              <p:cNvSpPr>
                <a:spLocks noChangeArrowheads="1"/>
              </p:cNvSpPr>
              <p:nvPr/>
            </p:nvSpPr>
            <p:spPr bwMode="auto">
              <a:xfrm>
                <a:off x="3696" y="2832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4739" name="AutoShape 141"/>
              <p:cNvSpPr>
                <a:spLocks noChangeArrowheads="1"/>
              </p:cNvSpPr>
              <p:nvPr/>
            </p:nvSpPr>
            <p:spPr bwMode="auto">
              <a:xfrm>
                <a:off x="3936" y="2688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4740" name="AutoShape 142"/>
              <p:cNvSpPr>
                <a:spLocks noChangeArrowheads="1"/>
              </p:cNvSpPr>
              <p:nvPr/>
            </p:nvSpPr>
            <p:spPr bwMode="auto">
              <a:xfrm>
                <a:off x="3888" y="2736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4741" name="AutoShape 143"/>
              <p:cNvSpPr>
                <a:spLocks noChangeArrowheads="1"/>
              </p:cNvSpPr>
              <p:nvPr/>
            </p:nvSpPr>
            <p:spPr bwMode="auto">
              <a:xfrm>
                <a:off x="3984" y="2832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</p:grpSp>
        <p:grpSp>
          <p:nvGrpSpPr>
            <p:cNvPr id="8" name="Group 144"/>
            <p:cNvGrpSpPr>
              <a:grpSpLocks/>
            </p:cNvGrpSpPr>
            <p:nvPr/>
          </p:nvGrpSpPr>
          <p:grpSpPr bwMode="auto">
            <a:xfrm>
              <a:off x="3312" y="3648"/>
              <a:ext cx="384" cy="192"/>
              <a:chOff x="3696" y="2688"/>
              <a:chExt cx="384" cy="192"/>
            </a:xfrm>
          </p:grpSpPr>
          <p:sp>
            <p:nvSpPr>
              <p:cNvPr id="14728" name="AutoShape 145"/>
              <p:cNvSpPr>
                <a:spLocks noChangeArrowheads="1"/>
              </p:cNvSpPr>
              <p:nvPr/>
            </p:nvSpPr>
            <p:spPr bwMode="auto">
              <a:xfrm>
                <a:off x="3744" y="2736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4729" name="AutoShape 146"/>
              <p:cNvSpPr>
                <a:spLocks noChangeArrowheads="1"/>
              </p:cNvSpPr>
              <p:nvPr/>
            </p:nvSpPr>
            <p:spPr bwMode="auto">
              <a:xfrm>
                <a:off x="3984" y="2736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4730" name="AutoShape 147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4731" name="AutoShape 148"/>
              <p:cNvSpPr>
                <a:spLocks noChangeArrowheads="1"/>
              </p:cNvSpPr>
              <p:nvPr/>
            </p:nvSpPr>
            <p:spPr bwMode="auto">
              <a:xfrm>
                <a:off x="3696" y="2832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4732" name="AutoShape 149"/>
              <p:cNvSpPr>
                <a:spLocks noChangeArrowheads="1"/>
              </p:cNvSpPr>
              <p:nvPr/>
            </p:nvSpPr>
            <p:spPr bwMode="auto">
              <a:xfrm>
                <a:off x="3936" y="2688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4733" name="AutoShape 150"/>
              <p:cNvSpPr>
                <a:spLocks noChangeArrowheads="1"/>
              </p:cNvSpPr>
              <p:nvPr/>
            </p:nvSpPr>
            <p:spPr bwMode="auto">
              <a:xfrm>
                <a:off x="3888" y="2736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4734" name="AutoShape 151"/>
              <p:cNvSpPr>
                <a:spLocks noChangeArrowheads="1"/>
              </p:cNvSpPr>
              <p:nvPr/>
            </p:nvSpPr>
            <p:spPr bwMode="auto">
              <a:xfrm>
                <a:off x="3984" y="2832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</p:grpSp>
        <p:grpSp>
          <p:nvGrpSpPr>
            <p:cNvPr id="9" name="Group 152"/>
            <p:cNvGrpSpPr>
              <a:grpSpLocks/>
            </p:cNvGrpSpPr>
            <p:nvPr/>
          </p:nvGrpSpPr>
          <p:grpSpPr bwMode="auto">
            <a:xfrm>
              <a:off x="3408" y="3648"/>
              <a:ext cx="384" cy="192"/>
              <a:chOff x="3696" y="2688"/>
              <a:chExt cx="384" cy="192"/>
            </a:xfrm>
          </p:grpSpPr>
          <p:sp>
            <p:nvSpPr>
              <p:cNvPr id="14721" name="AutoShape 153"/>
              <p:cNvSpPr>
                <a:spLocks noChangeArrowheads="1"/>
              </p:cNvSpPr>
              <p:nvPr/>
            </p:nvSpPr>
            <p:spPr bwMode="auto">
              <a:xfrm>
                <a:off x="3744" y="2736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4722" name="AutoShape 154"/>
              <p:cNvSpPr>
                <a:spLocks noChangeArrowheads="1"/>
              </p:cNvSpPr>
              <p:nvPr/>
            </p:nvSpPr>
            <p:spPr bwMode="auto">
              <a:xfrm>
                <a:off x="3984" y="2736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4723" name="AutoShape 155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4724" name="AutoShape 156"/>
              <p:cNvSpPr>
                <a:spLocks noChangeArrowheads="1"/>
              </p:cNvSpPr>
              <p:nvPr/>
            </p:nvSpPr>
            <p:spPr bwMode="auto">
              <a:xfrm>
                <a:off x="3696" y="2832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4725" name="AutoShape 157"/>
              <p:cNvSpPr>
                <a:spLocks noChangeArrowheads="1"/>
              </p:cNvSpPr>
              <p:nvPr/>
            </p:nvSpPr>
            <p:spPr bwMode="auto">
              <a:xfrm>
                <a:off x="3936" y="2688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4726" name="AutoShape 158"/>
              <p:cNvSpPr>
                <a:spLocks noChangeArrowheads="1"/>
              </p:cNvSpPr>
              <p:nvPr/>
            </p:nvSpPr>
            <p:spPr bwMode="auto">
              <a:xfrm>
                <a:off x="3888" y="2736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  <p:sp>
            <p:nvSpPr>
              <p:cNvPr id="14727" name="AutoShape 159"/>
              <p:cNvSpPr>
                <a:spLocks noChangeArrowheads="1"/>
              </p:cNvSpPr>
              <p:nvPr/>
            </p:nvSpPr>
            <p:spPr bwMode="auto">
              <a:xfrm>
                <a:off x="3984" y="2832"/>
                <a:ext cx="96" cy="48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rgbClr val="CC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 altLang="vi-VN"/>
              </a:p>
            </p:txBody>
          </p:sp>
        </p:grpSp>
      </p:grpSp>
      <p:grpSp>
        <p:nvGrpSpPr>
          <p:cNvPr id="10" name="Group 160"/>
          <p:cNvGrpSpPr>
            <a:grpSpLocks/>
          </p:cNvGrpSpPr>
          <p:nvPr/>
        </p:nvGrpSpPr>
        <p:grpSpPr bwMode="auto">
          <a:xfrm>
            <a:off x="7620000" y="4953000"/>
            <a:ext cx="838200" cy="609600"/>
            <a:chOff x="3216" y="2976"/>
            <a:chExt cx="528" cy="384"/>
          </a:xfrm>
        </p:grpSpPr>
        <p:sp>
          <p:nvSpPr>
            <p:cNvPr id="14704" name="Oval 161"/>
            <p:cNvSpPr>
              <a:spLocks noChangeArrowheads="1"/>
            </p:cNvSpPr>
            <p:nvPr/>
          </p:nvSpPr>
          <p:spPr bwMode="auto">
            <a:xfrm>
              <a:off x="3216" y="3072"/>
              <a:ext cx="144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4705" name="Oval 162"/>
            <p:cNvSpPr>
              <a:spLocks noChangeArrowheads="1"/>
            </p:cNvSpPr>
            <p:nvPr/>
          </p:nvSpPr>
          <p:spPr bwMode="auto">
            <a:xfrm>
              <a:off x="3216" y="3168"/>
              <a:ext cx="144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4706" name="Oval 163"/>
            <p:cNvSpPr>
              <a:spLocks noChangeArrowheads="1"/>
            </p:cNvSpPr>
            <p:nvPr/>
          </p:nvSpPr>
          <p:spPr bwMode="auto">
            <a:xfrm>
              <a:off x="3360" y="3120"/>
              <a:ext cx="144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4707" name="Oval 164"/>
            <p:cNvSpPr>
              <a:spLocks noChangeArrowheads="1"/>
            </p:cNvSpPr>
            <p:nvPr/>
          </p:nvSpPr>
          <p:spPr bwMode="auto">
            <a:xfrm>
              <a:off x="3360" y="3024"/>
              <a:ext cx="144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4708" name="Oval 165"/>
            <p:cNvSpPr>
              <a:spLocks noChangeArrowheads="1"/>
            </p:cNvSpPr>
            <p:nvPr/>
          </p:nvSpPr>
          <p:spPr bwMode="auto">
            <a:xfrm>
              <a:off x="3504" y="3168"/>
              <a:ext cx="144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4709" name="Oval 166"/>
            <p:cNvSpPr>
              <a:spLocks noChangeArrowheads="1"/>
            </p:cNvSpPr>
            <p:nvPr/>
          </p:nvSpPr>
          <p:spPr bwMode="auto">
            <a:xfrm>
              <a:off x="3504" y="3072"/>
              <a:ext cx="144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4710" name="Oval 167"/>
            <p:cNvSpPr>
              <a:spLocks noChangeArrowheads="1"/>
            </p:cNvSpPr>
            <p:nvPr/>
          </p:nvSpPr>
          <p:spPr bwMode="auto">
            <a:xfrm>
              <a:off x="3360" y="3264"/>
              <a:ext cx="144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4711" name="Oval 168"/>
            <p:cNvSpPr>
              <a:spLocks noChangeArrowheads="1"/>
            </p:cNvSpPr>
            <p:nvPr/>
          </p:nvSpPr>
          <p:spPr bwMode="auto">
            <a:xfrm>
              <a:off x="3360" y="3168"/>
              <a:ext cx="144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4712" name="Oval 169"/>
            <p:cNvSpPr>
              <a:spLocks noChangeArrowheads="1"/>
            </p:cNvSpPr>
            <p:nvPr/>
          </p:nvSpPr>
          <p:spPr bwMode="auto">
            <a:xfrm>
              <a:off x="3600" y="3072"/>
              <a:ext cx="144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4713" name="Oval 170"/>
            <p:cNvSpPr>
              <a:spLocks noChangeArrowheads="1"/>
            </p:cNvSpPr>
            <p:nvPr/>
          </p:nvSpPr>
          <p:spPr bwMode="auto">
            <a:xfrm>
              <a:off x="3456" y="3264"/>
              <a:ext cx="144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4714" name="Oval 171"/>
            <p:cNvSpPr>
              <a:spLocks noChangeArrowheads="1"/>
            </p:cNvSpPr>
            <p:nvPr/>
          </p:nvSpPr>
          <p:spPr bwMode="auto">
            <a:xfrm>
              <a:off x="3456" y="3168"/>
              <a:ext cx="144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4715" name="Oval 172"/>
            <p:cNvSpPr>
              <a:spLocks noChangeArrowheads="1"/>
            </p:cNvSpPr>
            <p:nvPr/>
          </p:nvSpPr>
          <p:spPr bwMode="auto">
            <a:xfrm>
              <a:off x="3216" y="3216"/>
              <a:ext cx="144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4716" name="Oval 173"/>
            <p:cNvSpPr>
              <a:spLocks noChangeArrowheads="1"/>
            </p:cNvSpPr>
            <p:nvPr/>
          </p:nvSpPr>
          <p:spPr bwMode="auto">
            <a:xfrm>
              <a:off x="3504" y="2976"/>
              <a:ext cx="144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  <p:sp>
          <p:nvSpPr>
            <p:cNvPr id="14717" name="Oval 174"/>
            <p:cNvSpPr>
              <a:spLocks noChangeArrowheads="1"/>
            </p:cNvSpPr>
            <p:nvPr/>
          </p:nvSpPr>
          <p:spPr bwMode="auto">
            <a:xfrm>
              <a:off x="3552" y="3120"/>
              <a:ext cx="144" cy="9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 altLang="vi-VN"/>
            </a:p>
          </p:txBody>
        </p:sp>
      </p:grpSp>
      <p:sp>
        <p:nvSpPr>
          <p:cNvPr id="14403" name="Line 175"/>
          <p:cNvSpPr>
            <a:spLocks noChangeShapeType="1"/>
          </p:cNvSpPr>
          <p:nvPr/>
        </p:nvSpPr>
        <p:spPr bwMode="auto">
          <a:xfrm>
            <a:off x="0" y="63246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404" name="Line 176"/>
          <p:cNvSpPr>
            <a:spLocks noChangeShapeType="1"/>
          </p:cNvSpPr>
          <p:nvPr/>
        </p:nvSpPr>
        <p:spPr bwMode="auto">
          <a:xfrm>
            <a:off x="357554" y="6234113"/>
            <a:ext cx="4953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405" name="Line 177"/>
          <p:cNvSpPr>
            <a:spLocks noChangeShapeType="1"/>
          </p:cNvSpPr>
          <p:nvPr/>
        </p:nvSpPr>
        <p:spPr bwMode="auto">
          <a:xfrm flipV="1">
            <a:off x="342900" y="0"/>
            <a:ext cx="0" cy="6248400"/>
          </a:xfrm>
          <a:prstGeom prst="line">
            <a:avLst/>
          </a:prstGeom>
          <a:noFill/>
          <a:ln w="38100">
            <a:solidFill>
              <a:srgbClr val="FF99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406" name="Text Box 178"/>
          <p:cNvSpPr txBox="1">
            <a:spLocks noChangeArrowheads="1"/>
          </p:cNvSpPr>
          <p:nvPr/>
        </p:nvSpPr>
        <p:spPr bwMode="auto">
          <a:xfrm>
            <a:off x="228600" y="6248401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/>
              <a:t>0</a:t>
            </a:r>
          </a:p>
        </p:txBody>
      </p:sp>
      <p:sp>
        <p:nvSpPr>
          <p:cNvPr id="14407" name="Text Box 179"/>
          <p:cNvSpPr txBox="1">
            <a:spLocks noChangeArrowheads="1"/>
          </p:cNvSpPr>
          <p:nvPr/>
        </p:nvSpPr>
        <p:spPr bwMode="auto">
          <a:xfrm>
            <a:off x="0" y="6010276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/>
              <a:t>40</a:t>
            </a:r>
          </a:p>
        </p:txBody>
      </p:sp>
      <p:sp>
        <p:nvSpPr>
          <p:cNvPr id="14408" name="Text Box 180"/>
          <p:cNvSpPr txBox="1">
            <a:spLocks noChangeArrowheads="1"/>
          </p:cNvSpPr>
          <p:nvPr/>
        </p:nvSpPr>
        <p:spPr bwMode="auto">
          <a:xfrm>
            <a:off x="5105400" y="6248400"/>
            <a:ext cx="685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1200"/>
              <a:t>Phút</a:t>
            </a:r>
          </a:p>
        </p:txBody>
      </p:sp>
      <p:sp>
        <p:nvSpPr>
          <p:cNvPr id="14409" name="Text Box 181"/>
          <p:cNvSpPr txBox="1">
            <a:spLocks noChangeArrowheads="1"/>
          </p:cNvSpPr>
          <p:nvPr/>
        </p:nvSpPr>
        <p:spPr bwMode="auto">
          <a:xfrm>
            <a:off x="381000" y="1"/>
            <a:ext cx="9144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1200"/>
              <a:t>Nhiêt</a:t>
            </a:r>
          </a:p>
          <a:p>
            <a:pPr eaLnBrk="1" hangingPunct="1">
              <a:spcBef>
                <a:spcPct val="50000"/>
              </a:spcBef>
            </a:pPr>
            <a:r>
              <a:rPr lang="vi-VN" altLang="vi-VN" sz="1200"/>
              <a:t>đ</a:t>
            </a:r>
            <a:r>
              <a:rPr lang="en-US" altLang="vi-VN" sz="1200"/>
              <a:t>ộ</a:t>
            </a:r>
          </a:p>
        </p:txBody>
      </p:sp>
      <p:sp>
        <p:nvSpPr>
          <p:cNvPr id="99510" name="AutoShape 182"/>
          <p:cNvSpPr>
            <a:spLocks noChangeArrowheads="1"/>
          </p:cNvSpPr>
          <p:nvPr/>
        </p:nvSpPr>
        <p:spPr bwMode="auto">
          <a:xfrm>
            <a:off x="7486650" y="1200150"/>
            <a:ext cx="381000" cy="76200"/>
          </a:xfrm>
          <a:prstGeom prst="rightArrow">
            <a:avLst>
              <a:gd name="adj1" fmla="val 50000"/>
              <a:gd name="adj2" fmla="val 13541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 altLang="vi-VN"/>
          </a:p>
        </p:txBody>
      </p:sp>
      <p:sp>
        <p:nvSpPr>
          <p:cNvPr id="99511" name="Text Box 183"/>
          <p:cNvSpPr txBox="1">
            <a:spLocks noChangeArrowheads="1"/>
          </p:cNvSpPr>
          <p:nvPr/>
        </p:nvSpPr>
        <p:spPr bwMode="auto">
          <a:xfrm>
            <a:off x="6938597" y="1100139"/>
            <a:ext cx="609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1200"/>
              <a:t>100</a:t>
            </a:r>
            <a:r>
              <a:rPr lang="en-US" altLang="vi-VN" sz="1200" baseline="30000"/>
              <a:t>o</a:t>
            </a:r>
            <a:r>
              <a:rPr lang="en-US" altLang="vi-VN" sz="1200"/>
              <a:t>C</a:t>
            </a:r>
          </a:p>
        </p:txBody>
      </p:sp>
      <p:sp>
        <p:nvSpPr>
          <p:cNvPr id="14412" name="Text Box 184"/>
          <p:cNvSpPr txBox="1">
            <a:spLocks noChangeArrowheads="1"/>
          </p:cNvSpPr>
          <p:nvPr/>
        </p:nvSpPr>
        <p:spPr bwMode="auto">
          <a:xfrm>
            <a:off x="785446" y="6191251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/>
              <a:t>2</a:t>
            </a:r>
          </a:p>
        </p:txBody>
      </p:sp>
      <p:sp>
        <p:nvSpPr>
          <p:cNvPr id="14413" name="Text Box 185"/>
          <p:cNvSpPr txBox="1">
            <a:spLocks noChangeArrowheads="1"/>
          </p:cNvSpPr>
          <p:nvPr/>
        </p:nvSpPr>
        <p:spPr bwMode="auto">
          <a:xfrm>
            <a:off x="1324708" y="6248401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altLang="vi-VN"/>
          </a:p>
        </p:txBody>
      </p:sp>
      <p:sp>
        <p:nvSpPr>
          <p:cNvPr id="14414" name="Text Box 186"/>
          <p:cNvSpPr txBox="1">
            <a:spLocks noChangeArrowheads="1"/>
          </p:cNvSpPr>
          <p:nvPr/>
        </p:nvSpPr>
        <p:spPr bwMode="auto">
          <a:xfrm>
            <a:off x="1947497" y="6219826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/>
              <a:t>6</a:t>
            </a:r>
          </a:p>
        </p:txBody>
      </p:sp>
      <p:sp>
        <p:nvSpPr>
          <p:cNvPr id="14415" name="Text Box 187"/>
          <p:cNvSpPr txBox="1">
            <a:spLocks noChangeArrowheads="1"/>
          </p:cNvSpPr>
          <p:nvPr/>
        </p:nvSpPr>
        <p:spPr bwMode="auto">
          <a:xfrm>
            <a:off x="2461846" y="6205538"/>
            <a:ext cx="685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/>
              <a:t>8</a:t>
            </a:r>
          </a:p>
        </p:txBody>
      </p:sp>
      <p:sp>
        <p:nvSpPr>
          <p:cNvPr id="14416" name="Text Box 188"/>
          <p:cNvSpPr txBox="1">
            <a:spLocks noChangeArrowheads="1"/>
          </p:cNvSpPr>
          <p:nvPr/>
        </p:nvSpPr>
        <p:spPr bwMode="auto">
          <a:xfrm>
            <a:off x="1352550" y="6205538"/>
            <a:ext cx="685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/>
              <a:t>4</a:t>
            </a:r>
          </a:p>
        </p:txBody>
      </p:sp>
      <p:sp>
        <p:nvSpPr>
          <p:cNvPr id="14417" name="Text Box 189"/>
          <p:cNvSpPr txBox="1">
            <a:spLocks noChangeArrowheads="1"/>
          </p:cNvSpPr>
          <p:nvPr/>
        </p:nvSpPr>
        <p:spPr bwMode="auto">
          <a:xfrm>
            <a:off x="2971800" y="6219826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/>
              <a:t>10</a:t>
            </a:r>
          </a:p>
        </p:txBody>
      </p:sp>
      <p:sp>
        <p:nvSpPr>
          <p:cNvPr id="14418" name="Text Box 190"/>
          <p:cNvSpPr txBox="1">
            <a:spLocks noChangeArrowheads="1"/>
          </p:cNvSpPr>
          <p:nvPr/>
        </p:nvSpPr>
        <p:spPr bwMode="auto">
          <a:xfrm>
            <a:off x="3515458" y="6200776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/>
              <a:t>12</a:t>
            </a:r>
          </a:p>
        </p:txBody>
      </p:sp>
      <p:sp>
        <p:nvSpPr>
          <p:cNvPr id="14419" name="Text Box 191"/>
          <p:cNvSpPr txBox="1">
            <a:spLocks noChangeArrowheads="1"/>
          </p:cNvSpPr>
          <p:nvPr/>
        </p:nvSpPr>
        <p:spPr bwMode="auto">
          <a:xfrm>
            <a:off x="4076700" y="6200776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/>
              <a:t>14</a:t>
            </a:r>
          </a:p>
        </p:txBody>
      </p:sp>
      <p:sp>
        <p:nvSpPr>
          <p:cNvPr id="14420" name="Text Box 192"/>
          <p:cNvSpPr txBox="1">
            <a:spLocks noChangeArrowheads="1"/>
          </p:cNvSpPr>
          <p:nvPr/>
        </p:nvSpPr>
        <p:spPr bwMode="auto">
          <a:xfrm>
            <a:off x="4448908" y="6172201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/>
              <a:t>15</a:t>
            </a:r>
          </a:p>
        </p:txBody>
      </p:sp>
      <p:sp>
        <p:nvSpPr>
          <p:cNvPr id="14421" name="Text Box 193"/>
          <p:cNvSpPr txBox="1">
            <a:spLocks noChangeArrowheads="1"/>
          </p:cNvSpPr>
          <p:nvPr/>
        </p:nvSpPr>
        <p:spPr bwMode="auto">
          <a:xfrm>
            <a:off x="0" y="5405438"/>
            <a:ext cx="685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/>
              <a:t>50</a:t>
            </a:r>
          </a:p>
        </p:txBody>
      </p:sp>
      <p:sp>
        <p:nvSpPr>
          <p:cNvPr id="14422" name="Text Box 194"/>
          <p:cNvSpPr txBox="1">
            <a:spLocks noChangeArrowheads="1"/>
          </p:cNvSpPr>
          <p:nvPr/>
        </p:nvSpPr>
        <p:spPr bwMode="auto">
          <a:xfrm>
            <a:off x="0" y="4729163"/>
            <a:ext cx="685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/>
              <a:t>60</a:t>
            </a:r>
          </a:p>
        </p:txBody>
      </p:sp>
      <p:sp>
        <p:nvSpPr>
          <p:cNvPr id="14423" name="Text Box 195"/>
          <p:cNvSpPr txBox="1">
            <a:spLocks noChangeArrowheads="1"/>
          </p:cNvSpPr>
          <p:nvPr/>
        </p:nvSpPr>
        <p:spPr bwMode="auto">
          <a:xfrm>
            <a:off x="0" y="4062413"/>
            <a:ext cx="685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/>
              <a:t>70</a:t>
            </a:r>
          </a:p>
        </p:txBody>
      </p:sp>
      <p:sp>
        <p:nvSpPr>
          <p:cNvPr id="14424" name="Text Box 196"/>
          <p:cNvSpPr txBox="1">
            <a:spLocks noChangeArrowheads="1"/>
          </p:cNvSpPr>
          <p:nvPr/>
        </p:nvSpPr>
        <p:spPr bwMode="auto">
          <a:xfrm>
            <a:off x="-29308" y="3367088"/>
            <a:ext cx="687266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/>
              <a:t>80</a:t>
            </a:r>
          </a:p>
        </p:txBody>
      </p:sp>
      <p:sp>
        <p:nvSpPr>
          <p:cNvPr id="14425" name="Text Box 197"/>
          <p:cNvSpPr txBox="1">
            <a:spLocks noChangeArrowheads="1"/>
          </p:cNvSpPr>
          <p:nvPr/>
        </p:nvSpPr>
        <p:spPr bwMode="auto">
          <a:xfrm>
            <a:off x="0" y="2733676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/>
              <a:t>90</a:t>
            </a:r>
          </a:p>
        </p:txBody>
      </p:sp>
      <p:sp>
        <p:nvSpPr>
          <p:cNvPr id="14426" name="Text Box 198"/>
          <p:cNvSpPr txBox="1">
            <a:spLocks noChangeArrowheads="1"/>
          </p:cNvSpPr>
          <p:nvPr/>
        </p:nvSpPr>
        <p:spPr bwMode="auto">
          <a:xfrm>
            <a:off x="-114300" y="2057401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/>
              <a:t>100</a:t>
            </a:r>
          </a:p>
        </p:txBody>
      </p:sp>
      <p:sp>
        <p:nvSpPr>
          <p:cNvPr id="14427" name="Text Box 199"/>
          <p:cNvSpPr txBox="1">
            <a:spLocks noChangeArrowheads="1"/>
          </p:cNvSpPr>
          <p:nvPr/>
        </p:nvSpPr>
        <p:spPr bwMode="auto">
          <a:xfrm>
            <a:off x="-99646" y="1371601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/>
              <a:t>110</a:t>
            </a:r>
          </a:p>
        </p:txBody>
      </p:sp>
      <p:sp>
        <p:nvSpPr>
          <p:cNvPr id="14428" name="Text Box 200"/>
          <p:cNvSpPr txBox="1">
            <a:spLocks noChangeArrowheads="1"/>
          </p:cNvSpPr>
          <p:nvPr/>
        </p:nvSpPr>
        <p:spPr bwMode="auto">
          <a:xfrm>
            <a:off x="-128954" y="695326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/>
              <a:t>120</a:t>
            </a:r>
          </a:p>
        </p:txBody>
      </p:sp>
      <p:graphicFrame>
        <p:nvGraphicFramePr>
          <p:cNvPr id="99529" name="Group 201"/>
          <p:cNvGraphicFramePr>
            <a:graphicFrameLocks noGrp="1"/>
          </p:cNvGraphicFramePr>
          <p:nvPr>
            <p:ph/>
          </p:nvPr>
        </p:nvGraphicFramePr>
        <p:xfrm>
          <a:off x="381000" y="889000"/>
          <a:ext cx="4243754" cy="5364288"/>
        </p:xfrm>
        <a:graphic>
          <a:graphicData uri="http://schemas.openxmlformats.org/drawingml/2006/table">
            <a:tbl>
              <a:tblPr/>
              <a:tblGrid>
                <a:gridCol w="334108">
                  <a:extLst>
                    <a:ext uri="{9D8B030D-6E8A-4147-A177-3AD203B41FA5}"/>
                  </a:extLst>
                </a:gridCol>
                <a:gridCol w="276958">
                  <a:extLst>
                    <a:ext uri="{9D8B030D-6E8A-4147-A177-3AD203B41FA5}"/>
                  </a:extLst>
                </a:gridCol>
                <a:gridCol w="227134">
                  <a:extLst>
                    <a:ext uri="{9D8B030D-6E8A-4147-A177-3AD203B41FA5}"/>
                  </a:extLst>
                </a:gridCol>
                <a:gridCol w="331177">
                  <a:extLst>
                    <a:ext uri="{9D8B030D-6E8A-4147-A177-3AD203B41FA5}"/>
                  </a:extLst>
                </a:gridCol>
                <a:gridCol w="279889">
                  <a:extLst>
                    <a:ext uri="{9D8B030D-6E8A-4147-A177-3AD203B41FA5}"/>
                  </a:extLst>
                </a:gridCol>
                <a:gridCol w="279888">
                  <a:extLst>
                    <a:ext uri="{9D8B030D-6E8A-4147-A177-3AD203B41FA5}"/>
                  </a:extLst>
                </a:gridCol>
                <a:gridCol w="279889">
                  <a:extLst>
                    <a:ext uri="{9D8B030D-6E8A-4147-A177-3AD203B41FA5}"/>
                  </a:extLst>
                </a:gridCol>
                <a:gridCol w="278423">
                  <a:extLst>
                    <a:ext uri="{9D8B030D-6E8A-4147-A177-3AD203B41FA5}"/>
                  </a:extLst>
                </a:gridCol>
                <a:gridCol w="303334">
                  <a:extLst>
                    <a:ext uri="{9D8B030D-6E8A-4147-A177-3AD203B41FA5}"/>
                  </a:extLst>
                </a:gridCol>
                <a:gridCol w="256443">
                  <a:extLst>
                    <a:ext uri="{9D8B030D-6E8A-4147-A177-3AD203B41FA5}"/>
                  </a:extLst>
                </a:gridCol>
                <a:gridCol w="278423">
                  <a:extLst>
                    <a:ext uri="{9D8B030D-6E8A-4147-A177-3AD203B41FA5}"/>
                  </a:extLst>
                </a:gridCol>
                <a:gridCol w="279888">
                  <a:extLst>
                    <a:ext uri="{9D8B030D-6E8A-4147-A177-3AD203B41FA5}"/>
                  </a:extLst>
                </a:gridCol>
                <a:gridCol w="279889">
                  <a:extLst>
                    <a:ext uri="{9D8B030D-6E8A-4147-A177-3AD203B41FA5}"/>
                  </a:extLst>
                </a:gridCol>
                <a:gridCol w="278423">
                  <a:extLst>
                    <a:ext uri="{9D8B030D-6E8A-4147-A177-3AD203B41FA5}"/>
                  </a:extLst>
                </a:gridCol>
                <a:gridCol w="279888">
                  <a:extLst>
                    <a:ext uri="{9D8B030D-6E8A-4147-A177-3AD203B41FA5}"/>
                  </a:extLst>
                </a:gridCol>
              </a:tblGrid>
              <a:tr h="335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35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35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35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35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35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35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35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35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35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35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35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35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35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35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35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06" marR="8440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3679" name="Text Box 475"/>
          <p:cNvSpPr txBox="1">
            <a:spLocks noChangeArrowheads="1"/>
          </p:cNvSpPr>
          <p:nvPr/>
        </p:nvSpPr>
        <p:spPr bwMode="auto">
          <a:xfrm>
            <a:off x="703385" y="457201"/>
            <a:ext cx="38862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vi-VN" sz="1600" b="1" dirty="0" err="1"/>
              <a:t>Vẽ</a:t>
            </a:r>
            <a:r>
              <a:rPr lang="en-US" altLang="vi-VN" sz="1600" b="1" dirty="0"/>
              <a:t> </a:t>
            </a:r>
            <a:r>
              <a:rPr lang="en-US" altLang="vi-VN" sz="1600" b="1" dirty="0" err="1"/>
              <a:t>dường</a:t>
            </a:r>
            <a:r>
              <a:rPr lang="en-US" altLang="vi-VN" sz="1600" b="1" dirty="0"/>
              <a:t> </a:t>
            </a:r>
            <a:r>
              <a:rPr lang="en-US" altLang="vi-VN" sz="1600" b="1" dirty="0" err="1"/>
              <a:t>biểu</a:t>
            </a:r>
            <a:r>
              <a:rPr lang="en-US" altLang="vi-VN" sz="1600" b="1" dirty="0"/>
              <a:t> </a:t>
            </a:r>
            <a:r>
              <a:rPr lang="en-US" altLang="vi-VN" sz="1600" b="1" dirty="0" err="1"/>
              <a:t>diễn</a:t>
            </a:r>
            <a:r>
              <a:rPr lang="en-US" altLang="vi-VN" sz="1600" b="1" dirty="0"/>
              <a:t> </a:t>
            </a:r>
            <a:r>
              <a:rPr lang="en-US" altLang="vi-VN" sz="1600" b="1" dirty="0" err="1"/>
              <a:t>sự</a:t>
            </a:r>
            <a:r>
              <a:rPr lang="en-US" altLang="vi-VN" sz="1600" b="1" dirty="0"/>
              <a:t> </a:t>
            </a:r>
            <a:r>
              <a:rPr lang="en-US" altLang="vi-VN" sz="1600" b="1" dirty="0" err="1">
                <a:latin typeface="+mj-lt"/>
                <a:cs typeface="Times New Roman" pitchFamily="18" charset="0"/>
              </a:rPr>
              <a:t>sôi</a:t>
            </a:r>
            <a:r>
              <a:rPr lang="en-US" altLang="vi-VN" sz="1600" b="1" dirty="0">
                <a:latin typeface="+mj-lt"/>
                <a:cs typeface="Times New Roman" pitchFamily="18" charset="0"/>
              </a:rPr>
              <a:t> </a:t>
            </a:r>
            <a:r>
              <a:rPr lang="en-US" altLang="vi-VN" sz="1600" b="1" dirty="0" err="1">
                <a:latin typeface="+mj-lt"/>
                <a:cs typeface="Times New Roman" pitchFamily="18" charset="0"/>
              </a:rPr>
              <a:t>của</a:t>
            </a:r>
            <a:r>
              <a:rPr lang="en-US" altLang="vi-VN" sz="1600" b="1" dirty="0">
                <a:latin typeface="+mj-lt"/>
                <a:cs typeface="Times New Roman" pitchFamily="18" charset="0"/>
              </a:rPr>
              <a:t> </a:t>
            </a:r>
            <a:r>
              <a:rPr lang="en-US" altLang="vi-VN" sz="1600" b="1" dirty="0" err="1">
                <a:latin typeface="+mj-lt"/>
                <a:cs typeface="Times New Roman" pitchFamily="18" charset="0"/>
              </a:rPr>
              <a:t>nước</a:t>
            </a:r>
            <a:endParaRPr lang="en-US" altLang="vi-VN" sz="1600" b="1" dirty="0">
              <a:latin typeface="+mj-lt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altLang="vi-VN" sz="1600" b="1" dirty="0">
              <a:latin typeface=".VnTim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64" presetClass="path" presetSubtype="0" repeatCount="10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98844E-6 L 0.00417 -0.04995 " pathEditMode="relative" rAng="0" ptsTypes="AA">
                                      <p:cBhvr>
                                        <p:cTn id="1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5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19089E-6 L 0 -0.16085 " pathEditMode="relative" rAng="0" ptsTypes="AA">
                                      <p:cBhvr>
                                        <p:cTn id="19" dur="15000" fill="hold"/>
                                        <p:tgtEl>
                                          <p:spTgt spid="993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0208 L 1.11022E-16 -0.34728 " pathEditMode="relative" rAng="0" ptsTypes="AA">
                                      <p:cBhvr>
                                        <p:cTn id="21" dur="25000" fill="hold"/>
                                        <p:tgtEl>
                                          <p:spTgt spid="993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75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64" presetClass="path" presetSubtype="0" repeatCount="500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73988E-6 L 3.33333E-6 -0.06658 " pathEditMode="relative" rAng="0" ptsTypes="AA">
                                      <p:cBhvr>
                                        <p:cTn id="2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repeatCount="2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4" presetClass="path" presetSubtype="0" repeatCount="2500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51445E-7 L 0.00416 -0.05549 " pathEditMode="relative" rAng="0" ptsTypes="AA">
                                      <p:cBhvr>
                                        <p:cTn id="35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8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8" presetClass="entr" presetSubtype="16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99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99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97" grpId="0" animBg="1"/>
      <p:bldP spid="99398" grpId="0" animBg="1"/>
      <p:bldP spid="99510" grpId="0" animBg="1"/>
      <p:bldP spid="995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</Words>
  <Application>Microsoft Office PowerPoint</Application>
  <PresentationFormat>On-screen Show (4:3)</PresentationFormat>
  <Paragraphs>122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Nhulam</dc:creator>
  <cp:lastModifiedBy>Nhulam</cp:lastModifiedBy>
  <cp:revision>2</cp:revision>
  <dcterms:created xsi:type="dcterms:W3CDTF">2018-02-15T02:34:30Z</dcterms:created>
  <dcterms:modified xsi:type="dcterms:W3CDTF">2018-02-15T02:35:54Z</dcterms:modified>
</cp:coreProperties>
</file>