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2" r:id="rId2"/>
    <p:sldId id="266" r:id="rId3"/>
    <p:sldId id="278" r:id="rId4"/>
    <p:sldId id="268" r:id="rId5"/>
    <p:sldId id="269" r:id="rId6"/>
    <p:sldId id="270" r:id="rId7"/>
    <p:sldId id="271" r:id="rId8"/>
    <p:sldId id="272" r:id="rId9"/>
    <p:sldId id="279" r:id="rId10"/>
    <p:sldId id="280" r:id="rId11"/>
    <p:sldId id="284" r:id="rId12"/>
    <p:sldId id="273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FFFF66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351E-9767-442B-97C5-00D25DD9EA13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8FFD-2698-4B49-83BA-26E02C92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E8D23675-196A-4F76-BF57-36D26DAB3F12}" type="slidenum">
              <a:rPr lang="en-US" altLang="en-US" sz="1200"/>
              <a:pPr algn="r">
                <a:spcBef>
                  <a:spcPct val="50000"/>
                </a:spcBef>
              </a:pPr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C3C06-C129-4909-A9F3-90DE799444CD}" type="datetimeFigureOut">
              <a:rPr lang="en-US" smtClean="0"/>
              <a:t>16/10/2020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05CC94-37D6-471C-B24A-7CAAEE09DB8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47663" y="2438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2400">
              <a:solidFill>
                <a:srgbClr val="002060"/>
              </a:solidFill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914400" y="3205163"/>
            <a:ext cx="7162800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n-US" sz="20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677025" cy="1447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chemeClr val="bg1">
                        <a:alpha val="87000"/>
                      </a:schemeClr>
                    </a:gs>
                    <a:gs pos="50000">
                      <a:srgbClr val="FFCC00"/>
                    </a:gs>
                    <a:gs pos="100000">
                      <a:schemeClr val="bg1">
                        <a:alpha val="87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chemeClr val="bg1">
                        <a:alpha val="87000"/>
                      </a:schemeClr>
                    </a:gs>
                    <a:gs pos="50000">
                      <a:srgbClr val="FFCC00"/>
                    </a:gs>
                    <a:gs pos="100000">
                      <a:schemeClr val="bg1">
                        <a:alpha val="87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  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chemeClr val="bg1">
                        <a:alpha val="87000"/>
                      </a:schemeClr>
                    </a:gs>
                    <a:gs pos="50000">
                      <a:srgbClr val="FFCC00"/>
                    </a:gs>
                    <a:gs pos="100000">
                      <a:schemeClr val="bg1">
                        <a:alpha val="87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en-US" sz="3600" kern="10">
              <a:ln w="12700">
                <a:round/>
                <a:headEnd/>
                <a:tailEnd/>
              </a:ln>
              <a:gradFill rotWithShape="0">
                <a:gsLst>
                  <a:gs pos="0">
                    <a:schemeClr val="bg1">
                      <a:alpha val="87000"/>
                    </a:schemeClr>
                  </a:gs>
                  <a:gs pos="50000">
                    <a:srgbClr val="FFCC00"/>
                  </a:gs>
                  <a:gs pos="100000">
                    <a:schemeClr val="bg1">
                      <a:alpha val="87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6600825" cy="1219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chemeClr val="bg1">
                        <a:alpha val="87000"/>
                      </a:schemeClr>
                    </a:gs>
                    <a:gs pos="50000">
                      <a:srgbClr val="FFCC00"/>
                    </a:gs>
                    <a:gs pos="100000">
                      <a:schemeClr val="bg1">
                        <a:alpha val="87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chemeClr val="bg1">
                        <a:alpha val="87000"/>
                      </a:schemeClr>
                    </a:gs>
                    <a:gs pos="50000">
                      <a:srgbClr val="FFCC00"/>
                    </a:gs>
                    <a:gs pos="100000">
                      <a:schemeClr val="bg1">
                        <a:alpha val="87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  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chemeClr val="bg1">
                        <a:alpha val="87000"/>
                      </a:schemeClr>
                    </a:gs>
                    <a:gs pos="50000">
                      <a:srgbClr val="FFCC00"/>
                    </a:gs>
                    <a:gs pos="100000">
                      <a:schemeClr val="bg1">
                        <a:alpha val="87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endParaRPr lang="en-US" sz="3600" kern="10">
              <a:ln w="12700">
                <a:round/>
                <a:headEnd/>
                <a:tailEnd/>
              </a:ln>
              <a:gradFill rotWithShape="0">
                <a:gsLst>
                  <a:gs pos="0">
                    <a:schemeClr val="bg1">
                      <a:alpha val="87000"/>
                    </a:schemeClr>
                  </a:gs>
                  <a:gs pos="50000">
                    <a:srgbClr val="FFCC00"/>
                  </a:gs>
                  <a:gs pos="100000">
                    <a:schemeClr val="bg1">
                      <a:alpha val="87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41288" y="1103122"/>
            <a:ext cx="8534400" cy="27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 CÁO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HUẤN SƠ CẤP CỨU CẤP 1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TRƯỜNG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23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1835442" y="685588"/>
            <a:ext cx="5284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cs typeface="+mn-cs"/>
              </a:rPr>
              <a:t>TRƯỜNG </a:t>
            </a:r>
            <a:r>
              <a:rPr lang="en-US" sz="2800" b="1" dirty="0" smtClean="0">
                <a:cs typeface="+mn-cs"/>
              </a:rPr>
              <a:t>THCS ĐÌNH </a:t>
            </a:r>
            <a:r>
              <a:rPr lang="en-US" sz="2800" b="1" dirty="0">
                <a:cs typeface="+mn-cs"/>
              </a:rPr>
              <a:t>XUYÊN</a:t>
            </a:r>
          </a:p>
        </p:txBody>
      </p:sp>
      <p:grpSp>
        <p:nvGrpSpPr>
          <p:cNvPr id="5128" name="Group 19"/>
          <p:cNvGrpSpPr>
            <a:grpSpLocks/>
          </p:cNvGrpSpPr>
          <p:nvPr/>
        </p:nvGrpSpPr>
        <p:grpSpPr bwMode="auto">
          <a:xfrm rot="-5195415">
            <a:off x="6508751" y="4000500"/>
            <a:ext cx="1841500" cy="3324225"/>
            <a:chOff x="0" y="4876800"/>
            <a:chExt cx="2327606" cy="2219609"/>
          </a:xfrm>
        </p:grpSpPr>
        <p:pic>
          <p:nvPicPr>
            <p:cNvPr id="5325" name="Picture 20" descr="810497z7h8ia84d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876800"/>
              <a:ext cx="7715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" name="Picture 21" descr="810497z7h8ia84d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95758" y="5764562"/>
              <a:ext cx="771525" cy="189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" name="Group 19"/>
          <p:cNvGrpSpPr>
            <a:grpSpLocks/>
          </p:cNvGrpSpPr>
          <p:nvPr/>
        </p:nvGrpSpPr>
        <p:grpSpPr bwMode="auto">
          <a:xfrm>
            <a:off x="134938" y="4991100"/>
            <a:ext cx="3505200" cy="1676400"/>
            <a:chOff x="0" y="4876800"/>
            <a:chExt cx="2426844" cy="2057400"/>
          </a:xfrm>
        </p:grpSpPr>
        <p:pic>
          <p:nvPicPr>
            <p:cNvPr id="5323" name="Picture 20" descr="810497z7h8ia84d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876800"/>
              <a:ext cx="7715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4" name="Picture 21" descr="810497z7h8ia84d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12381" y="5430837"/>
              <a:ext cx="7715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" name="Group 19"/>
          <p:cNvGrpSpPr>
            <a:grpSpLocks/>
          </p:cNvGrpSpPr>
          <p:nvPr/>
        </p:nvGrpSpPr>
        <p:grpSpPr bwMode="auto">
          <a:xfrm>
            <a:off x="3452813" y="5233988"/>
            <a:ext cx="3505200" cy="1581150"/>
            <a:chOff x="0" y="4876800"/>
            <a:chExt cx="2426844" cy="2057400"/>
          </a:xfrm>
        </p:grpSpPr>
        <p:pic>
          <p:nvPicPr>
            <p:cNvPr id="5321" name="Picture 20" descr="810497z7h8ia84d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876800"/>
              <a:ext cx="7715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2" name="Picture 21" descr="810497z7h8ia84dj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12381" y="5430837"/>
              <a:ext cx="77152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" name="Group 155"/>
          <p:cNvGrpSpPr>
            <a:grpSpLocks/>
          </p:cNvGrpSpPr>
          <p:nvPr/>
        </p:nvGrpSpPr>
        <p:grpSpPr bwMode="auto">
          <a:xfrm>
            <a:off x="7508875" y="100013"/>
            <a:ext cx="1503363" cy="1397000"/>
            <a:chOff x="4464" y="192"/>
            <a:chExt cx="1187" cy="1104"/>
          </a:xfrm>
        </p:grpSpPr>
        <p:grpSp>
          <p:nvGrpSpPr>
            <p:cNvPr id="5228" name="Group 62"/>
            <p:cNvGrpSpPr>
              <a:grpSpLocks/>
            </p:cNvGrpSpPr>
            <p:nvPr/>
          </p:nvGrpSpPr>
          <p:grpSpPr bwMode="auto">
            <a:xfrm rot="1159935" flipV="1">
              <a:off x="4815" y="642"/>
              <a:ext cx="129" cy="126"/>
              <a:chOff x="1204" y="2187"/>
              <a:chExt cx="364" cy="357"/>
            </a:xfrm>
          </p:grpSpPr>
          <p:grpSp>
            <p:nvGrpSpPr>
              <p:cNvPr id="5313" name="Group 63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113" name="Freeform 64"/>
                <p:cNvSpPr>
                  <a:spLocks/>
                </p:cNvSpPr>
                <p:nvPr/>
              </p:nvSpPr>
              <p:spPr bwMode="gray">
                <a:xfrm>
                  <a:off x="1912" y="431"/>
                  <a:ext cx="1221" cy="1639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4" name="Freeform 65"/>
                <p:cNvSpPr>
                  <a:spLocks/>
                </p:cNvSpPr>
                <p:nvPr/>
              </p:nvSpPr>
              <p:spPr bwMode="gray">
                <a:xfrm rot="-3441481">
                  <a:off x="1562" y="1344"/>
                  <a:ext cx="1192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5" name="Freeform 66"/>
                <p:cNvSpPr>
                  <a:spLocks/>
                </p:cNvSpPr>
                <p:nvPr/>
              </p:nvSpPr>
              <p:spPr bwMode="gray">
                <a:xfrm flipV="1">
                  <a:off x="1993" y="2310"/>
                  <a:ext cx="1258" cy="1639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314" name="Group 67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110" name="Freeform 68"/>
                <p:cNvSpPr>
                  <a:spLocks/>
                </p:cNvSpPr>
                <p:nvPr/>
              </p:nvSpPr>
              <p:spPr bwMode="gray">
                <a:xfrm>
                  <a:off x="1206" y="652"/>
                  <a:ext cx="1221" cy="152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1" name="Freeform 69"/>
                <p:cNvSpPr>
                  <a:spLocks/>
                </p:cNvSpPr>
                <p:nvPr/>
              </p:nvSpPr>
              <p:spPr bwMode="gray">
                <a:xfrm rot="-3441481">
                  <a:off x="826" y="1469"/>
                  <a:ext cx="1117" cy="1665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2" name="Freeform 70"/>
                <p:cNvSpPr>
                  <a:spLocks/>
                </p:cNvSpPr>
                <p:nvPr/>
              </p:nvSpPr>
              <p:spPr bwMode="gray">
                <a:xfrm flipV="1">
                  <a:off x="1168" y="2352"/>
                  <a:ext cx="1258" cy="1676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229" name="Group 71"/>
            <p:cNvGrpSpPr>
              <a:grpSpLocks/>
            </p:cNvGrpSpPr>
            <p:nvPr/>
          </p:nvGrpSpPr>
          <p:grpSpPr bwMode="auto">
            <a:xfrm rot="1159935" flipV="1">
              <a:off x="4752" y="192"/>
              <a:ext cx="172" cy="166"/>
              <a:chOff x="1204" y="2187"/>
              <a:chExt cx="364" cy="357"/>
            </a:xfrm>
          </p:grpSpPr>
          <p:grpSp>
            <p:nvGrpSpPr>
              <p:cNvPr id="5305" name="Group 72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105" name="Freeform 73"/>
                <p:cNvSpPr>
                  <a:spLocks/>
                </p:cNvSpPr>
                <p:nvPr/>
              </p:nvSpPr>
              <p:spPr bwMode="gray">
                <a:xfrm>
                  <a:off x="1891" y="565"/>
                  <a:ext cx="1193" cy="161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gray">
                <a:xfrm rot="-3441481">
                  <a:off x="1424" y="1460"/>
                  <a:ext cx="1159" cy="1610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gray">
                <a:xfrm flipV="1">
                  <a:off x="1803" y="2243"/>
                  <a:ext cx="1249" cy="1668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306" name="Group 76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102" name="Freeform 77"/>
                <p:cNvSpPr>
                  <a:spLocks/>
                </p:cNvSpPr>
                <p:nvPr/>
              </p:nvSpPr>
              <p:spPr bwMode="gray">
                <a:xfrm>
                  <a:off x="1402" y="734"/>
                  <a:ext cx="1166" cy="1668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3" name="Freeform 78"/>
                <p:cNvSpPr>
                  <a:spLocks/>
                </p:cNvSpPr>
                <p:nvPr/>
              </p:nvSpPr>
              <p:spPr bwMode="gray">
                <a:xfrm rot="-3441481">
                  <a:off x="907" y="1703"/>
                  <a:ext cx="1187" cy="1610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04" name="Freeform 79"/>
                <p:cNvSpPr>
                  <a:spLocks/>
                </p:cNvSpPr>
                <p:nvPr/>
              </p:nvSpPr>
              <p:spPr bwMode="gray">
                <a:xfrm flipV="1">
                  <a:off x="1328" y="2584"/>
                  <a:ext cx="1166" cy="161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230" name="Group 80"/>
            <p:cNvGrpSpPr>
              <a:grpSpLocks/>
            </p:cNvGrpSpPr>
            <p:nvPr/>
          </p:nvGrpSpPr>
          <p:grpSpPr bwMode="auto">
            <a:xfrm rot="18978788" flipV="1">
              <a:off x="4464" y="288"/>
              <a:ext cx="470" cy="455"/>
              <a:chOff x="1204" y="2187"/>
              <a:chExt cx="364" cy="357"/>
            </a:xfrm>
          </p:grpSpPr>
          <p:grpSp>
            <p:nvGrpSpPr>
              <p:cNvPr id="5297" name="Group 81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97" name="Freeform 82"/>
                <p:cNvSpPr>
                  <a:spLocks/>
                </p:cNvSpPr>
                <p:nvPr/>
              </p:nvSpPr>
              <p:spPr bwMode="gray">
                <a:xfrm>
                  <a:off x="1619" y="455"/>
                  <a:ext cx="1259" cy="169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8" name="Freeform 83"/>
                <p:cNvSpPr>
                  <a:spLocks/>
                </p:cNvSpPr>
                <p:nvPr/>
              </p:nvSpPr>
              <p:spPr bwMode="gray">
                <a:xfrm rot="-3441481">
                  <a:off x="1154" y="1410"/>
                  <a:ext cx="1227" cy="1706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9" name="Freeform 84"/>
                <p:cNvSpPr>
                  <a:spLocks/>
                </p:cNvSpPr>
                <p:nvPr/>
              </p:nvSpPr>
              <p:spPr bwMode="gray">
                <a:xfrm flipV="1">
                  <a:off x="1604" y="2283"/>
                  <a:ext cx="1249" cy="1681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298" name="Group 85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94" name="Freeform 86"/>
                <p:cNvSpPr>
                  <a:spLocks/>
                </p:cNvSpPr>
                <p:nvPr/>
              </p:nvSpPr>
              <p:spPr bwMode="gray">
                <a:xfrm>
                  <a:off x="1578" y="486"/>
                  <a:ext cx="1259" cy="169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5" name="Freeform 87"/>
                <p:cNvSpPr>
                  <a:spLocks/>
                </p:cNvSpPr>
                <p:nvPr/>
              </p:nvSpPr>
              <p:spPr bwMode="gray">
                <a:xfrm rot="-3441481">
                  <a:off x="1158" y="1372"/>
                  <a:ext cx="1217" cy="1716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6" name="Freeform 88"/>
                <p:cNvSpPr>
                  <a:spLocks/>
                </p:cNvSpPr>
                <p:nvPr/>
              </p:nvSpPr>
              <p:spPr bwMode="gray">
                <a:xfrm flipV="1">
                  <a:off x="1596" y="2272"/>
                  <a:ext cx="1239" cy="1681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231" name="Group 89"/>
            <p:cNvGrpSpPr>
              <a:grpSpLocks/>
            </p:cNvGrpSpPr>
            <p:nvPr/>
          </p:nvGrpSpPr>
          <p:grpSpPr bwMode="auto">
            <a:xfrm rot="17083889" flipV="1">
              <a:off x="5154" y="290"/>
              <a:ext cx="127" cy="124"/>
              <a:chOff x="1204" y="2187"/>
              <a:chExt cx="364" cy="357"/>
            </a:xfrm>
          </p:grpSpPr>
          <p:grpSp>
            <p:nvGrpSpPr>
              <p:cNvPr id="5289" name="Group 90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89" name="Freeform 91"/>
                <p:cNvSpPr>
                  <a:spLocks/>
                </p:cNvSpPr>
                <p:nvPr/>
              </p:nvSpPr>
              <p:spPr bwMode="gray">
                <a:xfrm>
                  <a:off x="1516" y="647"/>
                  <a:ext cx="1204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0" name="Freeform 92"/>
                <p:cNvSpPr>
                  <a:spLocks/>
                </p:cNvSpPr>
                <p:nvPr/>
              </p:nvSpPr>
              <p:spPr bwMode="gray">
                <a:xfrm rot="-3441481">
                  <a:off x="916" y="1545"/>
                  <a:ext cx="1248" cy="1693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91" name="Freeform 93"/>
                <p:cNvSpPr>
                  <a:spLocks/>
                </p:cNvSpPr>
                <p:nvPr/>
              </p:nvSpPr>
              <p:spPr bwMode="gray">
                <a:xfrm flipV="1">
                  <a:off x="1466" y="2394"/>
                  <a:ext cx="1204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290" name="Group 94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86" name="Freeform 95"/>
                <p:cNvSpPr>
                  <a:spLocks/>
                </p:cNvSpPr>
                <p:nvPr/>
              </p:nvSpPr>
              <p:spPr bwMode="gray">
                <a:xfrm>
                  <a:off x="1711" y="801"/>
                  <a:ext cx="1241" cy="1664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7" name="Freeform 96"/>
                <p:cNvSpPr>
                  <a:spLocks/>
                </p:cNvSpPr>
                <p:nvPr/>
              </p:nvSpPr>
              <p:spPr bwMode="gray">
                <a:xfrm rot="-3441481">
                  <a:off x="1136" y="1696"/>
                  <a:ext cx="1248" cy="1655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88" name="Freeform 97"/>
                <p:cNvSpPr>
                  <a:spLocks/>
                </p:cNvSpPr>
                <p:nvPr/>
              </p:nvSpPr>
              <p:spPr bwMode="gray">
                <a:xfrm flipV="1">
                  <a:off x="1728" y="2590"/>
                  <a:ext cx="1204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232" name="Group 98"/>
            <p:cNvGrpSpPr>
              <a:grpSpLocks/>
            </p:cNvGrpSpPr>
            <p:nvPr/>
          </p:nvGrpSpPr>
          <p:grpSpPr bwMode="auto">
            <a:xfrm rot="1462908">
              <a:off x="5288" y="297"/>
              <a:ext cx="278" cy="351"/>
              <a:chOff x="3863" y="2473"/>
              <a:chExt cx="983" cy="1148"/>
            </a:xfrm>
          </p:grpSpPr>
          <p:grpSp>
            <p:nvGrpSpPr>
              <p:cNvPr id="5271" name="Group 99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281" name="Group 100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81" name="Freeform 101"/>
                  <p:cNvSpPr>
                    <a:spLocks/>
                  </p:cNvSpPr>
                  <p:nvPr/>
                </p:nvSpPr>
                <p:spPr bwMode="gray">
                  <a:xfrm>
                    <a:off x="1736" y="426"/>
                    <a:ext cx="1257" cy="1654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82" name="Freeform 102"/>
                  <p:cNvSpPr>
                    <a:spLocks/>
                  </p:cNvSpPr>
                  <p:nvPr/>
                </p:nvSpPr>
                <p:spPr bwMode="gray">
                  <a:xfrm rot="-3441481">
                    <a:off x="1355" y="1288"/>
                    <a:ext cx="1233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83" name="Freeform 103"/>
                  <p:cNvSpPr>
                    <a:spLocks/>
                  </p:cNvSpPr>
                  <p:nvPr/>
                </p:nvSpPr>
                <p:spPr bwMode="gray">
                  <a:xfrm flipV="1">
                    <a:off x="1826" y="2157"/>
                    <a:ext cx="1240" cy="168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282" name="Group 104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78" name="Freeform 105"/>
                  <p:cNvSpPr>
                    <a:spLocks/>
                  </p:cNvSpPr>
                  <p:nvPr/>
                </p:nvSpPr>
                <p:spPr bwMode="gray">
                  <a:xfrm>
                    <a:off x="1505" y="426"/>
                    <a:ext cx="1240" cy="1654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79" name="Freeform 106"/>
                  <p:cNvSpPr>
                    <a:spLocks/>
                  </p:cNvSpPr>
                  <p:nvPr/>
                </p:nvSpPr>
                <p:spPr bwMode="gray">
                  <a:xfrm rot="-3441481">
                    <a:off x="1097" y="1316"/>
                    <a:ext cx="1233" cy="180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80" name="Freeform 107"/>
                  <p:cNvSpPr>
                    <a:spLocks/>
                  </p:cNvSpPr>
                  <p:nvPr/>
                </p:nvSpPr>
                <p:spPr bwMode="gray">
                  <a:xfrm flipV="1">
                    <a:off x="1481" y="2205"/>
                    <a:ext cx="1240" cy="1638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72" name="Group 108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5273" name="Group 10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73" name="Freeform 110"/>
                  <p:cNvSpPr>
                    <a:spLocks/>
                  </p:cNvSpPr>
                  <p:nvPr/>
                </p:nvSpPr>
                <p:spPr bwMode="gray">
                  <a:xfrm>
                    <a:off x="1810" y="374"/>
                    <a:ext cx="1240" cy="1696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74" name="Freeform 111"/>
                  <p:cNvSpPr>
                    <a:spLocks/>
                  </p:cNvSpPr>
                  <p:nvPr/>
                </p:nvSpPr>
                <p:spPr bwMode="gray">
                  <a:xfrm rot="-3441481">
                    <a:off x="1374" y="1263"/>
                    <a:ext cx="1247" cy="168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75" name="Freeform 112"/>
                  <p:cNvSpPr>
                    <a:spLocks/>
                  </p:cNvSpPr>
                  <p:nvPr/>
                </p:nvSpPr>
                <p:spPr bwMode="gray">
                  <a:xfrm flipV="1">
                    <a:off x="1837" y="2173"/>
                    <a:ext cx="1240" cy="1671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274" name="Group 11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70" name="Freeform 114"/>
                  <p:cNvSpPr>
                    <a:spLocks/>
                  </p:cNvSpPr>
                  <p:nvPr/>
                </p:nvSpPr>
                <p:spPr bwMode="gray">
                  <a:xfrm>
                    <a:off x="1333" y="443"/>
                    <a:ext cx="1240" cy="1671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71" name="Freeform 115"/>
                  <p:cNvSpPr>
                    <a:spLocks/>
                  </p:cNvSpPr>
                  <p:nvPr/>
                </p:nvSpPr>
                <p:spPr bwMode="gray">
                  <a:xfrm rot="-3441481">
                    <a:off x="854" y="1328"/>
                    <a:ext cx="1247" cy="168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72" name="Freeform 116"/>
                  <p:cNvSpPr>
                    <a:spLocks/>
                  </p:cNvSpPr>
                  <p:nvPr/>
                </p:nvSpPr>
                <p:spPr bwMode="gray">
                  <a:xfrm flipV="1">
                    <a:off x="1321" y="2249"/>
                    <a:ext cx="1240" cy="1696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233" name="Group 117"/>
            <p:cNvGrpSpPr>
              <a:grpSpLocks/>
            </p:cNvGrpSpPr>
            <p:nvPr/>
          </p:nvGrpSpPr>
          <p:grpSpPr bwMode="auto">
            <a:xfrm>
              <a:off x="4992" y="528"/>
              <a:ext cx="659" cy="768"/>
              <a:chOff x="3863" y="2473"/>
              <a:chExt cx="983" cy="1148"/>
            </a:xfrm>
          </p:grpSpPr>
          <p:grpSp>
            <p:nvGrpSpPr>
              <p:cNvPr id="5253" name="Group 118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263" name="Group 11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63" name="Freeform 120"/>
                  <p:cNvSpPr>
                    <a:spLocks/>
                  </p:cNvSpPr>
                  <p:nvPr/>
                </p:nvSpPr>
                <p:spPr bwMode="gray">
                  <a:xfrm>
                    <a:off x="1634" y="407"/>
                    <a:ext cx="1235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" name="Freeform 121"/>
                  <p:cNvSpPr>
                    <a:spLocks/>
                  </p:cNvSpPr>
                  <p:nvPr/>
                </p:nvSpPr>
                <p:spPr bwMode="gray">
                  <a:xfrm rot="-3441481">
                    <a:off x="1160" y="1372"/>
                    <a:ext cx="1234" cy="169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5" name="Freeform 122"/>
                  <p:cNvSpPr>
                    <a:spLocks/>
                  </p:cNvSpPr>
                  <p:nvPr/>
                </p:nvSpPr>
                <p:spPr bwMode="gray">
                  <a:xfrm flipV="1">
                    <a:off x="1649" y="2237"/>
                    <a:ext cx="1228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264" name="Group 12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60" name="Freeform 124"/>
                  <p:cNvSpPr>
                    <a:spLocks/>
                  </p:cNvSpPr>
                  <p:nvPr/>
                </p:nvSpPr>
                <p:spPr bwMode="gray">
                  <a:xfrm>
                    <a:off x="1594" y="372"/>
                    <a:ext cx="1256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1" name="Freeform 125"/>
                  <p:cNvSpPr>
                    <a:spLocks/>
                  </p:cNvSpPr>
                  <p:nvPr/>
                </p:nvSpPr>
                <p:spPr bwMode="gray">
                  <a:xfrm rot="-3441481">
                    <a:off x="1153" y="1331"/>
                    <a:ext cx="1241" cy="169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2" name="Freeform 126"/>
                  <p:cNvSpPr>
                    <a:spLocks/>
                  </p:cNvSpPr>
                  <p:nvPr/>
                </p:nvSpPr>
                <p:spPr bwMode="gray">
                  <a:xfrm flipV="1">
                    <a:off x="1610" y="2231"/>
                    <a:ext cx="1228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54" name="Group 127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5255" name="Group 12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55" name="Freeform 129"/>
                  <p:cNvSpPr>
                    <a:spLocks/>
                  </p:cNvSpPr>
                  <p:nvPr/>
                </p:nvSpPr>
                <p:spPr bwMode="gray">
                  <a:xfrm>
                    <a:off x="1728" y="366"/>
                    <a:ext cx="1247" cy="166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56" name="Freeform 130"/>
                  <p:cNvSpPr>
                    <a:spLocks/>
                  </p:cNvSpPr>
                  <p:nvPr/>
                </p:nvSpPr>
                <p:spPr bwMode="gray">
                  <a:xfrm rot="-3441481">
                    <a:off x="1285" y="1297"/>
                    <a:ext cx="1231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57" name="Freeform 131"/>
                  <p:cNvSpPr>
                    <a:spLocks/>
                  </p:cNvSpPr>
                  <p:nvPr/>
                </p:nvSpPr>
                <p:spPr bwMode="gray">
                  <a:xfrm flipV="1">
                    <a:off x="1715" y="2182"/>
                    <a:ext cx="1247" cy="164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256" name="Group 13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52" name="Freeform 133"/>
                  <p:cNvSpPr>
                    <a:spLocks/>
                  </p:cNvSpPr>
                  <p:nvPr/>
                </p:nvSpPr>
                <p:spPr bwMode="gray">
                  <a:xfrm>
                    <a:off x="1537" y="429"/>
                    <a:ext cx="1236" cy="161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53" name="Freeform 134"/>
                  <p:cNvSpPr>
                    <a:spLocks/>
                  </p:cNvSpPr>
                  <p:nvPr/>
                </p:nvSpPr>
                <p:spPr bwMode="gray">
                  <a:xfrm rot="-3441481">
                    <a:off x="1014" y="1347"/>
                    <a:ext cx="1220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54" name="Freeform 135"/>
                  <p:cNvSpPr>
                    <a:spLocks/>
                  </p:cNvSpPr>
                  <p:nvPr/>
                </p:nvSpPr>
                <p:spPr bwMode="gray">
                  <a:xfrm flipV="1">
                    <a:off x="1453" y="2226"/>
                    <a:ext cx="1236" cy="166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234" name="Group 136"/>
            <p:cNvGrpSpPr>
              <a:grpSpLocks/>
            </p:cNvGrpSpPr>
            <p:nvPr/>
          </p:nvGrpSpPr>
          <p:grpSpPr bwMode="auto">
            <a:xfrm>
              <a:off x="4951" y="384"/>
              <a:ext cx="281" cy="328"/>
              <a:chOff x="3863" y="2473"/>
              <a:chExt cx="983" cy="1148"/>
            </a:xfrm>
          </p:grpSpPr>
          <p:grpSp>
            <p:nvGrpSpPr>
              <p:cNvPr id="5235" name="Group 137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245" name="Group 13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45" name="Freeform 139"/>
                  <p:cNvSpPr>
                    <a:spLocks/>
                  </p:cNvSpPr>
                  <p:nvPr/>
                </p:nvSpPr>
                <p:spPr bwMode="gray">
                  <a:xfrm>
                    <a:off x="1653" y="327"/>
                    <a:ext cx="1276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6" name="Freeform 140"/>
                  <p:cNvSpPr>
                    <a:spLocks/>
                  </p:cNvSpPr>
                  <p:nvPr/>
                </p:nvSpPr>
                <p:spPr bwMode="gray">
                  <a:xfrm rot="-3441481">
                    <a:off x="1177" y="1326"/>
                    <a:ext cx="1219" cy="1718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7" name="Freeform 141"/>
                  <p:cNvSpPr>
                    <a:spLocks/>
                  </p:cNvSpPr>
                  <p:nvPr/>
                </p:nvSpPr>
                <p:spPr bwMode="gray">
                  <a:xfrm flipV="1">
                    <a:off x="1651" y="2129"/>
                    <a:ext cx="1227" cy="1720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246" name="Group 14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42" name="Freeform 143"/>
                  <p:cNvSpPr>
                    <a:spLocks/>
                  </p:cNvSpPr>
                  <p:nvPr/>
                </p:nvSpPr>
                <p:spPr bwMode="gray">
                  <a:xfrm>
                    <a:off x="1635" y="302"/>
                    <a:ext cx="1276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3" name="Freeform 144"/>
                  <p:cNvSpPr>
                    <a:spLocks/>
                  </p:cNvSpPr>
                  <p:nvPr/>
                </p:nvSpPr>
                <p:spPr bwMode="gray">
                  <a:xfrm rot="-3441481">
                    <a:off x="1242" y="1238"/>
                    <a:ext cx="1219" cy="1734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44" name="Freeform 145"/>
                  <p:cNvSpPr>
                    <a:spLocks/>
                  </p:cNvSpPr>
                  <p:nvPr/>
                </p:nvSpPr>
                <p:spPr bwMode="gray">
                  <a:xfrm flipV="1">
                    <a:off x="1626" y="2102"/>
                    <a:ext cx="1276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36" name="Group 146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5237" name="Group 147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37" name="Freeform 148"/>
                  <p:cNvSpPr>
                    <a:spLocks/>
                  </p:cNvSpPr>
                  <p:nvPr/>
                </p:nvSpPr>
                <p:spPr bwMode="gray">
                  <a:xfrm>
                    <a:off x="1675" y="373"/>
                    <a:ext cx="1357" cy="152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38" name="Freeform 149"/>
                  <p:cNvSpPr>
                    <a:spLocks/>
                  </p:cNvSpPr>
                  <p:nvPr/>
                </p:nvSpPr>
                <p:spPr bwMode="gray">
                  <a:xfrm rot="-3441481">
                    <a:off x="1218" y="1198"/>
                    <a:ext cx="1228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39" name="Freeform 150"/>
                  <p:cNvSpPr>
                    <a:spLocks/>
                  </p:cNvSpPr>
                  <p:nvPr/>
                </p:nvSpPr>
                <p:spPr bwMode="gray">
                  <a:xfrm flipV="1">
                    <a:off x="1693" y="1950"/>
                    <a:ext cx="1253" cy="1628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238" name="Group 151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34" name="Freeform 152"/>
                  <p:cNvSpPr>
                    <a:spLocks/>
                  </p:cNvSpPr>
                  <p:nvPr/>
                </p:nvSpPr>
                <p:spPr bwMode="gray">
                  <a:xfrm>
                    <a:off x="1515" y="246"/>
                    <a:ext cx="1227" cy="168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35" name="Freeform 153"/>
                  <p:cNvSpPr>
                    <a:spLocks/>
                  </p:cNvSpPr>
                  <p:nvPr/>
                </p:nvSpPr>
                <p:spPr bwMode="gray">
                  <a:xfrm rot="-3441481">
                    <a:off x="1143" y="1079"/>
                    <a:ext cx="1068" cy="174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36" name="Freeform 154"/>
                  <p:cNvSpPr>
                    <a:spLocks/>
                  </p:cNvSpPr>
                  <p:nvPr/>
                </p:nvSpPr>
                <p:spPr bwMode="gray">
                  <a:xfrm flipV="1">
                    <a:off x="1422" y="2066"/>
                    <a:ext cx="1331" cy="152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5132" name="Group 155"/>
          <p:cNvGrpSpPr>
            <a:grpSpLocks/>
          </p:cNvGrpSpPr>
          <p:nvPr/>
        </p:nvGrpSpPr>
        <p:grpSpPr bwMode="auto">
          <a:xfrm rot="-5400000">
            <a:off x="140494" y="245269"/>
            <a:ext cx="1503362" cy="1397000"/>
            <a:chOff x="4464" y="192"/>
            <a:chExt cx="1187" cy="1104"/>
          </a:xfrm>
        </p:grpSpPr>
        <p:grpSp>
          <p:nvGrpSpPr>
            <p:cNvPr id="5135" name="Group 62"/>
            <p:cNvGrpSpPr>
              <a:grpSpLocks/>
            </p:cNvGrpSpPr>
            <p:nvPr/>
          </p:nvGrpSpPr>
          <p:grpSpPr bwMode="auto">
            <a:xfrm rot="1159935" flipV="1">
              <a:off x="4815" y="642"/>
              <a:ext cx="129" cy="126"/>
              <a:chOff x="1204" y="2187"/>
              <a:chExt cx="364" cy="357"/>
            </a:xfrm>
          </p:grpSpPr>
          <p:grpSp>
            <p:nvGrpSpPr>
              <p:cNvPr id="5220" name="Group 63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207" name="Freeform 64"/>
                <p:cNvSpPr>
                  <a:spLocks/>
                </p:cNvSpPr>
                <p:nvPr/>
              </p:nvSpPr>
              <p:spPr bwMode="gray">
                <a:xfrm>
                  <a:off x="1666" y="624"/>
                  <a:ext cx="1221" cy="16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8" name="Freeform 65"/>
                <p:cNvSpPr>
                  <a:spLocks/>
                </p:cNvSpPr>
                <p:nvPr/>
              </p:nvSpPr>
              <p:spPr bwMode="gray">
                <a:xfrm rot="-3441481">
                  <a:off x="1381" y="1305"/>
                  <a:ext cx="1192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9" name="Freeform 66"/>
                <p:cNvSpPr>
                  <a:spLocks/>
                </p:cNvSpPr>
                <p:nvPr/>
              </p:nvSpPr>
              <p:spPr bwMode="gray">
                <a:xfrm flipV="1">
                  <a:off x="1786" y="2284"/>
                  <a:ext cx="1258" cy="1676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221" name="Group 67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204" name="Freeform 68"/>
                <p:cNvSpPr>
                  <a:spLocks/>
                </p:cNvSpPr>
                <p:nvPr/>
              </p:nvSpPr>
              <p:spPr bwMode="gray">
                <a:xfrm>
                  <a:off x="1480" y="748"/>
                  <a:ext cx="1221" cy="1564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5" name="Freeform 69"/>
                <p:cNvSpPr>
                  <a:spLocks/>
                </p:cNvSpPr>
                <p:nvPr/>
              </p:nvSpPr>
              <p:spPr bwMode="gray">
                <a:xfrm rot="-3441481">
                  <a:off x="1071" y="1650"/>
                  <a:ext cx="1192" cy="1665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6" name="Freeform 70"/>
                <p:cNvSpPr>
                  <a:spLocks/>
                </p:cNvSpPr>
                <p:nvPr/>
              </p:nvSpPr>
              <p:spPr bwMode="gray">
                <a:xfrm flipV="1">
                  <a:off x="1310" y="2503"/>
                  <a:ext cx="1258" cy="1639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136" name="Group 71"/>
            <p:cNvGrpSpPr>
              <a:grpSpLocks/>
            </p:cNvGrpSpPr>
            <p:nvPr/>
          </p:nvGrpSpPr>
          <p:grpSpPr bwMode="auto">
            <a:xfrm rot="1159935" flipV="1">
              <a:off x="4752" y="192"/>
              <a:ext cx="172" cy="166"/>
              <a:chOff x="1204" y="2187"/>
              <a:chExt cx="364" cy="357"/>
            </a:xfrm>
          </p:grpSpPr>
          <p:grpSp>
            <p:nvGrpSpPr>
              <p:cNvPr id="5212" name="Group 72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199" name="Freeform 73"/>
                <p:cNvSpPr>
                  <a:spLocks/>
                </p:cNvSpPr>
                <p:nvPr/>
              </p:nvSpPr>
              <p:spPr bwMode="gray">
                <a:xfrm>
                  <a:off x="1710" y="626"/>
                  <a:ext cx="1166" cy="1640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0" name="Freeform 74"/>
                <p:cNvSpPr>
                  <a:spLocks/>
                </p:cNvSpPr>
                <p:nvPr/>
              </p:nvSpPr>
              <p:spPr bwMode="gray">
                <a:xfrm rot="-3441481">
                  <a:off x="1322" y="1548"/>
                  <a:ext cx="1131" cy="1665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1" name="Freeform 75"/>
                <p:cNvSpPr>
                  <a:spLocks/>
                </p:cNvSpPr>
                <p:nvPr/>
              </p:nvSpPr>
              <p:spPr bwMode="gray">
                <a:xfrm flipV="1">
                  <a:off x="1667" y="2282"/>
                  <a:ext cx="1221" cy="1668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213" name="Group 76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196" name="Freeform 77"/>
                <p:cNvSpPr>
                  <a:spLocks/>
                </p:cNvSpPr>
                <p:nvPr/>
              </p:nvSpPr>
              <p:spPr bwMode="gray">
                <a:xfrm>
                  <a:off x="1550" y="815"/>
                  <a:ext cx="1193" cy="1668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7" name="Freeform 78"/>
                <p:cNvSpPr>
                  <a:spLocks/>
                </p:cNvSpPr>
                <p:nvPr/>
              </p:nvSpPr>
              <p:spPr bwMode="gray">
                <a:xfrm rot="-3441481">
                  <a:off x="987" y="1766"/>
                  <a:ext cx="1216" cy="1610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8" name="Freeform 79"/>
                <p:cNvSpPr>
                  <a:spLocks/>
                </p:cNvSpPr>
                <p:nvPr/>
              </p:nvSpPr>
              <p:spPr bwMode="gray">
                <a:xfrm flipV="1">
                  <a:off x="1523" y="2613"/>
                  <a:ext cx="1138" cy="1640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137" name="Group 80"/>
            <p:cNvGrpSpPr>
              <a:grpSpLocks/>
            </p:cNvGrpSpPr>
            <p:nvPr/>
          </p:nvGrpSpPr>
          <p:grpSpPr bwMode="auto">
            <a:xfrm rot="18978788" flipV="1">
              <a:off x="4464" y="288"/>
              <a:ext cx="470" cy="455"/>
              <a:chOff x="1204" y="2187"/>
              <a:chExt cx="364" cy="357"/>
            </a:xfrm>
          </p:grpSpPr>
          <p:grpSp>
            <p:nvGrpSpPr>
              <p:cNvPr id="5204" name="Group 81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191" name="Freeform 82"/>
                <p:cNvSpPr>
                  <a:spLocks/>
                </p:cNvSpPr>
                <p:nvPr/>
              </p:nvSpPr>
              <p:spPr bwMode="gray">
                <a:xfrm>
                  <a:off x="1572" y="452"/>
                  <a:ext cx="1280" cy="169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2" name="Freeform 83"/>
                <p:cNvSpPr>
                  <a:spLocks/>
                </p:cNvSpPr>
                <p:nvPr/>
              </p:nvSpPr>
              <p:spPr bwMode="gray">
                <a:xfrm rot="-3441481">
                  <a:off x="1114" y="1388"/>
                  <a:ext cx="1217" cy="1716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3" name="Freeform 84"/>
                <p:cNvSpPr>
                  <a:spLocks/>
                </p:cNvSpPr>
                <p:nvPr/>
              </p:nvSpPr>
              <p:spPr bwMode="gray">
                <a:xfrm flipV="1">
                  <a:off x="1538" y="2269"/>
                  <a:ext cx="1249" cy="1681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205" name="Group 85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188" name="Freeform 86"/>
                <p:cNvSpPr>
                  <a:spLocks/>
                </p:cNvSpPr>
                <p:nvPr/>
              </p:nvSpPr>
              <p:spPr bwMode="gray">
                <a:xfrm>
                  <a:off x="1647" y="449"/>
                  <a:ext cx="1249" cy="1681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89" name="Freeform 87"/>
                <p:cNvSpPr>
                  <a:spLocks/>
                </p:cNvSpPr>
                <p:nvPr/>
              </p:nvSpPr>
              <p:spPr bwMode="gray">
                <a:xfrm rot="-3441481">
                  <a:off x="1200" y="1357"/>
                  <a:ext cx="1207" cy="1727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0" name="Freeform 88"/>
                <p:cNvSpPr>
                  <a:spLocks/>
                </p:cNvSpPr>
                <p:nvPr/>
              </p:nvSpPr>
              <p:spPr bwMode="gray">
                <a:xfrm flipV="1">
                  <a:off x="1604" y="2266"/>
                  <a:ext cx="1239" cy="1681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138" name="Group 89"/>
            <p:cNvGrpSpPr>
              <a:grpSpLocks/>
            </p:cNvGrpSpPr>
            <p:nvPr/>
          </p:nvGrpSpPr>
          <p:grpSpPr bwMode="auto">
            <a:xfrm rot="17083889" flipV="1">
              <a:off x="5154" y="290"/>
              <a:ext cx="127" cy="124"/>
              <a:chOff x="1204" y="2187"/>
              <a:chExt cx="364" cy="357"/>
            </a:xfrm>
          </p:grpSpPr>
          <p:grpSp>
            <p:nvGrpSpPr>
              <p:cNvPr id="5196" name="Group 90"/>
              <p:cNvGrpSpPr>
                <a:grpSpLocks/>
              </p:cNvGrpSpPr>
              <p:nvPr/>
            </p:nvGrpSpPr>
            <p:grpSpPr bwMode="auto">
              <a:xfrm rot="21289124" flipH="1">
                <a:off x="1384" y="2187"/>
                <a:ext cx="184" cy="336"/>
                <a:chOff x="928" y="430"/>
                <a:chExt cx="1925" cy="3521"/>
              </a:xfrm>
            </p:grpSpPr>
            <p:sp>
              <p:nvSpPr>
                <p:cNvPr id="183" name="Freeform 91"/>
                <p:cNvSpPr>
                  <a:spLocks/>
                </p:cNvSpPr>
                <p:nvPr/>
              </p:nvSpPr>
              <p:spPr bwMode="gray">
                <a:xfrm>
                  <a:off x="1366" y="339"/>
                  <a:ext cx="1204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84" name="Freeform 92"/>
                <p:cNvSpPr>
                  <a:spLocks/>
                </p:cNvSpPr>
                <p:nvPr/>
              </p:nvSpPr>
              <p:spPr bwMode="gray">
                <a:xfrm rot="-3441481">
                  <a:off x="895" y="1398"/>
                  <a:ext cx="1210" cy="1655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85" name="Freeform 93"/>
                <p:cNvSpPr>
                  <a:spLocks/>
                </p:cNvSpPr>
                <p:nvPr/>
              </p:nvSpPr>
              <p:spPr bwMode="gray">
                <a:xfrm flipV="1">
                  <a:off x="1351" y="2074"/>
                  <a:ext cx="1204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5197" name="Group 94"/>
              <p:cNvGrpSpPr>
                <a:grpSpLocks/>
              </p:cNvGrpSpPr>
              <p:nvPr/>
            </p:nvGrpSpPr>
            <p:grpSpPr bwMode="auto">
              <a:xfrm rot="-407695">
                <a:off x="1204" y="2208"/>
                <a:ext cx="184" cy="336"/>
                <a:chOff x="928" y="430"/>
                <a:chExt cx="1925" cy="3521"/>
              </a:xfrm>
            </p:grpSpPr>
            <p:sp>
              <p:nvSpPr>
                <p:cNvPr id="180" name="Freeform 95"/>
                <p:cNvSpPr>
                  <a:spLocks/>
                </p:cNvSpPr>
                <p:nvPr/>
              </p:nvSpPr>
              <p:spPr bwMode="gray">
                <a:xfrm>
                  <a:off x="1794" y="590"/>
                  <a:ext cx="1241" cy="1664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81" name="Freeform 96"/>
                <p:cNvSpPr>
                  <a:spLocks/>
                </p:cNvSpPr>
                <p:nvPr/>
              </p:nvSpPr>
              <p:spPr bwMode="gray">
                <a:xfrm rot="-3441481">
                  <a:off x="1246" y="1415"/>
                  <a:ext cx="1248" cy="1655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82" name="Freeform 97"/>
                <p:cNvSpPr>
                  <a:spLocks/>
                </p:cNvSpPr>
                <p:nvPr/>
              </p:nvSpPr>
              <p:spPr bwMode="gray">
                <a:xfrm flipV="1">
                  <a:off x="1872" y="2329"/>
                  <a:ext cx="1241" cy="1702"/>
                </a:xfrm>
                <a:custGeom>
                  <a:avLst/>
                  <a:gdLst/>
                  <a:ahLst/>
                  <a:cxnLst>
                    <a:cxn ang="0">
                      <a:pos x="1212" y="1697"/>
                    </a:cxn>
                    <a:cxn ang="0">
                      <a:pos x="335" y="951"/>
                    </a:cxn>
                    <a:cxn ang="0">
                      <a:pos x="167" y="47"/>
                    </a:cxn>
                    <a:cxn ang="0">
                      <a:pos x="910" y="545"/>
                    </a:cxn>
                    <a:cxn ang="0">
                      <a:pos x="1212" y="1697"/>
                    </a:cxn>
                  </a:cxnLst>
                  <a:rect l="0" t="0" r="r" b="b"/>
                  <a:pathLst>
                    <a:path w="1232" h="1697">
                      <a:moveTo>
                        <a:pt x="1212" y="1697"/>
                      </a:moveTo>
                      <a:cubicBezTo>
                        <a:pt x="1024" y="1657"/>
                        <a:pt x="536" y="1219"/>
                        <a:pt x="335" y="951"/>
                      </a:cubicBezTo>
                      <a:cubicBezTo>
                        <a:pt x="228" y="817"/>
                        <a:pt x="0" y="389"/>
                        <a:pt x="167" y="47"/>
                      </a:cubicBezTo>
                      <a:cubicBezTo>
                        <a:pt x="488" y="0"/>
                        <a:pt x="762" y="306"/>
                        <a:pt x="910" y="545"/>
                      </a:cubicBezTo>
                      <a:cubicBezTo>
                        <a:pt x="1058" y="784"/>
                        <a:pt x="1232" y="1517"/>
                        <a:pt x="1212" y="1697"/>
                      </a:cubicBezTo>
                      <a:close/>
                    </a:path>
                  </a:pathLst>
                </a:custGeom>
                <a:solidFill>
                  <a:srgbClr val="C889C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kern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p:grpSp>
        </p:grpSp>
        <p:grpSp>
          <p:nvGrpSpPr>
            <p:cNvPr id="5139" name="Group 98"/>
            <p:cNvGrpSpPr>
              <a:grpSpLocks/>
            </p:cNvGrpSpPr>
            <p:nvPr/>
          </p:nvGrpSpPr>
          <p:grpSpPr bwMode="auto">
            <a:xfrm rot="1462908">
              <a:off x="5288" y="297"/>
              <a:ext cx="278" cy="351"/>
              <a:chOff x="3863" y="2473"/>
              <a:chExt cx="983" cy="1148"/>
            </a:xfrm>
          </p:grpSpPr>
          <p:grpSp>
            <p:nvGrpSpPr>
              <p:cNvPr id="5178" name="Group 99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188" name="Group 100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75" name="Freeform 101"/>
                  <p:cNvSpPr>
                    <a:spLocks/>
                  </p:cNvSpPr>
                  <p:nvPr/>
                </p:nvSpPr>
                <p:spPr bwMode="gray">
                  <a:xfrm>
                    <a:off x="1604" y="428"/>
                    <a:ext cx="1240" cy="1654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6" name="Freeform 102"/>
                  <p:cNvSpPr>
                    <a:spLocks/>
                  </p:cNvSpPr>
                  <p:nvPr/>
                </p:nvSpPr>
                <p:spPr bwMode="gray">
                  <a:xfrm rot="-3441481">
                    <a:off x="1223" y="1259"/>
                    <a:ext cx="1233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7" name="Freeform 103"/>
                  <p:cNvSpPr>
                    <a:spLocks/>
                  </p:cNvSpPr>
                  <p:nvPr/>
                </p:nvSpPr>
                <p:spPr bwMode="gray">
                  <a:xfrm flipV="1">
                    <a:off x="1694" y="2159"/>
                    <a:ext cx="1240" cy="168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189" name="Group 104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72" name="Freeform 105"/>
                  <p:cNvSpPr>
                    <a:spLocks/>
                  </p:cNvSpPr>
                  <p:nvPr/>
                </p:nvSpPr>
                <p:spPr bwMode="gray">
                  <a:xfrm>
                    <a:off x="1637" y="430"/>
                    <a:ext cx="1240" cy="168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3" name="Freeform 106"/>
                  <p:cNvSpPr>
                    <a:spLocks/>
                  </p:cNvSpPr>
                  <p:nvPr/>
                </p:nvSpPr>
                <p:spPr bwMode="gray">
                  <a:xfrm rot="-3441481">
                    <a:off x="1197" y="1319"/>
                    <a:ext cx="1233" cy="180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4" name="Freeform 107"/>
                  <p:cNvSpPr>
                    <a:spLocks/>
                  </p:cNvSpPr>
                  <p:nvPr/>
                </p:nvSpPr>
                <p:spPr bwMode="gray">
                  <a:xfrm flipV="1">
                    <a:off x="1613" y="2256"/>
                    <a:ext cx="1240" cy="1591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179" name="Group 108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5180" name="Group 10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67" name="Freeform 110"/>
                  <p:cNvSpPr>
                    <a:spLocks/>
                  </p:cNvSpPr>
                  <p:nvPr/>
                </p:nvSpPr>
                <p:spPr bwMode="gray">
                  <a:xfrm>
                    <a:off x="1613" y="245"/>
                    <a:ext cx="1240" cy="1696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68" name="Freeform 111"/>
                  <p:cNvSpPr>
                    <a:spLocks/>
                  </p:cNvSpPr>
                  <p:nvPr/>
                </p:nvSpPr>
                <p:spPr bwMode="gray">
                  <a:xfrm rot="-3441481">
                    <a:off x="1234" y="1207"/>
                    <a:ext cx="1247" cy="171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69" name="Freeform 112"/>
                  <p:cNvSpPr>
                    <a:spLocks/>
                  </p:cNvSpPr>
                  <p:nvPr/>
                </p:nvSpPr>
                <p:spPr bwMode="gray">
                  <a:xfrm flipV="1">
                    <a:off x="1622" y="2065"/>
                    <a:ext cx="1240" cy="1696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181" name="Group 11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64" name="Freeform 114"/>
                  <p:cNvSpPr>
                    <a:spLocks/>
                  </p:cNvSpPr>
                  <p:nvPr/>
                </p:nvSpPr>
                <p:spPr bwMode="gray">
                  <a:xfrm>
                    <a:off x="1515" y="328"/>
                    <a:ext cx="1240" cy="1696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65" name="Freeform 115"/>
                  <p:cNvSpPr>
                    <a:spLocks/>
                  </p:cNvSpPr>
                  <p:nvPr/>
                </p:nvSpPr>
                <p:spPr bwMode="gray">
                  <a:xfrm rot="-3441481">
                    <a:off x="971" y="1271"/>
                    <a:ext cx="1247" cy="168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66" name="Freeform 116"/>
                  <p:cNvSpPr>
                    <a:spLocks/>
                  </p:cNvSpPr>
                  <p:nvPr/>
                </p:nvSpPr>
                <p:spPr bwMode="gray">
                  <a:xfrm flipV="1">
                    <a:off x="1436" y="2186"/>
                    <a:ext cx="1267" cy="1696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140" name="Group 117"/>
            <p:cNvGrpSpPr>
              <a:grpSpLocks/>
            </p:cNvGrpSpPr>
            <p:nvPr/>
          </p:nvGrpSpPr>
          <p:grpSpPr bwMode="auto">
            <a:xfrm>
              <a:off x="4992" y="528"/>
              <a:ext cx="659" cy="768"/>
              <a:chOff x="3863" y="2473"/>
              <a:chExt cx="983" cy="1148"/>
            </a:xfrm>
          </p:grpSpPr>
          <p:grpSp>
            <p:nvGrpSpPr>
              <p:cNvPr id="5160" name="Group 118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170" name="Group 119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57" name="Freeform 120"/>
                  <p:cNvSpPr>
                    <a:spLocks/>
                  </p:cNvSpPr>
                  <p:nvPr/>
                </p:nvSpPr>
                <p:spPr bwMode="gray">
                  <a:xfrm>
                    <a:off x="1609" y="403"/>
                    <a:ext cx="1235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58" name="Freeform 121"/>
                  <p:cNvSpPr>
                    <a:spLocks/>
                  </p:cNvSpPr>
                  <p:nvPr/>
                </p:nvSpPr>
                <p:spPr bwMode="gray">
                  <a:xfrm rot="-3441481">
                    <a:off x="1132" y="1378"/>
                    <a:ext cx="1234" cy="169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59" name="Freeform 122"/>
                  <p:cNvSpPr>
                    <a:spLocks/>
                  </p:cNvSpPr>
                  <p:nvPr/>
                </p:nvSpPr>
                <p:spPr bwMode="gray">
                  <a:xfrm flipV="1">
                    <a:off x="1649" y="2237"/>
                    <a:ext cx="1228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171" name="Group 123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54" name="Freeform 124"/>
                  <p:cNvSpPr>
                    <a:spLocks/>
                  </p:cNvSpPr>
                  <p:nvPr/>
                </p:nvSpPr>
                <p:spPr bwMode="gray">
                  <a:xfrm>
                    <a:off x="1620" y="383"/>
                    <a:ext cx="1249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55" name="Freeform 125"/>
                  <p:cNvSpPr>
                    <a:spLocks/>
                  </p:cNvSpPr>
                  <p:nvPr/>
                </p:nvSpPr>
                <p:spPr bwMode="gray">
                  <a:xfrm rot="-3441481">
                    <a:off x="1174" y="1328"/>
                    <a:ext cx="1234" cy="169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56" name="Freeform 126"/>
                  <p:cNvSpPr>
                    <a:spLocks/>
                  </p:cNvSpPr>
                  <p:nvPr/>
                </p:nvSpPr>
                <p:spPr bwMode="gray">
                  <a:xfrm flipV="1">
                    <a:off x="1610" y="2231"/>
                    <a:ext cx="1228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161" name="Group 127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5162" name="Group 12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49" name="Freeform 129"/>
                  <p:cNvSpPr>
                    <a:spLocks/>
                  </p:cNvSpPr>
                  <p:nvPr/>
                </p:nvSpPr>
                <p:spPr bwMode="gray">
                  <a:xfrm>
                    <a:off x="1684" y="363"/>
                    <a:ext cx="1247" cy="1665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50" name="Freeform 130"/>
                  <p:cNvSpPr>
                    <a:spLocks/>
                  </p:cNvSpPr>
                  <p:nvPr/>
                </p:nvSpPr>
                <p:spPr bwMode="gray">
                  <a:xfrm rot="-3441481">
                    <a:off x="1196" y="1291"/>
                    <a:ext cx="1231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51" name="Freeform 131"/>
                  <p:cNvSpPr>
                    <a:spLocks/>
                  </p:cNvSpPr>
                  <p:nvPr/>
                </p:nvSpPr>
                <p:spPr bwMode="gray">
                  <a:xfrm flipV="1">
                    <a:off x="1671" y="2179"/>
                    <a:ext cx="1247" cy="164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163" name="Group 13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46" name="Freeform 133"/>
                  <p:cNvSpPr>
                    <a:spLocks/>
                  </p:cNvSpPr>
                  <p:nvPr/>
                </p:nvSpPr>
                <p:spPr bwMode="gray">
                  <a:xfrm>
                    <a:off x="1625" y="425"/>
                    <a:ext cx="1236" cy="161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47" name="Freeform 134"/>
                  <p:cNvSpPr>
                    <a:spLocks/>
                  </p:cNvSpPr>
                  <p:nvPr/>
                </p:nvSpPr>
                <p:spPr bwMode="gray">
                  <a:xfrm rot="-3441481">
                    <a:off x="1105" y="1365"/>
                    <a:ext cx="1220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48" name="Freeform 135"/>
                  <p:cNvSpPr>
                    <a:spLocks/>
                  </p:cNvSpPr>
                  <p:nvPr/>
                </p:nvSpPr>
                <p:spPr bwMode="gray">
                  <a:xfrm flipV="1">
                    <a:off x="1542" y="2244"/>
                    <a:ext cx="1236" cy="1630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141" name="Group 136"/>
            <p:cNvGrpSpPr>
              <a:grpSpLocks/>
            </p:cNvGrpSpPr>
            <p:nvPr/>
          </p:nvGrpSpPr>
          <p:grpSpPr bwMode="auto">
            <a:xfrm>
              <a:off x="4951" y="384"/>
              <a:ext cx="281" cy="328"/>
              <a:chOff x="3863" y="2473"/>
              <a:chExt cx="983" cy="1148"/>
            </a:xfrm>
          </p:grpSpPr>
          <p:grpSp>
            <p:nvGrpSpPr>
              <p:cNvPr id="5142" name="Group 137"/>
              <p:cNvGrpSpPr>
                <a:grpSpLocks/>
              </p:cNvGrpSpPr>
              <p:nvPr/>
            </p:nvGrpSpPr>
            <p:grpSpPr bwMode="auto">
              <a:xfrm>
                <a:off x="3863" y="2473"/>
                <a:ext cx="983" cy="1148"/>
                <a:chOff x="3863" y="2473"/>
                <a:chExt cx="983" cy="1148"/>
              </a:xfrm>
            </p:grpSpPr>
            <p:grpSp>
              <p:nvGrpSpPr>
                <p:cNvPr id="5152" name="Group 138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39" name="Freeform 139"/>
                  <p:cNvSpPr>
                    <a:spLocks/>
                  </p:cNvSpPr>
                  <p:nvPr/>
                </p:nvSpPr>
                <p:spPr bwMode="gray">
                  <a:xfrm>
                    <a:off x="1602" y="337"/>
                    <a:ext cx="1260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40" name="Freeform 140"/>
                  <p:cNvSpPr>
                    <a:spLocks/>
                  </p:cNvSpPr>
                  <p:nvPr/>
                </p:nvSpPr>
                <p:spPr bwMode="gray">
                  <a:xfrm rot="-3441481">
                    <a:off x="1104" y="1325"/>
                    <a:ext cx="1219" cy="1718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41" name="Freeform 141"/>
                  <p:cNvSpPr>
                    <a:spLocks/>
                  </p:cNvSpPr>
                  <p:nvPr/>
                </p:nvSpPr>
                <p:spPr bwMode="gray">
                  <a:xfrm flipV="1">
                    <a:off x="1624" y="2197"/>
                    <a:ext cx="1227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153" name="Group 142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36" name="Freeform 143"/>
                  <p:cNvSpPr>
                    <a:spLocks/>
                  </p:cNvSpPr>
                  <p:nvPr/>
                </p:nvSpPr>
                <p:spPr bwMode="gray">
                  <a:xfrm>
                    <a:off x="1664" y="317"/>
                    <a:ext cx="1276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37" name="Freeform 144"/>
                  <p:cNvSpPr>
                    <a:spLocks/>
                  </p:cNvSpPr>
                  <p:nvPr/>
                </p:nvSpPr>
                <p:spPr bwMode="gray">
                  <a:xfrm rot="-3441481">
                    <a:off x="1242" y="1238"/>
                    <a:ext cx="1219" cy="1734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38" name="Freeform 145"/>
                  <p:cNvSpPr>
                    <a:spLocks/>
                  </p:cNvSpPr>
                  <p:nvPr/>
                </p:nvSpPr>
                <p:spPr bwMode="gray">
                  <a:xfrm flipV="1">
                    <a:off x="1671" y="2120"/>
                    <a:ext cx="1260" cy="1703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5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143" name="Group 146"/>
              <p:cNvGrpSpPr>
                <a:grpSpLocks/>
              </p:cNvGrpSpPr>
              <p:nvPr/>
            </p:nvGrpSpPr>
            <p:grpSpPr bwMode="auto">
              <a:xfrm rot="1750193">
                <a:off x="4044" y="2688"/>
                <a:ext cx="616" cy="718"/>
                <a:chOff x="3863" y="2473"/>
                <a:chExt cx="983" cy="1148"/>
              </a:xfrm>
            </p:grpSpPr>
            <p:grpSp>
              <p:nvGrpSpPr>
                <p:cNvPr id="5144" name="Group 147"/>
                <p:cNvGrpSpPr>
                  <a:grpSpLocks/>
                </p:cNvGrpSpPr>
                <p:nvPr/>
              </p:nvGrpSpPr>
              <p:grpSpPr bwMode="auto">
                <a:xfrm rot="20092130" flipH="1">
                  <a:off x="4330" y="2473"/>
                  <a:ext cx="516" cy="926"/>
                  <a:chOff x="928" y="430"/>
                  <a:chExt cx="1925" cy="3521"/>
                </a:xfrm>
              </p:grpSpPr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gray">
                  <a:xfrm>
                    <a:off x="1541" y="417"/>
                    <a:ext cx="1357" cy="152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gray">
                  <a:xfrm rot="-3441481">
                    <a:off x="1010" y="1183"/>
                    <a:ext cx="1228" cy="1697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gray">
                  <a:xfrm flipV="1">
                    <a:off x="1589" y="1916"/>
                    <a:ext cx="1253" cy="1682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grpSp>
              <p:nvGrpSpPr>
                <p:cNvPr id="5145" name="Group 151"/>
                <p:cNvGrpSpPr>
                  <a:grpSpLocks/>
                </p:cNvGrpSpPr>
                <p:nvPr/>
              </p:nvGrpSpPr>
              <p:grpSpPr bwMode="auto">
                <a:xfrm rot="-1567628">
                  <a:off x="3863" y="2695"/>
                  <a:ext cx="516" cy="926"/>
                  <a:chOff x="928" y="430"/>
                  <a:chExt cx="1925" cy="3521"/>
                </a:xfrm>
              </p:grpSpPr>
              <p:sp>
                <p:nvSpPr>
                  <p:cNvPr id="128" name="Freeform 152"/>
                  <p:cNvSpPr>
                    <a:spLocks/>
                  </p:cNvSpPr>
                  <p:nvPr/>
                </p:nvSpPr>
                <p:spPr bwMode="gray">
                  <a:xfrm>
                    <a:off x="1722" y="234"/>
                    <a:ext cx="1227" cy="1628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29" name="Freeform 153"/>
                  <p:cNvSpPr>
                    <a:spLocks/>
                  </p:cNvSpPr>
                  <p:nvPr/>
                </p:nvSpPr>
                <p:spPr bwMode="gray">
                  <a:xfrm rot="-3441481">
                    <a:off x="1325" y="1069"/>
                    <a:ext cx="1068" cy="1749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30" name="Freeform 154"/>
                  <p:cNvSpPr>
                    <a:spLocks/>
                  </p:cNvSpPr>
                  <p:nvPr/>
                </p:nvSpPr>
                <p:spPr bwMode="gray">
                  <a:xfrm flipV="1">
                    <a:off x="1630" y="2028"/>
                    <a:ext cx="1331" cy="1548"/>
                  </a:xfrm>
                  <a:custGeom>
                    <a:avLst/>
                    <a:gdLst/>
                    <a:ahLst/>
                    <a:cxnLst>
                      <a:cxn ang="0">
                        <a:pos x="1212" y="1697"/>
                      </a:cxn>
                      <a:cxn ang="0">
                        <a:pos x="335" y="951"/>
                      </a:cxn>
                      <a:cxn ang="0">
                        <a:pos x="167" y="47"/>
                      </a:cxn>
                      <a:cxn ang="0">
                        <a:pos x="910" y="545"/>
                      </a:cxn>
                      <a:cxn ang="0">
                        <a:pos x="1212" y="1697"/>
                      </a:cxn>
                    </a:cxnLst>
                    <a:rect l="0" t="0" r="r" b="b"/>
                    <a:pathLst>
                      <a:path w="1232" h="1697">
                        <a:moveTo>
                          <a:pt x="1212" y="1697"/>
                        </a:moveTo>
                        <a:cubicBezTo>
                          <a:pt x="1024" y="1657"/>
                          <a:pt x="536" y="1219"/>
                          <a:pt x="335" y="951"/>
                        </a:cubicBezTo>
                        <a:cubicBezTo>
                          <a:pt x="228" y="817"/>
                          <a:pt x="0" y="389"/>
                          <a:pt x="167" y="47"/>
                        </a:cubicBezTo>
                        <a:cubicBezTo>
                          <a:pt x="488" y="0"/>
                          <a:pt x="762" y="306"/>
                          <a:pt x="910" y="545"/>
                        </a:cubicBezTo>
                        <a:cubicBezTo>
                          <a:pt x="1058" y="784"/>
                          <a:pt x="1232" y="1517"/>
                          <a:pt x="1212" y="1697"/>
                        </a:cubicBezTo>
                        <a:close/>
                      </a:path>
                    </a:pathLst>
                  </a:custGeom>
                  <a:solidFill>
                    <a:srgbClr val="C889CD">
                      <a:alpha val="89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0" kern="0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5134" name="Text Box 8"/>
          <p:cNvSpPr txBox="1">
            <a:spLocks noChangeArrowheads="1"/>
          </p:cNvSpPr>
          <p:nvPr/>
        </p:nvSpPr>
        <p:spPr bwMode="auto">
          <a:xfrm>
            <a:off x="1343000" y="3605510"/>
            <a:ext cx="639939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SƠ CẤP CỨU CHẢY MÁU</a:t>
            </a:r>
            <a:endParaRPr lang="vi-VN" altLang="vi-VN" sz="4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 rotWithShape="1">
          <a:blip r:embed="rId2"/>
          <a:srcRect b="10756"/>
          <a:stretch/>
        </p:blipFill>
        <p:spPr>
          <a:xfrm>
            <a:off x="18288" y="-457200"/>
            <a:ext cx="9144000" cy="685800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1371600" y="221483"/>
            <a:ext cx="74762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6.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cách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thương</a:t>
            </a:r>
            <a:endParaRPr lang="en-US" altLang="zh-C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04800" y="1046877"/>
            <a:ext cx="39624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49088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vòng</a:t>
            </a:r>
            <a:r>
              <a:rPr lang="en-US" altLang="zh-CN"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tròn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áp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đùi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cẳng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723" y="1000710"/>
            <a:ext cx="3436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áp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cổ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chân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cổ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 rotWithShape="1">
          <a:blip r:embed="rId2"/>
          <a:srcRect b="7556"/>
          <a:stretch/>
        </p:blipFill>
        <p:spPr>
          <a:xfrm>
            <a:off x="-3048" y="-76200"/>
            <a:ext cx="9144000" cy="69342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457200" y="237416"/>
            <a:ext cx="3505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9978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tám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áp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lòng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lòng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chân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52" y="0"/>
            <a:ext cx="4152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/>
          </a:bodyPr>
          <a:lstStyle/>
          <a:p>
            <a:pPr marL="0" indent="0">
              <a:lnSpc>
                <a:spcPts val="128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en-US" altLang="zh-CN" sz="28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nhọn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trò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</a:t>
            </a:r>
            <a:r>
              <a:rPr lang="en-US" altLang="zh-CN" sz="2800" spc="-44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hiểm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altLang="zh-CN" sz="2800" spc="-4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mạnh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ở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nơi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quy</a:t>
            </a:r>
            <a:r>
              <a:rPr lang="en-US" altLang="zh-CN" sz="2800" spc="-5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Giữ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an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toàn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74" y="919409"/>
            <a:ext cx="7123826" cy="51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83749"/>
              </a:lnSpc>
              <a:buNone/>
            </a:pPr>
            <a:r>
              <a:rPr lang="en-US" altLang="zh-CN" sz="2800" b="1" i="1" spc="55" dirty="0" smtClean="0">
                <a:solidFill>
                  <a:srgbClr val="000000"/>
                </a:solidFill>
                <a:latin typeface="Times New Roman"/>
                <a:ea typeface="Times New Roman"/>
              </a:rPr>
              <a:t>* </a:t>
            </a:r>
            <a:r>
              <a:rPr lang="en-US" altLang="zh-CN" sz="2800" b="1" i="1" spc="55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2800" b="1" i="1" spc="3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50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28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endParaRPr lang="en-US" altLang="zh-CN" sz="2800" b="1" i="1" spc="6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65760" indent="457200">
              <a:lnSpc>
                <a:spcPct val="83749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Do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nô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đùa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va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đập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28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ghế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thềm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cam,</a:t>
            </a:r>
            <a:r>
              <a:rPr lang="en-US" altLang="zh-CN" sz="2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do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bị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đổ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đổ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trần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…)</a:t>
            </a:r>
            <a:endParaRPr lang="en-US" altLang="zh-CN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altLang="zh-CN" sz="2800" b="1" i="1" spc="60" dirty="0" smtClean="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zh-CN" sz="2800" b="1" i="1" spc="6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Ngoài</a:t>
            </a:r>
            <a:r>
              <a:rPr lang="en-US" altLang="zh-CN" sz="2800" b="1" i="1" spc="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60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28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i="1" spc="64" dirty="0" err="1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endParaRPr lang="en-US" altLang="zh-CN" sz="2800" b="1" i="1" spc="64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Do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52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9144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389120"/>
          </a:xfrm>
        </p:spPr>
        <p:txBody>
          <a:bodyPr>
            <a:normAutofit/>
          </a:bodyPr>
          <a:lstStyle/>
          <a:p>
            <a:pPr marL="457200" indent="457200">
              <a:spcBef>
                <a:spcPts val="0"/>
              </a:spcBef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971800"/>
            <a:ext cx="8229600" cy="7040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3681984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2880" indent="457200">
              <a:spcBef>
                <a:spcPts val="0"/>
              </a:spcBef>
              <a:buFont typeface="Wingdings 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2880" indent="457200">
              <a:spcBef>
                <a:spcPts val="0"/>
              </a:spcBef>
              <a:buFont typeface="Wingdings 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tai…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638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zh-CN" sz="2800" spc="18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tháo</a:t>
            </a:r>
            <a:r>
              <a:rPr lang="en-US" altLang="zh-CN" sz="28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cũ</a:t>
            </a:r>
            <a:r>
              <a:rPr lang="en-US" altLang="zh-CN" sz="28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mà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chồng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khác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ủ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spc="6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endParaRPr lang="en-US" altLang="zh-CN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Vết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chảy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máu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nhiều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dị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1: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trạng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chảy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máu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2;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gọi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hỗ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trợ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3: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vệ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bàn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tay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vi-VN" altLang="zh-CN" sz="28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găng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tay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thay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thế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ddeeer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tránh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trực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máu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4: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rút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dị</a:t>
            </a:r>
            <a:r>
              <a:rPr lang="vi-VN" altLang="zh-CN" sz="2800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Ép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chặt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mép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vết</a:t>
            </a:r>
            <a:r>
              <a:rPr lang="vi-VN" altLang="zh-CN" sz="2800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5: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Nâng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vết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thương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đặt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nằm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dấu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hiệu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choáng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6: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Chèn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băng,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gạc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quanh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dị</a:t>
            </a:r>
            <a:r>
              <a:rPr lang="vi-VN" altLang="zh-CN" sz="2800" spc="-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băng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cố</a:t>
            </a:r>
            <a:r>
              <a:rPr lang="vi-VN" altLang="zh-CN" sz="2800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băng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trùm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qua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dị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7: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nạn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nằm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kê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ủ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8: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Nhanh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chóng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chuyển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nạn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tới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cơ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sở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gần</a:t>
            </a:r>
            <a:r>
              <a:rPr lang="vi-VN" altLang="zh-CN" sz="2800" spc="-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nhất</a:t>
            </a:r>
            <a:r>
              <a:rPr lang="vi-VN" altLang="zh-CN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altLang="zh-CN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 rotWithShape="1">
          <a:blip r:embed="rId2"/>
          <a:srcRect b="8089"/>
          <a:stretch/>
        </p:blipFill>
        <p:spPr>
          <a:xfrm>
            <a:off x="-18288" y="0"/>
            <a:ext cx="9144000" cy="68580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2133600" y="152400"/>
            <a:ext cx="50664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5.3.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cam</a:t>
            </a:r>
            <a:endParaRPr lang="en-US" altLang="zh-CN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26566" y="1126071"/>
            <a:ext cx="44751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ngồi</a:t>
            </a:r>
            <a:r>
              <a:rPr lang="en-US" altLang="zh-CN" sz="2800" spc="-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cúi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6566" y="1554177"/>
            <a:ext cx="4449786" cy="42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phía</a:t>
            </a:r>
            <a:r>
              <a:rPr lang="en-US" altLang="zh-CN"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trước.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6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ngón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bóp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nhẹ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94" dirty="0">
                <a:solidFill>
                  <a:srgbClr val="000000"/>
                </a:solidFill>
                <a:latin typeface="Times New Roman"/>
                <a:ea typeface="Times New Roman"/>
              </a:rPr>
              <a:t>hai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bên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14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800" spc="110" dirty="0">
                <a:solidFill>
                  <a:srgbClr val="000000"/>
                </a:solidFill>
                <a:latin typeface="Times New Roman"/>
                <a:ea typeface="Times New Roman"/>
              </a:rPr>
              <a:t>á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nh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5" dirty="0">
                <a:solidFill>
                  <a:srgbClr val="000000"/>
                </a:solidFill>
                <a:latin typeface="Times New Roman"/>
                <a:ea typeface="Times New Roman"/>
              </a:rPr>
              <a:t>mũi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thời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thở</a:t>
            </a:r>
            <a:r>
              <a:rPr lang="en-US" altLang="zh-CN" sz="2800" spc="-5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bằng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5" dirty="0">
                <a:solidFill>
                  <a:srgbClr val="FE0000"/>
                </a:solidFill>
                <a:latin typeface="Times New Roman"/>
                <a:ea typeface="Times New Roman"/>
              </a:rPr>
              <a:t>miệng.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FE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xì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mũi,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8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khịt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10" dirty="0">
                <a:solidFill>
                  <a:srgbClr val="FE0000"/>
                </a:solidFill>
                <a:latin typeface="Times New Roman"/>
                <a:ea typeface="Times New Roman"/>
              </a:rPr>
              <a:t>mũi</a:t>
            </a:r>
          </a:p>
          <a:p>
            <a:pPr marL="457174" indent="-457174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4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Times New Roman"/>
                <a:ea typeface="Times New Roman"/>
              </a:rPr>
              <a:t>tục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ea typeface="Times New Roman"/>
              </a:rPr>
              <a:t>phải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tế.</a:t>
            </a:r>
          </a:p>
        </p:txBody>
      </p:sp>
    </p:spTree>
    <p:extLst>
      <p:ext uri="{BB962C8B-B14F-4D97-AF65-F5344CB8AC3E}">
        <p14:creationId xmlns:p14="http://schemas.microsoft.com/office/powerpoint/2010/main" val="3529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4&quot;&gt;&lt;property id=&quot;20148&quot; value=&quot;5&quot;/&gt;&lt;property id=&quot;20300&quot; value=&quot;Slide 6&quot;/&gt;&lt;property id=&quot;20307&quot; value=&quot;257&quot;/&gt;&lt;/object&gt;&lt;object type=&quot;3&quot; unique_id=&quot;10015&quot;&gt;&lt;property id=&quot;20148&quot; value=&quot;5&quot;/&gt;&lt;property id=&quot;20300&quot; value=&quot;Slide 7&quot;/&gt;&lt;property id=&quot;20307&quot; value=&quot;259&quot;/&gt;&lt;/object&gt;&lt;object type=&quot;3&quot; unique_id=&quot;10031&quot;&gt;&lt;property id=&quot;20148&quot; value=&quot;5&quot;/&gt;&lt;property id=&quot;20300&quot; value=&quot;Slide 3&quot;/&gt;&lt;property id=&quot;20307&quot; value=&quot;261&quot;/&gt;&lt;/object&gt;&lt;object type=&quot;3&quot; unique_id=&quot;10032&quot;&gt;&lt;property id=&quot;20148&quot; value=&quot;5&quot;/&gt;&lt;property id=&quot;20300&quot; value=&quot;Slide 5&quot;/&gt;&lt;property id=&quot;20307&quot; value=&quot;262&quot;/&gt;&lt;/object&gt;&lt;object type=&quot;3&quot; unique_id=&quot;10040&quot;&gt;&lt;property id=&quot;20148&quot; value=&quot;5&quot;/&gt;&lt;property id=&quot;20300&quot; value=&quot;Slide 2&quot;/&gt;&lt;property id=&quot;20307&quot; value=&quot;263&quot;/&gt;&lt;/object&gt;&lt;object type=&quot;3&quot; unique_id=&quot;10049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1932</TotalTime>
  <Words>867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1. Nguyên nhân gây chảy máu  </vt:lpstr>
      <vt:lpstr>2. Nguy cơ</vt:lpstr>
      <vt:lpstr>4. Dấu hiệu nhận biết</vt:lpstr>
      <vt:lpstr>5. Cách xử trí</vt:lpstr>
      <vt:lpstr>PowerPoint Presentation</vt:lpstr>
      <vt:lpstr>PowerPoint Presentation</vt:lpstr>
      <vt:lpstr>5.2. Chảy máu trong</vt:lpstr>
      <vt:lpstr>PowerPoint Presentation</vt:lpstr>
      <vt:lpstr>PowerPoint Presentation</vt:lpstr>
      <vt:lpstr>PowerPoint Presentation</vt:lpstr>
      <vt:lpstr>7. Cách phòng ngừa chảy máu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Nhulam</cp:lastModifiedBy>
  <cp:revision>65</cp:revision>
  <dcterms:created xsi:type="dcterms:W3CDTF">2017-10-06T00:42:54Z</dcterms:created>
  <dcterms:modified xsi:type="dcterms:W3CDTF">2020-10-16T09:50:06Z</dcterms:modified>
</cp:coreProperties>
</file>