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257" r:id="rId3"/>
    <p:sldId id="282" r:id="rId4"/>
    <p:sldId id="283" r:id="rId5"/>
    <p:sldId id="297" r:id="rId6"/>
    <p:sldId id="263" r:id="rId7"/>
    <p:sldId id="284" r:id="rId8"/>
    <p:sldId id="266" r:id="rId9"/>
    <p:sldId id="259" r:id="rId10"/>
    <p:sldId id="286" r:id="rId11"/>
    <p:sldId id="287" r:id="rId12"/>
    <p:sldId id="285" r:id="rId13"/>
    <p:sldId id="288" r:id="rId14"/>
    <p:sldId id="289" r:id="rId15"/>
    <p:sldId id="298" r:id="rId16"/>
    <p:sldId id="272" r:id="rId17"/>
    <p:sldId id="291" r:id="rId18"/>
    <p:sldId id="290" r:id="rId19"/>
    <p:sldId id="292" r:id="rId20"/>
    <p:sldId id="293" r:id="rId21"/>
    <p:sldId id="294" r:id="rId22"/>
    <p:sldId id="295" r:id="rId23"/>
    <p:sldId id="296" r:id="rId24"/>
    <p:sldId id="280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. Mở đầu" id="{67601DA6-5E9C-49C3-A415-06B470829579}">
          <p14:sldIdLst>
            <p14:sldId id="256"/>
          </p14:sldIdLst>
        </p14:section>
        <p14:section name="II. Nội dung" id="{029161C9-8BAB-46A8-B4C6-0BD9D34FB898}">
          <p14:sldIdLst>
            <p14:sldId id="257"/>
          </p14:sldIdLst>
        </p14:section>
        <p14:section name="1. Cấu trúc tuần tự, cấu trúc rẽ nhánh" id="{9440D897-BE39-4C91-807F-7716A1BAE7DC}">
          <p14:sldIdLst>
            <p14:sldId id="282"/>
            <p14:sldId id="283"/>
            <p14:sldId id="297"/>
            <p14:sldId id="263"/>
            <p14:sldId id="284"/>
            <p14:sldId id="266"/>
            <p14:sldId id="259"/>
            <p14:sldId id="286"/>
            <p14:sldId id="287"/>
            <p14:sldId id="285"/>
            <p14:sldId id="288"/>
            <p14:sldId id="289"/>
            <p14:sldId id="298"/>
          </p14:sldIdLst>
        </p14:section>
        <p14:section name="2. Cấu trúc lặp" id="{02E89E14-3B92-4E4A-A647-0C07ED96C32B}">
          <p14:sldIdLst>
            <p14:sldId id="272"/>
            <p14:sldId id="291"/>
            <p14:sldId id="290"/>
            <p14:sldId id="292"/>
            <p14:sldId id="293"/>
            <p14:sldId id="294"/>
            <p14:sldId id="295"/>
            <p14:sldId id="296"/>
          </p14:sldIdLst>
        </p14:section>
        <p14:section name="III. Kết thúc" id="{62D014CB-8E51-40F8-8167-85C9B19421A3}">
          <p14:sldIdLst>
            <p14:sldId id="28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745"/>
    <a:srgbClr val="FF5FA9"/>
    <a:srgbClr val="008000"/>
    <a:srgbClr val="C44FF7"/>
    <a:srgbClr val="01FFFF"/>
    <a:srgbClr val="3333FF"/>
    <a:srgbClr val="FFF833"/>
    <a:srgbClr val="03FF74"/>
    <a:srgbClr val="0099CC"/>
    <a:srgbClr val="FF8B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117" autoAdjust="0"/>
  </p:normalViewPr>
  <p:slideViewPr>
    <p:cSldViewPr snapToGrid="0">
      <p:cViewPr varScale="1">
        <p:scale>
          <a:sx n="64" d="100"/>
          <a:sy n="64" d="100"/>
        </p:scale>
        <p:origin x="724" y="4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48" d="100"/>
          <a:sy n="48" d="100"/>
        </p:scale>
        <p:origin x="1708" y="4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1461B24-E89D-4BF3-8BC2-7C8AD6E1080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961807-0067-4DD7-ABA6-3854272BA96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66D657-C8AF-4361-A739-ED245DB5DD36}" type="datetimeFigureOut">
              <a:rPr lang="en-US" smtClean="0"/>
              <a:t>4/26/2022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A0428A-488B-433D-BD6C-F07AFBB9DB2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3DEEB6-A654-4ED1-8B44-8F205FBDB7A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FD6278-C801-4A45-8DEB-6ECBFC0640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3311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53B35A-3FE1-4061-A516-75DFB6677B3A}" type="datetimeFigureOut">
              <a:rPr lang="en-US" smtClean="0"/>
              <a:t>4/26/2022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8F30BC-1087-48E1-A1B8-2F4DF79CAF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486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8F30BC-1087-48E1-A1B8-2F4DF79CAF7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2804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8F30BC-1087-48E1-A1B8-2F4DF79CAF7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5330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5672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51CB1C-7B2C-4340-8C1D-A64BF734FD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30177E-EDF2-493F-9A0D-8B92DF262A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9F3D88-337D-431C-92AD-203BCD4FBB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5A208-89BC-4536-A628-37AECC4642F9}" type="datetimeFigureOut">
              <a:rPr lang="en-US" smtClean="0"/>
              <a:t>4/26/2022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591CDF-9039-4E88-BC68-66A7B9E54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45DD6C-AAD8-4131-A690-21EC7BA6F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73E21-337D-4C63-9DA1-5919F686E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276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1426101-54C3-409D-ABC4-821A6EC817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91F55E-7E04-465A-AE3A-2BFC5DAAB4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261F98-C340-43D3-BD83-928978BA4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5A208-89BC-4536-A628-37AECC4642F9}" type="datetimeFigureOut">
              <a:rPr lang="en-US" smtClean="0"/>
              <a:t>4/26/2022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509635-E516-4303-ACE5-92A6A7FB5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B950CC-EE1A-40F1-95F1-9814C0AFE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73E21-337D-4C63-9DA1-5919F686E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200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8CFF76B-323A-42AB-BCF2-B92456A3FFE2}"/>
              </a:ext>
            </a:extLst>
          </p:cNvPr>
          <p:cNvSpPr txBox="1"/>
          <p:nvPr userDrawn="1"/>
        </p:nvSpPr>
        <p:spPr>
          <a:xfrm rot="849918">
            <a:off x="-242369" y="-958467"/>
            <a:ext cx="274320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900" dirty="0">
                <a:solidFill>
                  <a:srgbClr val="FFF833"/>
                </a:solidFill>
                <a:latin typeface="Road Rage" pitchFamily="50" charset="0"/>
              </a:rPr>
              <a:t>I</a:t>
            </a:r>
            <a:endParaRPr lang="en-US" dirty="0">
              <a:solidFill>
                <a:srgbClr val="FFF833"/>
              </a:solidFill>
              <a:latin typeface="Road Rage" pitchFamily="50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BF5D8C5-6DB7-4D14-909C-16449A82E1A1}"/>
              </a:ext>
            </a:extLst>
          </p:cNvPr>
          <p:cNvSpPr txBox="1"/>
          <p:nvPr userDrawn="1"/>
        </p:nvSpPr>
        <p:spPr>
          <a:xfrm rot="849918">
            <a:off x="10820400" y="4768465"/>
            <a:ext cx="274320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900" dirty="0">
                <a:solidFill>
                  <a:srgbClr val="FFF833"/>
                </a:solidFill>
                <a:latin typeface="Road Rage" pitchFamily="50" charset="0"/>
              </a:rPr>
              <a:t>I</a:t>
            </a:r>
            <a:endParaRPr lang="en-US" dirty="0">
              <a:solidFill>
                <a:srgbClr val="FFF833"/>
              </a:solidFill>
              <a:latin typeface="Road Rage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9761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D83137-95A7-4BFA-958E-509219F420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5ABD90-97DD-4CCB-9B85-1E2732C778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B050AF-E406-4E53-8032-B4D4C5C7F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5A208-89BC-4536-A628-37AECC4642F9}" type="datetimeFigureOut">
              <a:rPr lang="en-US" smtClean="0"/>
              <a:t>4/26/2022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A14AE6-4B43-406B-91DA-3C18DB5C9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86953F-62D7-406C-9BE8-409DFD76E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73E21-337D-4C63-9DA1-5919F686E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259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FC7BB-DE7D-4AF6-B498-0CCF155535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D632A8-1A6C-4473-8A58-4420E1014D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F5BF10-68AD-4401-B318-3D0566BBF5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D88A92-C757-44A6-85F9-DF380919E9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5A208-89BC-4536-A628-37AECC4642F9}" type="datetimeFigureOut">
              <a:rPr lang="en-US" smtClean="0"/>
              <a:t>4/26/2022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4C5EE6-2333-4E9D-AA83-24E309459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FE6CA9-B8B5-4D6E-A00A-CBDA76961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73E21-337D-4C63-9DA1-5919F686E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274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308FD8-DA37-4279-9B27-76E13389C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7E621E-DFDB-4964-805C-01EA551C02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CFD37A-511D-40D7-A2F2-5B9C2D7112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95C56F5-2A6C-406C-BD41-A2BC7CD52C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01537B-7597-450E-B33B-F901BDCCAB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688DE5-68E6-4D24-829B-FBDDCD432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5A208-89BC-4536-A628-37AECC4642F9}" type="datetimeFigureOut">
              <a:rPr lang="en-US" smtClean="0"/>
              <a:t>4/26/2022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4D695AE-2D8C-41BE-B057-D7F5FCA6B5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BCF7DF3-A286-45E2-B886-3577674F9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73E21-337D-4C63-9DA1-5919F686E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727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FB7FF-FCEA-4F56-A4F7-287DF346AB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9230C1-7754-4A69-8C7A-C9009850F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5A208-89BC-4536-A628-37AECC4642F9}" type="datetimeFigureOut">
              <a:rPr lang="en-US" smtClean="0"/>
              <a:t>4/26/2022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891BF7-9EA7-4D57-BD99-99429D24A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03E8C9-9E54-41F1-9710-74C78072C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73E21-337D-4C63-9DA1-5919F686E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781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106E9CD-CFB3-4535-A057-2B54DA148C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5A208-89BC-4536-A628-37AECC4642F9}" type="datetimeFigureOut">
              <a:rPr lang="en-US" smtClean="0"/>
              <a:t>4/26/2022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9D300D-1717-416A-9A5C-913C89825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92340E-FDD0-4B21-BED0-B342F1FE1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73E21-337D-4C63-9DA1-5919F686E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222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97B843-CB59-437D-B379-10A7F060B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C3D3FF-2869-4043-8BC9-E06E864026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EB03B3-2038-4584-B2F1-D6F89DD290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E8158E-2DD5-4A9A-9486-388E5CAF8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5A208-89BC-4536-A628-37AECC4642F9}" type="datetimeFigureOut">
              <a:rPr lang="en-US" smtClean="0"/>
              <a:t>4/26/2022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3A87C0-496D-4948-AC87-1AECB48AB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40F7A6-9D29-4B16-BCB8-30A4F9443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73E21-337D-4C63-9DA1-5919F686E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582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9D444A-C98B-401B-8F85-D6E4E3A58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E4C04BC-016C-4DD0-8E83-678DE4FEB4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D130F2-BB32-4B4F-A482-2091F3625B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F2E8BC-76B2-4B9B-9109-B5A8C329AC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5A208-89BC-4536-A628-37AECC4642F9}" type="datetimeFigureOut">
              <a:rPr lang="en-US" smtClean="0"/>
              <a:t>4/26/2022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69893C-E205-483C-8CB5-1F77499D3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75021A-BCAB-49E3-B5C2-FC8C10379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73E21-337D-4C63-9DA1-5919F686E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008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46B640-8670-4A94-9FA6-23BB2C7C4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A06FD2-532A-4130-B580-9307220254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C7CA69-7C17-4922-B7C2-F61CF27A6D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B5A208-89BC-4536-A628-37AECC4642F9}" type="datetimeFigureOut">
              <a:rPr lang="en-US" smtClean="0"/>
              <a:t>4/26/2022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E84DB9-4815-4C5E-BBC7-E7B585E959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F6BD4F-5C5C-4D77-9697-ADA0CEEF98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273E21-337D-4C63-9DA1-5919F686E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271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7.svg"/><Relationship Id="rId18" Type="http://schemas.openxmlformats.org/officeDocument/2006/relationships/image" Target="../media/image17.png"/><Relationship Id="rId3" Type="http://schemas.openxmlformats.org/officeDocument/2006/relationships/image" Target="../media/image7.svg"/><Relationship Id="rId7" Type="http://schemas.openxmlformats.org/officeDocument/2006/relationships/image" Target="../media/image10.png"/><Relationship Id="rId12" Type="http://schemas.openxmlformats.org/officeDocument/2006/relationships/image" Target="../media/image14.png"/><Relationship Id="rId17" Type="http://schemas.openxmlformats.org/officeDocument/2006/relationships/image" Target="../media/image21.svg"/><Relationship Id="rId2" Type="http://schemas.openxmlformats.org/officeDocument/2006/relationships/image" Target="../media/image7.png"/><Relationship Id="rId16" Type="http://schemas.openxmlformats.org/officeDocument/2006/relationships/image" Target="../media/image16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5.svg"/><Relationship Id="rId5" Type="http://schemas.openxmlformats.org/officeDocument/2006/relationships/image" Target="../media/image9.svg"/><Relationship Id="rId15" Type="http://schemas.openxmlformats.org/officeDocument/2006/relationships/image" Target="../media/image19.svg"/><Relationship Id="rId10" Type="http://schemas.openxmlformats.org/officeDocument/2006/relationships/image" Target="../media/image13.png"/><Relationship Id="rId19" Type="http://schemas.openxmlformats.org/officeDocument/2006/relationships/image" Target="../media/image23.svg"/><Relationship Id="rId4" Type="http://schemas.openxmlformats.org/officeDocument/2006/relationships/image" Target="../media/image8.png"/><Relationship Id="rId9" Type="http://schemas.openxmlformats.org/officeDocument/2006/relationships/image" Target="../media/image12.png"/><Relationship Id="rId14" Type="http://schemas.openxmlformats.org/officeDocument/2006/relationships/image" Target="../media/image1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13" Type="http://schemas.openxmlformats.org/officeDocument/2006/relationships/image" Target="../media/image28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11" Type="http://schemas.openxmlformats.org/officeDocument/2006/relationships/image" Target="../media/image26.png"/><Relationship Id="rId5" Type="http://schemas.openxmlformats.org/officeDocument/2006/relationships/image" Target="../media/image22.png"/><Relationship Id="rId10" Type="http://schemas.openxmlformats.org/officeDocument/2006/relationships/image" Target="../media/image30.svg"/><Relationship Id="rId4" Type="http://schemas.openxmlformats.org/officeDocument/2006/relationships/image" Target="../media/image21.png"/><Relationship Id="rId9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7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11" Type="http://schemas.openxmlformats.org/officeDocument/2006/relationships/image" Target="../media/image30.svg"/><Relationship Id="rId5" Type="http://schemas.openxmlformats.org/officeDocument/2006/relationships/image" Target="../media/image21.png"/><Relationship Id="rId10" Type="http://schemas.openxmlformats.org/officeDocument/2006/relationships/image" Target="../media/image25.png"/><Relationship Id="rId4" Type="http://schemas.openxmlformats.org/officeDocument/2006/relationships/image" Target="../media/image20.png"/><Relationship Id="rId9" Type="http://schemas.openxmlformats.org/officeDocument/2006/relationships/image" Target="../media/image28.svg"/><Relationship Id="rId14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4">
            <a:extLst>
              <a:ext uri="{FF2B5EF4-FFF2-40B4-BE49-F238E27FC236}">
                <a16:creationId xmlns:a16="http://schemas.microsoft.com/office/drawing/2014/main" id="{5A576423-C310-4D1E-AC1E-64F1BE36B9B3}"/>
              </a:ext>
            </a:extLst>
          </p:cNvPr>
          <p:cNvSpPr>
            <a:spLocks noEditPoints="1"/>
          </p:cNvSpPr>
          <p:nvPr/>
        </p:nvSpPr>
        <p:spPr bwMode="auto">
          <a:xfrm>
            <a:off x="2288880" y="4497222"/>
            <a:ext cx="293912" cy="322017"/>
          </a:xfrm>
          <a:custGeom>
            <a:avLst/>
            <a:gdLst>
              <a:gd name="T0" fmla="*/ 211962 w 256"/>
              <a:gd name="T1" fmla="*/ 407975 h 256"/>
              <a:gd name="T2" fmla="*/ 196025 w 256"/>
              <a:gd name="T3" fmla="*/ 407975 h 256"/>
              <a:gd name="T4" fmla="*/ 0 w 256"/>
              <a:gd name="T5" fmla="*/ 313581 h 256"/>
              <a:gd name="T6" fmla="*/ 19124 w 256"/>
              <a:gd name="T7" fmla="*/ 0 h 256"/>
              <a:gd name="T8" fmla="*/ 27093 w 256"/>
              <a:gd name="T9" fmla="*/ 1600 h 256"/>
              <a:gd name="T10" fmla="*/ 203994 w 256"/>
              <a:gd name="T11" fmla="*/ 75195 h 256"/>
              <a:gd name="T12" fmla="*/ 380894 w 256"/>
              <a:gd name="T13" fmla="*/ 1600 h 256"/>
              <a:gd name="T14" fmla="*/ 388863 w 256"/>
              <a:gd name="T15" fmla="*/ 0 h 256"/>
              <a:gd name="T16" fmla="*/ 407987 w 256"/>
              <a:gd name="T17" fmla="*/ 313581 h 256"/>
              <a:gd name="T18" fmla="*/ 184869 w 256"/>
              <a:gd name="T19" fmla="*/ 108793 h 256"/>
              <a:gd name="T20" fmla="*/ 38249 w 256"/>
              <a:gd name="T21" fmla="*/ 300782 h 256"/>
              <a:gd name="T22" fmla="*/ 184869 w 256"/>
              <a:gd name="T23" fmla="*/ 108793 h 256"/>
              <a:gd name="T24" fmla="*/ 223118 w 256"/>
              <a:gd name="T25" fmla="*/ 108793 h 256"/>
              <a:gd name="T26" fmla="*/ 369738 w 256"/>
              <a:gd name="T27" fmla="*/ 300782 h 256"/>
              <a:gd name="T28" fmla="*/ 253398 w 256"/>
              <a:gd name="T29" fmla="*/ 135992 h 256"/>
              <a:gd name="T30" fmla="*/ 331489 w 256"/>
              <a:gd name="T31" fmla="*/ 102394 h 256"/>
              <a:gd name="T32" fmla="*/ 339458 w 256"/>
              <a:gd name="T33" fmla="*/ 139192 h 256"/>
              <a:gd name="T34" fmla="*/ 261367 w 256"/>
              <a:gd name="T35" fmla="*/ 172789 h 256"/>
              <a:gd name="T36" fmla="*/ 253398 w 256"/>
              <a:gd name="T37" fmla="*/ 135992 h 256"/>
              <a:gd name="T38" fmla="*/ 253398 w 256"/>
              <a:gd name="T39" fmla="*/ 206387 h 256"/>
              <a:gd name="T40" fmla="*/ 331489 w 256"/>
              <a:gd name="T41" fmla="*/ 172789 h 256"/>
              <a:gd name="T42" fmla="*/ 339458 w 256"/>
              <a:gd name="T43" fmla="*/ 209587 h 256"/>
              <a:gd name="T44" fmla="*/ 261367 w 256"/>
              <a:gd name="T45" fmla="*/ 243185 h 256"/>
              <a:gd name="T46" fmla="*/ 253398 w 256"/>
              <a:gd name="T47" fmla="*/ 206387 h 256"/>
              <a:gd name="T48" fmla="*/ 253398 w 256"/>
              <a:gd name="T49" fmla="*/ 276783 h 256"/>
              <a:gd name="T50" fmla="*/ 331489 w 256"/>
              <a:gd name="T51" fmla="*/ 243185 h 256"/>
              <a:gd name="T52" fmla="*/ 339458 w 256"/>
              <a:gd name="T53" fmla="*/ 279983 h 256"/>
              <a:gd name="T54" fmla="*/ 261367 w 256"/>
              <a:gd name="T55" fmla="*/ 313581 h 256"/>
              <a:gd name="T56" fmla="*/ 253398 w 256"/>
              <a:gd name="T57" fmla="*/ 276783 h 256"/>
              <a:gd name="T58" fmla="*/ 84466 w 256"/>
              <a:gd name="T59" fmla="*/ 103994 h 256"/>
              <a:gd name="T60" fmla="*/ 165745 w 256"/>
              <a:gd name="T61" fmla="*/ 153591 h 256"/>
              <a:gd name="T62" fmla="*/ 138652 w 256"/>
              <a:gd name="T63" fmla="*/ 171190 h 256"/>
              <a:gd name="T64" fmla="*/ 57373 w 256"/>
              <a:gd name="T65" fmla="*/ 121593 h 256"/>
              <a:gd name="T66" fmla="*/ 76498 w 256"/>
              <a:gd name="T67" fmla="*/ 172789 h 256"/>
              <a:gd name="T68" fmla="*/ 154589 w 256"/>
              <a:gd name="T69" fmla="*/ 206387 h 256"/>
              <a:gd name="T70" fmla="*/ 146620 w 256"/>
              <a:gd name="T71" fmla="*/ 243185 h 256"/>
              <a:gd name="T72" fmla="*/ 68529 w 256"/>
              <a:gd name="T73" fmla="*/ 209587 h 256"/>
              <a:gd name="T74" fmla="*/ 76498 w 256"/>
              <a:gd name="T75" fmla="*/ 172789 h 256"/>
              <a:gd name="T76" fmla="*/ 84466 w 256"/>
              <a:gd name="T77" fmla="*/ 244785 h 256"/>
              <a:gd name="T78" fmla="*/ 165745 w 256"/>
              <a:gd name="T79" fmla="*/ 294382 h 256"/>
              <a:gd name="T80" fmla="*/ 138652 w 256"/>
              <a:gd name="T81" fmla="*/ 311981 h 256"/>
              <a:gd name="T82" fmla="*/ 57373 w 256"/>
              <a:gd name="T83" fmla="*/ 262384 h 25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256" h="256">
                <a:moveTo>
                  <a:pt x="249" y="207"/>
                </a:moveTo>
                <a:cubicBezTo>
                  <a:pt x="133" y="255"/>
                  <a:pt x="133" y="255"/>
                  <a:pt x="133" y="255"/>
                </a:cubicBezTo>
                <a:cubicBezTo>
                  <a:pt x="131" y="256"/>
                  <a:pt x="130" y="256"/>
                  <a:pt x="128" y="256"/>
                </a:cubicBezTo>
                <a:cubicBezTo>
                  <a:pt x="126" y="256"/>
                  <a:pt x="125" y="256"/>
                  <a:pt x="123" y="255"/>
                </a:cubicBezTo>
                <a:cubicBezTo>
                  <a:pt x="7" y="207"/>
                  <a:pt x="7" y="207"/>
                  <a:pt x="7" y="207"/>
                </a:cubicBezTo>
                <a:cubicBezTo>
                  <a:pt x="3" y="205"/>
                  <a:pt x="0" y="201"/>
                  <a:pt x="0" y="196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5"/>
                  <a:pt x="5" y="0"/>
                  <a:pt x="12" y="0"/>
                </a:cubicBezTo>
                <a:cubicBezTo>
                  <a:pt x="14" y="0"/>
                  <a:pt x="15" y="0"/>
                  <a:pt x="17" y="1"/>
                </a:cubicBezTo>
                <a:cubicBezTo>
                  <a:pt x="17" y="1"/>
                  <a:pt x="17" y="1"/>
                  <a:pt x="17" y="1"/>
                </a:cubicBezTo>
                <a:cubicBezTo>
                  <a:pt x="17" y="1"/>
                  <a:pt x="17" y="1"/>
                  <a:pt x="17" y="1"/>
                </a:cubicBezTo>
                <a:cubicBezTo>
                  <a:pt x="128" y="47"/>
                  <a:pt x="128" y="47"/>
                  <a:pt x="128" y="47"/>
                </a:cubicBezTo>
                <a:cubicBezTo>
                  <a:pt x="239" y="1"/>
                  <a:pt x="239" y="1"/>
                  <a:pt x="239" y="1"/>
                </a:cubicBezTo>
                <a:cubicBezTo>
                  <a:pt x="239" y="1"/>
                  <a:pt x="239" y="1"/>
                  <a:pt x="239" y="1"/>
                </a:cubicBezTo>
                <a:cubicBezTo>
                  <a:pt x="239" y="1"/>
                  <a:pt x="239" y="1"/>
                  <a:pt x="239" y="1"/>
                </a:cubicBezTo>
                <a:cubicBezTo>
                  <a:pt x="241" y="0"/>
                  <a:pt x="242" y="0"/>
                  <a:pt x="244" y="0"/>
                </a:cubicBezTo>
                <a:cubicBezTo>
                  <a:pt x="251" y="0"/>
                  <a:pt x="256" y="5"/>
                  <a:pt x="256" y="12"/>
                </a:cubicBezTo>
                <a:cubicBezTo>
                  <a:pt x="256" y="196"/>
                  <a:pt x="256" y="196"/>
                  <a:pt x="256" y="196"/>
                </a:cubicBezTo>
                <a:cubicBezTo>
                  <a:pt x="256" y="201"/>
                  <a:pt x="253" y="205"/>
                  <a:pt x="249" y="207"/>
                </a:cubicBezTo>
                <a:moveTo>
                  <a:pt x="116" y="68"/>
                </a:moveTo>
                <a:cubicBezTo>
                  <a:pt x="24" y="30"/>
                  <a:pt x="24" y="30"/>
                  <a:pt x="24" y="30"/>
                </a:cubicBezTo>
                <a:cubicBezTo>
                  <a:pt x="24" y="188"/>
                  <a:pt x="24" y="188"/>
                  <a:pt x="24" y="188"/>
                </a:cubicBezTo>
                <a:cubicBezTo>
                  <a:pt x="116" y="226"/>
                  <a:pt x="116" y="226"/>
                  <a:pt x="116" y="226"/>
                </a:cubicBezTo>
                <a:lnTo>
                  <a:pt x="116" y="68"/>
                </a:lnTo>
                <a:close/>
                <a:moveTo>
                  <a:pt x="232" y="30"/>
                </a:moveTo>
                <a:cubicBezTo>
                  <a:pt x="140" y="68"/>
                  <a:pt x="140" y="68"/>
                  <a:pt x="140" y="68"/>
                </a:cubicBezTo>
                <a:cubicBezTo>
                  <a:pt x="140" y="226"/>
                  <a:pt x="140" y="226"/>
                  <a:pt x="140" y="226"/>
                </a:cubicBezTo>
                <a:cubicBezTo>
                  <a:pt x="232" y="188"/>
                  <a:pt x="232" y="188"/>
                  <a:pt x="232" y="188"/>
                </a:cubicBezTo>
                <a:lnTo>
                  <a:pt x="232" y="30"/>
                </a:lnTo>
                <a:close/>
                <a:moveTo>
                  <a:pt x="159" y="85"/>
                </a:moveTo>
                <a:cubicBezTo>
                  <a:pt x="203" y="65"/>
                  <a:pt x="203" y="65"/>
                  <a:pt x="203" y="65"/>
                </a:cubicBezTo>
                <a:cubicBezTo>
                  <a:pt x="205" y="64"/>
                  <a:pt x="206" y="64"/>
                  <a:pt x="208" y="64"/>
                </a:cubicBezTo>
                <a:cubicBezTo>
                  <a:pt x="215" y="64"/>
                  <a:pt x="220" y="69"/>
                  <a:pt x="220" y="76"/>
                </a:cubicBezTo>
                <a:cubicBezTo>
                  <a:pt x="220" y="81"/>
                  <a:pt x="217" y="85"/>
                  <a:pt x="213" y="87"/>
                </a:cubicBezTo>
                <a:cubicBezTo>
                  <a:pt x="169" y="107"/>
                  <a:pt x="169" y="107"/>
                  <a:pt x="169" y="107"/>
                </a:cubicBezTo>
                <a:cubicBezTo>
                  <a:pt x="167" y="108"/>
                  <a:pt x="166" y="108"/>
                  <a:pt x="164" y="108"/>
                </a:cubicBezTo>
                <a:cubicBezTo>
                  <a:pt x="157" y="108"/>
                  <a:pt x="152" y="103"/>
                  <a:pt x="152" y="96"/>
                </a:cubicBezTo>
                <a:cubicBezTo>
                  <a:pt x="152" y="91"/>
                  <a:pt x="155" y="87"/>
                  <a:pt x="159" y="85"/>
                </a:cubicBezTo>
                <a:moveTo>
                  <a:pt x="159" y="129"/>
                </a:moveTo>
                <a:cubicBezTo>
                  <a:pt x="159" y="129"/>
                  <a:pt x="159" y="129"/>
                  <a:pt x="159" y="129"/>
                </a:cubicBezTo>
                <a:cubicBezTo>
                  <a:pt x="203" y="109"/>
                  <a:pt x="203" y="109"/>
                  <a:pt x="203" y="109"/>
                </a:cubicBezTo>
                <a:cubicBezTo>
                  <a:pt x="205" y="108"/>
                  <a:pt x="206" y="108"/>
                  <a:pt x="208" y="108"/>
                </a:cubicBezTo>
                <a:cubicBezTo>
                  <a:pt x="215" y="108"/>
                  <a:pt x="220" y="113"/>
                  <a:pt x="220" y="120"/>
                </a:cubicBezTo>
                <a:cubicBezTo>
                  <a:pt x="220" y="125"/>
                  <a:pt x="217" y="129"/>
                  <a:pt x="213" y="131"/>
                </a:cubicBezTo>
                <a:cubicBezTo>
                  <a:pt x="169" y="151"/>
                  <a:pt x="169" y="151"/>
                  <a:pt x="169" y="151"/>
                </a:cubicBezTo>
                <a:cubicBezTo>
                  <a:pt x="167" y="152"/>
                  <a:pt x="166" y="152"/>
                  <a:pt x="164" y="152"/>
                </a:cubicBezTo>
                <a:cubicBezTo>
                  <a:pt x="157" y="152"/>
                  <a:pt x="152" y="147"/>
                  <a:pt x="152" y="140"/>
                </a:cubicBezTo>
                <a:cubicBezTo>
                  <a:pt x="152" y="135"/>
                  <a:pt x="155" y="131"/>
                  <a:pt x="159" y="129"/>
                </a:cubicBezTo>
                <a:moveTo>
                  <a:pt x="159" y="173"/>
                </a:moveTo>
                <a:cubicBezTo>
                  <a:pt x="159" y="173"/>
                  <a:pt x="159" y="173"/>
                  <a:pt x="159" y="173"/>
                </a:cubicBezTo>
                <a:cubicBezTo>
                  <a:pt x="203" y="153"/>
                  <a:pt x="203" y="153"/>
                  <a:pt x="203" y="153"/>
                </a:cubicBezTo>
                <a:cubicBezTo>
                  <a:pt x="205" y="152"/>
                  <a:pt x="206" y="152"/>
                  <a:pt x="208" y="152"/>
                </a:cubicBezTo>
                <a:cubicBezTo>
                  <a:pt x="215" y="152"/>
                  <a:pt x="220" y="157"/>
                  <a:pt x="220" y="164"/>
                </a:cubicBezTo>
                <a:cubicBezTo>
                  <a:pt x="220" y="169"/>
                  <a:pt x="217" y="173"/>
                  <a:pt x="213" y="175"/>
                </a:cubicBezTo>
                <a:cubicBezTo>
                  <a:pt x="169" y="195"/>
                  <a:pt x="169" y="195"/>
                  <a:pt x="169" y="195"/>
                </a:cubicBezTo>
                <a:cubicBezTo>
                  <a:pt x="167" y="196"/>
                  <a:pt x="166" y="196"/>
                  <a:pt x="164" y="196"/>
                </a:cubicBezTo>
                <a:cubicBezTo>
                  <a:pt x="157" y="196"/>
                  <a:pt x="152" y="191"/>
                  <a:pt x="152" y="184"/>
                </a:cubicBezTo>
                <a:cubicBezTo>
                  <a:pt x="152" y="179"/>
                  <a:pt x="155" y="175"/>
                  <a:pt x="159" y="173"/>
                </a:cubicBezTo>
                <a:moveTo>
                  <a:pt x="48" y="64"/>
                </a:moveTo>
                <a:cubicBezTo>
                  <a:pt x="50" y="64"/>
                  <a:pt x="51" y="64"/>
                  <a:pt x="53" y="65"/>
                </a:cubicBezTo>
                <a:cubicBezTo>
                  <a:pt x="97" y="85"/>
                  <a:pt x="97" y="85"/>
                  <a:pt x="97" y="85"/>
                </a:cubicBezTo>
                <a:cubicBezTo>
                  <a:pt x="101" y="87"/>
                  <a:pt x="104" y="91"/>
                  <a:pt x="104" y="96"/>
                </a:cubicBezTo>
                <a:cubicBezTo>
                  <a:pt x="104" y="103"/>
                  <a:pt x="99" y="108"/>
                  <a:pt x="92" y="108"/>
                </a:cubicBezTo>
                <a:cubicBezTo>
                  <a:pt x="90" y="108"/>
                  <a:pt x="89" y="108"/>
                  <a:pt x="87" y="107"/>
                </a:cubicBezTo>
                <a:cubicBezTo>
                  <a:pt x="43" y="87"/>
                  <a:pt x="43" y="87"/>
                  <a:pt x="43" y="87"/>
                </a:cubicBezTo>
                <a:cubicBezTo>
                  <a:pt x="39" y="85"/>
                  <a:pt x="36" y="81"/>
                  <a:pt x="36" y="76"/>
                </a:cubicBezTo>
                <a:cubicBezTo>
                  <a:pt x="36" y="69"/>
                  <a:pt x="41" y="64"/>
                  <a:pt x="48" y="64"/>
                </a:cubicBezTo>
                <a:moveTo>
                  <a:pt x="48" y="108"/>
                </a:moveTo>
                <a:cubicBezTo>
                  <a:pt x="50" y="108"/>
                  <a:pt x="51" y="108"/>
                  <a:pt x="53" y="109"/>
                </a:cubicBezTo>
                <a:cubicBezTo>
                  <a:pt x="97" y="129"/>
                  <a:pt x="97" y="129"/>
                  <a:pt x="97" y="129"/>
                </a:cubicBezTo>
                <a:cubicBezTo>
                  <a:pt x="101" y="131"/>
                  <a:pt x="104" y="135"/>
                  <a:pt x="104" y="140"/>
                </a:cubicBezTo>
                <a:cubicBezTo>
                  <a:pt x="104" y="147"/>
                  <a:pt x="99" y="152"/>
                  <a:pt x="92" y="152"/>
                </a:cubicBezTo>
                <a:cubicBezTo>
                  <a:pt x="90" y="152"/>
                  <a:pt x="89" y="152"/>
                  <a:pt x="87" y="151"/>
                </a:cubicBezTo>
                <a:cubicBezTo>
                  <a:pt x="43" y="131"/>
                  <a:pt x="43" y="131"/>
                  <a:pt x="43" y="131"/>
                </a:cubicBezTo>
                <a:cubicBezTo>
                  <a:pt x="39" y="129"/>
                  <a:pt x="36" y="125"/>
                  <a:pt x="36" y="120"/>
                </a:cubicBezTo>
                <a:cubicBezTo>
                  <a:pt x="36" y="113"/>
                  <a:pt x="41" y="108"/>
                  <a:pt x="48" y="108"/>
                </a:cubicBezTo>
                <a:moveTo>
                  <a:pt x="48" y="152"/>
                </a:moveTo>
                <a:cubicBezTo>
                  <a:pt x="50" y="152"/>
                  <a:pt x="51" y="152"/>
                  <a:pt x="53" y="153"/>
                </a:cubicBezTo>
                <a:cubicBezTo>
                  <a:pt x="97" y="173"/>
                  <a:pt x="97" y="173"/>
                  <a:pt x="97" y="173"/>
                </a:cubicBezTo>
                <a:cubicBezTo>
                  <a:pt x="101" y="175"/>
                  <a:pt x="104" y="179"/>
                  <a:pt x="104" y="184"/>
                </a:cubicBezTo>
                <a:cubicBezTo>
                  <a:pt x="104" y="191"/>
                  <a:pt x="99" y="196"/>
                  <a:pt x="92" y="196"/>
                </a:cubicBezTo>
                <a:cubicBezTo>
                  <a:pt x="90" y="196"/>
                  <a:pt x="89" y="196"/>
                  <a:pt x="87" y="195"/>
                </a:cubicBezTo>
                <a:cubicBezTo>
                  <a:pt x="43" y="175"/>
                  <a:pt x="43" y="175"/>
                  <a:pt x="43" y="175"/>
                </a:cubicBezTo>
                <a:cubicBezTo>
                  <a:pt x="39" y="173"/>
                  <a:pt x="36" y="169"/>
                  <a:pt x="36" y="164"/>
                </a:cubicBezTo>
                <a:cubicBezTo>
                  <a:pt x="36" y="157"/>
                  <a:pt x="41" y="152"/>
                  <a:pt x="48" y="152"/>
                </a:cubicBezTo>
              </a:path>
            </a:pathLst>
          </a:custGeom>
          <a:solidFill>
            <a:schemeClr val="tx2">
              <a:alpha val="19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8" name="Freeform 85">
            <a:extLst>
              <a:ext uri="{FF2B5EF4-FFF2-40B4-BE49-F238E27FC236}">
                <a16:creationId xmlns:a16="http://schemas.microsoft.com/office/drawing/2014/main" id="{41CF4DEC-FFA9-4AC5-B34E-6E7E1B6F74EB}"/>
              </a:ext>
            </a:extLst>
          </p:cNvPr>
          <p:cNvSpPr>
            <a:spLocks noEditPoints="1"/>
          </p:cNvSpPr>
          <p:nvPr/>
        </p:nvSpPr>
        <p:spPr bwMode="auto">
          <a:xfrm>
            <a:off x="3811794" y="2164634"/>
            <a:ext cx="284763" cy="282079"/>
          </a:xfrm>
          <a:custGeom>
            <a:avLst/>
            <a:gdLst>
              <a:gd name="T0" fmla="*/ 376160 w 248"/>
              <a:gd name="T1" fmla="*/ 294708 h 224"/>
              <a:gd name="T2" fmla="*/ 280526 w 248"/>
              <a:gd name="T3" fmla="*/ 294708 h 224"/>
              <a:gd name="T4" fmla="*/ 255024 w 248"/>
              <a:gd name="T5" fmla="*/ 294708 h 224"/>
              <a:gd name="T6" fmla="*/ 255024 w 248"/>
              <a:gd name="T7" fmla="*/ 326742 h 224"/>
              <a:gd name="T8" fmla="*/ 280526 w 248"/>
              <a:gd name="T9" fmla="*/ 352368 h 224"/>
              <a:gd name="T10" fmla="*/ 280526 w 248"/>
              <a:gd name="T11" fmla="*/ 358775 h 224"/>
              <a:gd name="T12" fmla="*/ 114761 w 248"/>
              <a:gd name="T13" fmla="*/ 358775 h 224"/>
              <a:gd name="T14" fmla="*/ 114761 w 248"/>
              <a:gd name="T15" fmla="*/ 352368 h 224"/>
              <a:gd name="T16" fmla="*/ 140263 w 248"/>
              <a:gd name="T17" fmla="*/ 326742 h 224"/>
              <a:gd name="T18" fmla="*/ 140263 w 248"/>
              <a:gd name="T19" fmla="*/ 294708 h 224"/>
              <a:gd name="T20" fmla="*/ 114761 w 248"/>
              <a:gd name="T21" fmla="*/ 294708 h 224"/>
              <a:gd name="T22" fmla="*/ 19127 w 248"/>
              <a:gd name="T23" fmla="*/ 294708 h 224"/>
              <a:gd name="T24" fmla="*/ 0 w 248"/>
              <a:gd name="T25" fmla="*/ 275488 h 224"/>
              <a:gd name="T26" fmla="*/ 0 w 248"/>
              <a:gd name="T27" fmla="*/ 19220 h 224"/>
              <a:gd name="T28" fmla="*/ 19127 w 248"/>
              <a:gd name="T29" fmla="*/ 0 h 224"/>
              <a:gd name="T30" fmla="*/ 376160 w 248"/>
              <a:gd name="T31" fmla="*/ 0 h 224"/>
              <a:gd name="T32" fmla="*/ 395287 w 248"/>
              <a:gd name="T33" fmla="*/ 19220 h 224"/>
              <a:gd name="T34" fmla="*/ 395287 w 248"/>
              <a:gd name="T35" fmla="*/ 275488 h 224"/>
              <a:gd name="T36" fmla="*/ 376160 w 248"/>
              <a:gd name="T37" fmla="*/ 294708 h 224"/>
              <a:gd name="T38" fmla="*/ 369785 w 248"/>
              <a:gd name="T39" fmla="*/ 25627 h 224"/>
              <a:gd name="T40" fmla="*/ 25502 w 248"/>
              <a:gd name="T41" fmla="*/ 25627 h 224"/>
              <a:gd name="T42" fmla="*/ 25502 w 248"/>
              <a:gd name="T43" fmla="*/ 243454 h 224"/>
              <a:gd name="T44" fmla="*/ 369785 w 248"/>
              <a:gd name="T45" fmla="*/ 243454 h 224"/>
              <a:gd name="T46" fmla="*/ 369785 w 248"/>
              <a:gd name="T47" fmla="*/ 25627 h 224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248" h="224">
                <a:moveTo>
                  <a:pt x="236" y="184"/>
                </a:moveTo>
                <a:cubicBezTo>
                  <a:pt x="176" y="184"/>
                  <a:pt x="176" y="184"/>
                  <a:pt x="176" y="184"/>
                </a:cubicBezTo>
                <a:cubicBezTo>
                  <a:pt x="160" y="184"/>
                  <a:pt x="160" y="184"/>
                  <a:pt x="160" y="184"/>
                </a:cubicBezTo>
                <a:cubicBezTo>
                  <a:pt x="160" y="204"/>
                  <a:pt x="160" y="204"/>
                  <a:pt x="160" y="204"/>
                </a:cubicBezTo>
                <a:cubicBezTo>
                  <a:pt x="176" y="220"/>
                  <a:pt x="176" y="220"/>
                  <a:pt x="176" y="220"/>
                </a:cubicBezTo>
                <a:cubicBezTo>
                  <a:pt x="176" y="224"/>
                  <a:pt x="176" y="224"/>
                  <a:pt x="176" y="224"/>
                </a:cubicBezTo>
                <a:cubicBezTo>
                  <a:pt x="72" y="224"/>
                  <a:pt x="72" y="224"/>
                  <a:pt x="72" y="224"/>
                </a:cubicBezTo>
                <a:cubicBezTo>
                  <a:pt x="72" y="220"/>
                  <a:pt x="72" y="220"/>
                  <a:pt x="72" y="220"/>
                </a:cubicBezTo>
                <a:cubicBezTo>
                  <a:pt x="88" y="204"/>
                  <a:pt x="88" y="204"/>
                  <a:pt x="88" y="204"/>
                </a:cubicBezTo>
                <a:cubicBezTo>
                  <a:pt x="88" y="184"/>
                  <a:pt x="88" y="184"/>
                  <a:pt x="88" y="184"/>
                </a:cubicBezTo>
                <a:cubicBezTo>
                  <a:pt x="72" y="184"/>
                  <a:pt x="72" y="184"/>
                  <a:pt x="72" y="184"/>
                </a:cubicBezTo>
                <a:cubicBezTo>
                  <a:pt x="12" y="184"/>
                  <a:pt x="12" y="184"/>
                  <a:pt x="12" y="184"/>
                </a:cubicBezTo>
                <a:cubicBezTo>
                  <a:pt x="5" y="184"/>
                  <a:pt x="0" y="179"/>
                  <a:pt x="0" y="172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5"/>
                  <a:pt x="5" y="0"/>
                  <a:pt x="12" y="0"/>
                </a:cubicBezTo>
                <a:cubicBezTo>
                  <a:pt x="236" y="0"/>
                  <a:pt x="236" y="0"/>
                  <a:pt x="236" y="0"/>
                </a:cubicBezTo>
                <a:cubicBezTo>
                  <a:pt x="243" y="0"/>
                  <a:pt x="248" y="5"/>
                  <a:pt x="248" y="12"/>
                </a:cubicBezTo>
                <a:cubicBezTo>
                  <a:pt x="248" y="172"/>
                  <a:pt x="248" y="172"/>
                  <a:pt x="248" y="172"/>
                </a:cubicBezTo>
                <a:cubicBezTo>
                  <a:pt x="248" y="179"/>
                  <a:pt x="243" y="184"/>
                  <a:pt x="236" y="184"/>
                </a:cubicBezTo>
                <a:moveTo>
                  <a:pt x="232" y="16"/>
                </a:moveTo>
                <a:cubicBezTo>
                  <a:pt x="16" y="16"/>
                  <a:pt x="16" y="16"/>
                  <a:pt x="16" y="16"/>
                </a:cubicBezTo>
                <a:cubicBezTo>
                  <a:pt x="16" y="152"/>
                  <a:pt x="16" y="152"/>
                  <a:pt x="16" y="152"/>
                </a:cubicBezTo>
                <a:cubicBezTo>
                  <a:pt x="232" y="152"/>
                  <a:pt x="232" y="152"/>
                  <a:pt x="232" y="152"/>
                </a:cubicBezTo>
                <a:lnTo>
                  <a:pt x="232" y="16"/>
                </a:lnTo>
                <a:close/>
              </a:path>
            </a:pathLst>
          </a:custGeom>
          <a:solidFill>
            <a:schemeClr val="tx2">
              <a:alpha val="19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9" name="Freeform 10">
            <a:extLst>
              <a:ext uri="{FF2B5EF4-FFF2-40B4-BE49-F238E27FC236}">
                <a16:creationId xmlns:a16="http://schemas.microsoft.com/office/drawing/2014/main" id="{B26A29DD-FC1A-46A5-9609-BF65577F6626}"/>
              </a:ext>
            </a:extLst>
          </p:cNvPr>
          <p:cNvSpPr>
            <a:spLocks noEditPoints="1"/>
          </p:cNvSpPr>
          <p:nvPr/>
        </p:nvSpPr>
        <p:spPr bwMode="auto">
          <a:xfrm>
            <a:off x="6238447" y="6008164"/>
            <a:ext cx="289337" cy="305793"/>
          </a:xfrm>
          <a:custGeom>
            <a:avLst/>
            <a:gdLst>
              <a:gd name="T0" fmla="*/ 382511 w 252"/>
              <a:gd name="T1" fmla="*/ 229537 h 244"/>
              <a:gd name="T2" fmla="*/ 376136 w 252"/>
              <a:gd name="T3" fmla="*/ 229537 h 244"/>
              <a:gd name="T4" fmla="*/ 369761 w 252"/>
              <a:gd name="T5" fmla="*/ 229537 h 244"/>
              <a:gd name="T6" fmla="*/ 369761 w 252"/>
              <a:gd name="T7" fmla="*/ 261417 h 244"/>
              <a:gd name="T8" fmla="*/ 369761 w 252"/>
              <a:gd name="T9" fmla="*/ 264605 h 244"/>
              <a:gd name="T10" fmla="*/ 368167 w 252"/>
              <a:gd name="T11" fmla="*/ 267793 h 244"/>
              <a:gd name="T12" fmla="*/ 368167 w 252"/>
              <a:gd name="T13" fmla="*/ 269387 h 244"/>
              <a:gd name="T14" fmla="*/ 366573 w 252"/>
              <a:gd name="T15" fmla="*/ 270981 h 244"/>
              <a:gd name="T16" fmla="*/ 366573 w 252"/>
              <a:gd name="T17" fmla="*/ 272575 h 244"/>
              <a:gd name="T18" fmla="*/ 364980 w 252"/>
              <a:gd name="T19" fmla="*/ 274169 h 244"/>
              <a:gd name="T20" fmla="*/ 363386 w 252"/>
              <a:gd name="T21" fmla="*/ 274169 h 244"/>
              <a:gd name="T22" fmla="*/ 350635 w 252"/>
              <a:gd name="T23" fmla="*/ 280545 h 244"/>
              <a:gd name="T24" fmla="*/ 350635 w 252"/>
              <a:gd name="T25" fmla="*/ 280545 h 244"/>
              <a:gd name="T26" fmla="*/ 337885 w 252"/>
              <a:gd name="T27" fmla="*/ 274169 h 244"/>
              <a:gd name="T28" fmla="*/ 291665 w 252"/>
              <a:gd name="T29" fmla="*/ 229537 h 244"/>
              <a:gd name="T30" fmla="*/ 290071 w 252"/>
              <a:gd name="T31" fmla="*/ 229537 h 244"/>
              <a:gd name="T32" fmla="*/ 114753 w 252"/>
              <a:gd name="T33" fmla="*/ 229537 h 244"/>
              <a:gd name="T34" fmla="*/ 95628 w 252"/>
              <a:gd name="T35" fmla="*/ 210409 h 244"/>
              <a:gd name="T36" fmla="*/ 95628 w 252"/>
              <a:gd name="T37" fmla="*/ 19128 h 244"/>
              <a:gd name="T38" fmla="*/ 114753 w 252"/>
              <a:gd name="T39" fmla="*/ 0 h 244"/>
              <a:gd name="T40" fmla="*/ 382511 w 252"/>
              <a:gd name="T41" fmla="*/ 0 h 244"/>
              <a:gd name="T42" fmla="*/ 401637 w 252"/>
              <a:gd name="T43" fmla="*/ 19128 h 244"/>
              <a:gd name="T44" fmla="*/ 401637 w 252"/>
              <a:gd name="T45" fmla="*/ 210409 h 244"/>
              <a:gd name="T46" fmla="*/ 382511 w 252"/>
              <a:gd name="T47" fmla="*/ 229537 h 244"/>
              <a:gd name="T48" fmla="*/ 283696 w 252"/>
              <a:gd name="T49" fmla="*/ 248665 h 244"/>
              <a:gd name="T50" fmla="*/ 323541 w 252"/>
              <a:gd name="T51" fmla="*/ 288515 h 244"/>
              <a:gd name="T52" fmla="*/ 323541 w 252"/>
              <a:gd name="T53" fmla="*/ 288515 h 244"/>
              <a:gd name="T54" fmla="*/ 350635 w 252"/>
              <a:gd name="T55" fmla="*/ 299674 h 244"/>
              <a:gd name="T56" fmla="*/ 350635 w 252"/>
              <a:gd name="T57" fmla="*/ 312426 h 244"/>
              <a:gd name="T58" fmla="*/ 331510 w 252"/>
              <a:gd name="T59" fmla="*/ 331554 h 244"/>
              <a:gd name="T60" fmla="*/ 197631 w 252"/>
              <a:gd name="T61" fmla="*/ 331554 h 244"/>
              <a:gd name="T62" fmla="*/ 153005 w 252"/>
              <a:gd name="T63" fmla="*/ 331554 h 244"/>
              <a:gd name="T64" fmla="*/ 133879 w 252"/>
              <a:gd name="T65" fmla="*/ 331554 h 244"/>
              <a:gd name="T66" fmla="*/ 129098 w 252"/>
              <a:gd name="T67" fmla="*/ 331554 h 244"/>
              <a:gd name="T68" fmla="*/ 76502 w 252"/>
              <a:gd name="T69" fmla="*/ 382562 h 244"/>
              <a:gd name="T70" fmla="*/ 63752 w 252"/>
              <a:gd name="T71" fmla="*/ 388938 h 244"/>
              <a:gd name="T72" fmla="*/ 63752 w 252"/>
              <a:gd name="T73" fmla="*/ 388938 h 244"/>
              <a:gd name="T74" fmla="*/ 51002 w 252"/>
              <a:gd name="T75" fmla="*/ 382562 h 244"/>
              <a:gd name="T76" fmla="*/ 49408 w 252"/>
              <a:gd name="T77" fmla="*/ 382562 h 244"/>
              <a:gd name="T78" fmla="*/ 47814 w 252"/>
              <a:gd name="T79" fmla="*/ 380968 h 244"/>
              <a:gd name="T80" fmla="*/ 47814 w 252"/>
              <a:gd name="T81" fmla="*/ 379374 h 244"/>
              <a:gd name="T82" fmla="*/ 46220 w 252"/>
              <a:gd name="T83" fmla="*/ 377780 h 244"/>
              <a:gd name="T84" fmla="*/ 46220 w 252"/>
              <a:gd name="T85" fmla="*/ 376186 h 244"/>
              <a:gd name="T86" fmla="*/ 44626 w 252"/>
              <a:gd name="T87" fmla="*/ 372998 h 244"/>
              <a:gd name="T88" fmla="*/ 44626 w 252"/>
              <a:gd name="T89" fmla="*/ 369810 h 244"/>
              <a:gd name="T90" fmla="*/ 44626 w 252"/>
              <a:gd name="T91" fmla="*/ 331554 h 244"/>
              <a:gd name="T92" fmla="*/ 41439 w 252"/>
              <a:gd name="T93" fmla="*/ 331554 h 244"/>
              <a:gd name="T94" fmla="*/ 19126 w 252"/>
              <a:gd name="T95" fmla="*/ 331554 h 244"/>
              <a:gd name="T96" fmla="*/ 0 w 252"/>
              <a:gd name="T97" fmla="*/ 312426 h 244"/>
              <a:gd name="T98" fmla="*/ 0 w 252"/>
              <a:gd name="T99" fmla="*/ 95640 h 244"/>
              <a:gd name="T100" fmla="*/ 19126 w 252"/>
              <a:gd name="T101" fmla="*/ 76512 h 244"/>
              <a:gd name="T102" fmla="*/ 76502 w 252"/>
              <a:gd name="T103" fmla="*/ 76512 h 244"/>
              <a:gd name="T104" fmla="*/ 76502 w 252"/>
              <a:gd name="T105" fmla="*/ 210409 h 244"/>
              <a:gd name="T106" fmla="*/ 114753 w 252"/>
              <a:gd name="T107" fmla="*/ 248665 h 244"/>
              <a:gd name="T108" fmla="*/ 283696 w 252"/>
              <a:gd name="T109" fmla="*/ 248665 h 244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252" h="244">
                <a:moveTo>
                  <a:pt x="240" y="144"/>
                </a:moveTo>
                <a:cubicBezTo>
                  <a:pt x="236" y="144"/>
                  <a:pt x="236" y="144"/>
                  <a:pt x="236" y="144"/>
                </a:cubicBezTo>
                <a:cubicBezTo>
                  <a:pt x="232" y="144"/>
                  <a:pt x="232" y="144"/>
                  <a:pt x="232" y="144"/>
                </a:cubicBezTo>
                <a:cubicBezTo>
                  <a:pt x="232" y="164"/>
                  <a:pt x="232" y="164"/>
                  <a:pt x="232" y="164"/>
                </a:cubicBezTo>
                <a:cubicBezTo>
                  <a:pt x="232" y="165"/>
                  <a:pt x="232" y="166"/>
                  <a:pt x="232" y="166"/>
                </a:cubicBezTo>
                <a:cubicBezTo>
                  <a:pt x="232" y="167"/>
                  <a:pt x="231" y="167"/>
                  <a:pt x="231" y="168"/>
                </a:cubicBezTo>
                <a:cubicBezTo>
                  <a:pt x="231" y="168"/>
                  <a:pt x="231" y="168"/>
                  <a:pt x="231" y="169"/>
                </a:cubicBezTo>
                <a:cubicBezTo>
                  <a:pt x="231" y="169"/>
                  <a:pt x="231" y="170"/>
                  <a:pt x="230" y="170"/>
                </a:cubicBezTo>
                <a:cubicBezTo>
                  <a:pt x="230" y="170"/>
                  <a:pt x="230" y="170"/>
                  <a:pt x="230" y="171"/>
                </a:cubicBezTo>
                <a:cubicBezTo>
                  <a:pt x="230" y="171"/>
                  <a:pt x="229" y="172"/>
                  <a:pt x="229" y="172"/>
                </a:cubicBezTo>
                <a:cubicBezTo>
                  <a:pt x="229" y="172"/>
                  <a:pt x="229" y="172"/>
                  <a:pt x="228" y="172"/>
                </a:cubicBezTo>
                <a:cubicBezTo>
                  <a:pt x="226" y="175"/>
                  <a:pt x="223" y="176"/>
                  <a:pt x="220" y="176"/>
                </a:cubicBezTo>
                <a:cubicBezTo>
                  <a:pt x="220" y="176"/>
                  <a:pt x="220" y="176"/>
                  <a:pt x="220" y="176"/>
                </a:cubicBezTo>
                <a:cubicBezTo>
                  <a:pt x="217" y="176"/>
                  <a:pt x="214" y="175"/>
                  <a:pt x="212" y="172"/>
                </a:cubicBezTo>
                <a:cubicBezTo>
                  <a:pt x="183" y="144"/>
                  <a:pt x="183" y="144"/>
                  <a:pt x="183" y="144"/>
                </a:cubicBezTo>
                <a:cubicBezTo>
                  <a:pt x="182" y="144"/>
                  <a:pt x="182" y="144"/>
                  <a:pt x="182" y="144"/>
                </a:cubicBezTo>
                <a:cubicBezTo>
                  <a:pt x="72" y="144"/>
                  <a:pt x="72" y="144"/>
                  <a:pt x="72" y="144"/>
                </a:cubicBezTo>
                <a:cubicBezTo>
                  <a:pt x="65" y="144"/>
                  <a:pt x="60" y="139"/>
                  <a:pt x="60" y="132"/>
                </a:cubicBezTo>
                <a:cubicBezTo>
                  <a:pt x="60" y="12"/>
                  <a:pt x="60" y="12"/>
                  <a:pt x="60" y="12"/>
                </a:cubicBezTo>
                <a:cubicBezTo>
                  <a:pt x="60" y="5"/>
                  <a:pt x="65" y="0"/>
                  <a:pt x="72" y="0"/>
                </a:cubicBezTo>
                <a:cubicBezTo>
                  <a:pt x="240" y="0"/>
                  <a:pt x="240" y="0"/>
                  <a:pt x="240" y="0"/>
                </a:cubicBezTo>
                <a:cubicBezTo>
                  <a:pt x="247" y="0"/>
                  <a:pt x="252" y="5"/>
                  <a:pt x="252" y="12"/>
                </a:cubicBezTo>
                <a:cubicBezTo>
                  <a:pt x="252" y="132"/>
                  <a:pt x="252" y="132"/>
                  <a:pt x="252" y="132"/>
                </a:cubicBezTo>
                <a:cubicBezTo>
                  <a:pt x="252" y="139"/>
                  <a:pt x="247" y="144"/>
                  <a:pt x="240" y="144"/>
                </a:cubicBezTo>
                <a:moveTo>
                  <a:pt x="178" y="156"/>
                </a:moveTo>
                <a:cubicBezTo>
                  <a:pt x="203" y="181"/>
                  <a:pt x="203" y="181"/>
                  <a:pt x="203" y="181"/>
                </a:cubicBezTo>
                <a:cubicBezTo>
                  <a:pt x="203" y="181"/>
                  <a:pt x="203" y="181"/>
                  <a:pt x="203" y="181"/>
                </a:cubicBezTo>
                <a:cubicBezTo>
                  <a:pt x="208" y="185"/>
                  <a:pt x="214" y="188"/>
                  <a:pt x="220" y="188"/>
                </a:cubicBezTo>
                <a:cubicBezTo>
                  <a:pt x="220" y="196"/>
                  <a:pt x="220" y="196"/>
                  <a:pt x="220" y="196"/>
                </a:cubicBezTo>
                <a:cubicBezTo>
                  <a:pt x="220" y="203"/>
                  <a:pt x="215" y="208"/>
                  <a:pt x="208" y="208"/>
                </a:cubicBezTo>
                <a:cubicBezTo>
                  <a:pt x="124" y="208"/>
                  <a:pt x="124" y="208"/>
                  <a:pt x="124" y="208"/>
                </a:cubicBezTo>
                <a:cubicBezTo>
                  <a:pt x="96" y="208"/>
                  <a:pt x="96" y="208"/>
                  <a:pt x="96" y="208"/>
                </a:cubicBezTo>
                <a:cubicBezTo>
                  <a:pt x="84" y="208"/>
                  <a:pt x="84" y="208"/>
                  <a:pt x="84" y="208"/>
                </a:cubicBezTo>
                <a:cubicBezTo>
                  <a:pt x="81" y="208"/>
                  <a:pt x="81" y="208"/>
                  <a:pt x="81" y="208"/>
                </a:cubicBezTo>
                <a:cubicBezTo>
                  <a:pt x="48" y="240"/>
                  <a:pt x="48" y="240"/>
                  <a:pt x="48" y="240"/>
                </a:cubicBezTo>
                <a:cubicBezTo>
                  <a:pt x="46" y="243"/>
                  <a:pt x="43" y="244"/>
                  <a:pt x="40" y="244"/>
                </a:cubicBezTo>
                <a:cubicBezTo>
                  <a:pt x="40" y="244"/>
                  <a:pt x="40" y="244"/>
                  <a:pt x="40" y="244"/>
                </a:cubicBezTo>
                <a:cubicBezTo>
                  <a:pt x="37" y="244"/>
                  <a:pt x="34" y="243"/>
                  <a:pt x="32" y="240"/>
                </a:cubicBezTo>
                <a:cubicBezTo>
                  <a:pt x="31" y="240"/>
                  <a:pt x="31" y="240"/>
                  <a:pt x="31" y="240"/>
                </a:cubicBezTo>
                <a:cubicBezTo>
                  <a:pt x="31" y="240"/>
                  <a:pt x="30" y="239"/>
                  <a:pt x="30" y="239"/>
                </a:cubicBezTo>
                <a:cubicBezTo>
                  <a:pt x="30" y="238"/>
                  <a:pt x="30" y="238"/>
                  <a:pt x="30" y="238"/>
                </a:cubicBezTo>
                <a:cubicBezTo>
                  <a:pt x="29" y="238"/>
                  <a:pt x="29" y="237"/>
                  <a:pt x="29" y="237"/>
                </a:cubicBezTo>
                <a:cubicBezTo>
                  <a:pt x="29" y="236"/>
                  <a:pt x="29" y="236"/>
                  <a:pt x="29" y="236"/>
                </a:cubicBezTo>
                <a:cubicBezTo>
                  <a:pt x="29" y="235"/>
                  <a:pt x="28" y="235"/>
                  <a:pt x="28" y="234"/>
                </a:cubicBezTo>
                <a:cubicBezTo>
                  <a:pt x="28" y="234"/>
                  <a:pt x="28" y="233"/>
                  <a:pt x="28" y="232"/>
                </a:cubicBezTo>
                <a:cubicBezTo>
                  <a:pt x="28" y="208"/>
                  <a:pt x="28" y="208"/>
                  <a:pt x="28" y="208"/>
                </a:cubicBezTo>
                <a:cubicBezTo>
                  <a:pt x="26" y="208"/>
                  <a:pt x="26" y="208"/>
                  <a:pt x="26" y="208"/>
                </a:cubicBezTo>
                <a:cubicBezTo>
                  <a:pt x="12" y="208"/>
                  <a:pt x="12" y="208"/>
                  <a:pt x="12" y="208"/>
                </a:cubicBezTo>
                <a:cubicBezTo>
                  <a:pt x="5" y="208"/>
                  <a:pt x="0" y="203"/>
                  <a:pt x="0" y="196"/>
                </a:cubicBezTo>
                <a:cubicBezTo>
                  <a:pt x="0" y="60"/>
                  <a:pt x="0" y="60"/>
                  <a:pt x="0" y="60"/>
                </a:cubicBezTo>
                <a:cubicBezTo>
                  <a:pt x="0" y="53"/>
                  <a:pt x="5" y="48"/>
                  <a:pt x="12" y="48"/>
                </a:cubicBezTo>
                <a:cubicBezTo>
                  <a:pt x="48" y="48"/>
                  <a:pt x="48" y="48"/>
                  <a:pt x="48" y="48"/>
                </a:cubicBezTo>
                <a:cubicBezTo>
                  <a:pt x="48" y="132"/>
                  <a:pt x="48" y="132"/>
                  <a:pt x="48" y="132"/>
                </a:cubicBezTo>
                <a:cubicBezTo>
                  <a:pt x="48" y="145"/>
                  <a:pt x="59" y="156"/>
                  <a:pt x="72" y="156"/>
                </a:cubicBezTo>
                <a:lnTo>
                  <a:pt x="178" y="156"/>
                </a:lnTo>
                <a:close/>
              </a:path>
            </a:pathLst>
          </a:custGeom>
          <a:solidFill>
            <a:schemeClr val="tx2">
              <a:alpha val="19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10" name="Freeform 15">
            <a:extLst>
              <a:ext uri="{FF2B5EF4-FFF2-40B4-BE49-F238E27FC236}">
                <a16:creationId xmlns:a16="http://schemas.microsoft.com/office/drawing/2014/main" id="{A032903B-1468-41E5-93E3-15C37C785160}"/>
              </a:ext>
            </a:extLst>
          </p:cNvPr>
          <p:cNvSpPr>
            <a:spLocks noEditPoints="1"/>
          </p:cNvSpPr>
          <p:nvPr/>
        </p:nvSpPr>
        <p:spPr bwMode="auto">
          <a:xfrm>
            <a:off x="6738258" y="1763485"/>
            <a:ext cx="293913" cy="295807"/>
          </a:xfrm>
          <a:custGeom>
            <a:avLst/>
            <a:gdLst>
              <a:gd name="T0" fmla="*/ 215150 w 256"/>
              <a:gd name="T1" fmla="*/ 312469 h 236"/>
              <a:gd name="T2" fmla="*/ 172120 w 256"/>
              <a:gd name="T3" fmla="*/ 306092 h 236"/>
              <a:gd name="T4" fmla="*/ 28687 w 256"/>
              <a:gd name="T5" fmla="*/ 361890 h 236"/>
              <a:gd name="T6" fmla="*/ 78091 w 256"/>
              <a:gd name="T7" fmla="*/ 277396 h 236"/>
              <a:gd name="T8" fmla="*/ 0 w 256"/>
              <a:gd name="T9" fmla="*/ 156234 h 236"/>
              <a:gd name="T10" fmla="*/ 215150 w 256"/>
              <a:gd name="T11" fmla="*/ 0 h 236"/>
              <a:gd name="T12" fmla="*/ 407988 w 256"/>
              <a:gd name="T13" fmla="*/ 156234 h 236"/>
              <a:gd name="T14" fmla="*/ 215150 w 256"/>
              <a:gd name="T15" fmla="*/ 312469 h 236"/>
              <a:gd name="T16" fmla="*/ 108372 w 256"/>
              <a:gd name="T17" fmla="*/ 121161 h 236"/>
              <a:gd name="T18" fmla="*/ 70123 w 256"/>
              <a:gd name="T19" fmla="*/ 159423 h 236"/>
              <a:gd name="T20" fmla="*/ 108372 w 256"/>
              <a:gd name="T21" fmla="*/ 197684 h 236"/>
              <a:gd name="T22" fmla="*/ 146621 w 256"/>
              <a:gd name="T23" fmla="*/ 159423 h 236"/>
              <a:gd name="T24" fmla="*/ 108372 w 256"/>
              <a:gd name="T25" fmla="*/ 121161 h 236"/>
              <a:gd name="T26" fmla="*/ 203994 w 256"/>
              <a:gd name="T27" fmla="*/ 121161 h 236"/>
              <a:gd name="T28" fmla="*/ 165745 w 256"/>
              <a:gd name="T29" fmla="*/ 159423 h 236"/>
              <a:gd name="T30" fmla="*/ 203994 w 256"/>
              <a:gd name="T31" fmla="*/ 197684 h 236"/>
              <a:gd name="T32" fmla="*/ 242243 w 256"/>
              <a:gd name="T33" fmla="*/ 159423 h 236"/>
              <a:gd name="T34" fmla="*/ 203994 w 256"/>
              <a:gd name="T35" fmla="*/ 121161 h 236"/>
              <a:gd name="T36" fmla="*/ 299616 w 256"/>
              <a:gd name="T37" fmla="*/ 121161 h 236"/>
              <a:gd name="T38" fmla="*/ 261367 w 256"/>
              <a:gd name="T39" fmla="*/ 159423 h 236"/>
              <a:gd name="T40" fmla="*/ 299616 w 256"/>
              <a:gd name="T41" fmla="*/ 197684 h 236"/>
              <a:gd name="T42" fmla="*/ 337865 w 256"/>
              <a:gd name="T43" fmla="*/ 159423 h 236"/>
              <a:gd name="T44" fmla="*/ 299616 w 256"/>
              <a:gd name="T45" fmla="*/ 121161 h 2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56" h="236">
                <a:moveTo>
                  <a:pt x="135" y="196"/>
                </a:moveTo>
                <a:cubicBezTo>
                  <a:pt x="126" y="196"/>
                  <a:pt x="117" y="193"/>
                  <a:pt x="108" y="192"/>
                </a:cubicBezTo>
                <a:cubicBezTo>
                  <a:pt x="73" y="236"/>
                  <a:pt x="18" y="227"/>
                  <a:pt x="18" y="227"/>
                </a:cubicBezTo>
                <a:cubicBezTo>
                  <a:pt x="57" y="209"/>
                  <a:pt x="56" y="178"/>
                  <a:pt x="49" y="174"/>
                </a:cubicBezTo>
                <a:cubicBezTo>
                  <a:pt x="18" y="156"/>
                  <a:pt x="0" y="129"/>
                  <a:pt x="0" y="98"/>
                </a:cubicBezTo>
                <a:cubicBezTo>
                  <a:pt x="0" y="44"/>
                  <a:pt x="59" y="0"/>
                  <a:pt x="135" y="0"/>
                </a:cubicBezTo>
                <a:cubicBezTo>
                  <a:pt x="210" y="0"/>
                  <a:pt x="256" y="44"/>
                  <a:pt x="256" y="98"/>
                </a:cubicBezTo>
                <a:cubicBezTo>
                  <a:pt x="256" y="152"/>
                  <a:pt x="210" y="196"/>
                  <a:pt x="135" y="196"/>
                </a:cubicBezTo>
                <a:moveTo>
                  <a:pt x="68" y="76"/>
                </a:moveTo>
                <a:cubicBezTo>
                  <a:pt x="55" y="76"/>
                  <a:pt x="44" y="87"/>
                  <a:pt x="44" y="100"/>
                </a:cubicBezTo>
                <a:cubicBezTo>
                  <a:pt x="44" y="113"/>
                  <a:pt x="55" y="124"/>
                  <a:pt x="68" y="124"/>
                </a:cubicBezTo>
                <a:cubicBezTo>
                  <a:pt x="81" y="124"/>
                  <a:pt x="92" y="113"/>
                  <a:pt x="92" y="100"/>
                </a:cubicBezTo>
                <a:cubicBezTo>
                  <a:pt x="92" y="87"/>
                  <a:pt x="81" y="76"/>
                  <a:pt x="68" y="76"/>
                </a:cubicBezTo>
                <a:moveTo>
                  <a:pt x="128" y="76"/>
                </a:moveTo>
                <a:cubicBezTo>
                  <a:pt x="115" y="76"/>
                  <a:pt x="104" y="87"/>
                  <a:pt x="104" y="100"/>
                </a:cubicBezTo>
                <a:cubicBezTo>
                  <a:pt x="104" y="113"/>
                  <a:pt x="115" y="124"/>
                  <a:pt x="128" y="124"/>
                </a:cubicBezTo>
                <a:cubicBezTo>
                  <a:pt x="141" y="124"/>
                  <a:pt x="152" y="113"/>
                  <a:pt x="152" y="100"/>
                </a:cubicBezTo>
                <a:cubicBezTo>
                  <a:pt x="152" y="87"/>
                  <a:pt x="141" y="76"/>
                  <a:pt x="128" y="76"/>
                </a:cubicBezTo>
                <a:moveTo>
                  <a:pt x="188" y="76"/>
                </a:moveTo>
                <a:cubicBezTo>
                  <a:pt x="175" y="76"/>
                  <a:pt x="164" y="87"/>
                  <a:pt x="164" y="100"/>
                </a:cubicBezTo>
                <a:cubicBezTo>
                  <a:pt x="164" y="113"/>
                  <a:pt x="175" y="124"/>
                  <a:pt x="188" y="124"/>
                </a:cubicBezTo>
                <a:cubicBezTo>
                  <a:pt x="201" y="124"/>
                  <a:pt x="212" y="113"/>
                  <a:pt x="212" y="100"/>
                </a:cubicBezTo>
                <a:cubicBezTo>
                  <a:pt x="212" y="87"/>
                  <a:pt x="201" y="76"/>
                  <a:pt x="188" y="76"/>
                </a:cubicBezTo>
              </a:path>
            </a:pathLst>
          </a:custGeom>
          <a:solidFill>
            <a:schemeClr val="tx2">
              <a:alpha val="19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11" name="Freeform 16">
            <a:extLst>
              <a:ext uri="{FF2B5EF4-FFF2-40B4-BE49-F238E27FC236}">
                <a16:creationId xmlns:a16="http://schemas.microsoft.com/office/drawing/2014/main" id="{4EF5FEAB-303E-4356-990C-BB83012BA097}"/>
              </a:ext>
            </a:extLst>
          </p:cNvPr>
          <p:cNvSpPr>
            <a:spLocks/>
          </p:cNvSpPr>
          <p:nvPr/>
        </p:nvSpPr>
        <p:spPr bwMode="auto">
          <a:xfrm>
            <a:off x="888005" y="6018151"/>
            <a:ext cx="295056" cy="295807"/>
          </a:xfrm>
          <a:custGeom>
            <a:avLst/>
            <a:gdLst>
              <a:gd name="T0" fmla="*/ 215987 w 256"/>
              <a:gd name="T1" fmla="*/ 0 h 236"/>
              <a:gd name="T2" fmla="*/ 409575 w 256"/>
              <a:gd name="T3" fmla="*/ 156234 h 236"/>
              <a:gd name="T4" fmla="*/ 215987 w 256"/>
              <a:gd name="T5" fmla="*/ 312469 h 236"/>
              <a:gd name="T6" fmla="*/ 172789 w 256"/>
              <a:gd name="T7" fmla="*/ 306092 h 236"/>
              <a:gd name="T8" fmla="*/ 28798 w 256"/>
              <a:gd name="T9" fmla="*/ 361890 h 236"/>
              <a:gd name="T10" fmla="*/ 78395 w 256"/>
              <a:gd name="T11" fmla="*/ 277396 h 236"/>
              <a:gd name="T12" fmla="*/ 0 w 256"/>
              <a:gd name="T13" fmla="*/ 156234 h 236"/>
              <a:gd name="T14" fmla="*/ 215987 w 256"/>
              <a:gd name="T15" fmla="*/ 0 h 2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56" h="236">
                <a:moveTo>
                  <a:pt x="135" y="0"/>
                </a:moveTo>
                <a:cubicBezTo>
                  <a:pt x="210" y="0"/>
                  <a:pt x="256" y="44"/>
                  <a:pt x="256" y="98"/>
                </a:cubicBezTo>
                <a:cubicBezTo>
                  <a:pt x="256" y="152"/>
                  <a:pt x="210" y="196"/>
                  <a:pt x="135" y="196"/>
                </a:cubicBezTo>
                <a:cubicBezTo>
                  <a:pt x="126" y="196"/>
                  <a:pt x="117" y="193"/>
                  <a:pt x="108" y="192"/>
                </a:cubicBezTo>
                <a:cubicBezTo>
                  <a:pt x="73" y="236"/>
                  <a:pt x="18" y="227"/>
                  <a:pt x="18" y="227"/>
                </a:cubicBezTo>
                <a:cubicBezTo>
                  <a:pt x="57" y="209"/>
                  <a:pt x="56" y="178"/>
                  <a:pt x="49" y="174"/>
                </a:cubicBezTo>
                <a:cubicBezTo>
                  <a:pt x="18" y="156"/>
                  <a:pt x="0" y="129"/>
                  <a:pt x="0" y="98"/>
                </a:cubicBezTo>
                <a:cubicBezTo>
                  <a:pt x="0" y="44"/>
                  <a:pt x="59" y="0"/>
                  <a:pt x="135" y="0"/>
                </a:cubicBezTo>
              </a:path>
            </a:pathLst>
          </a:custGeom>
          <a:solidFill>
            <a:schemeClr val="tx2">
              <a:alpha val="19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13" name="Freeform 75">
            <a:extLst>
              <a:ext uri="{FF2B5EF4-FFF2-40B4-BE49-F238E27FC236}">
                <a16:creationId xmlns:a16="http://schemas.microsoft.com/office/drawing/2014/main" id="{3E877329-9D81-4B5E-92A2-B8B058AF7029}"/>
              </a:ext>
            </a:extLst>
          </p:cNvPr>
          <p:cNvSpPr>
            <a:spLocks noEditPoints="1"/>
          </p:cNvSpPr>
          <p:nvPr/>
        </p:nvSpPr>
        <p:spPr bwMode="auto">
          <a:xfrm>
            <a:off x="10565085" y="6124717"/>
            <a:ext cx="293913" cy="320770"/>
          </a:xfrm>
          <a:custGeom>
            <a:avLst/>
            <a:gdLst>
              <a:gd name="T0" fmla="*/ 203994 w 256"/>
              <a:gd name="T1" fmla="*/ 407988 h 256"/>
              <a:gd name="T2" fmla="*/ 0 w 256"/>
              <a:gd name="T3" fmla="*/ 203994 h 256"/>
              <a:gd name="T4" fmla="*/ 203994 w 256"/>
              <a:gd name="T5" fmla="*/ 0 h 256"/>
              <a:gd name="T6" fmla="*/ 407988 w 256"/>
              <a:gd name="T7" fmla="*/ 203994 h 256"/>
              <a:gd name="T8" fmla="*/ 203994 w 256"/>
              <a:gd name="T9" fmla="*/ 407988 h 256"/>
              <a:gd name="T10" fmla="*/ 203994 w 256"/>
              <a:gd name="T11" fmla="*/ 38249 h 256"/>
              <a:gd name="T12" fmla="*/ 38249 w 256"/>
              <a:gd name="T13" fmla="*/ 203994 h 256"/>
              <a:gd name="T14" fmla="*/ 203994 w 256"/>
              <a:gd name="T15" fmla="*/ 369739 h 256"/>
              <a:gd name="T16" fmla="*/ 369739 w 256"/>
              <a:gd name="T17" fmla="*/ 203994 h 256"/>
              <a:gd name="T18" fmla="*/ 203994 w 256"/>
              <a:gd name="T19" fmla="*/ 38249 h 256"/>
              <a:gd name="T20" fmla="*/ 254993 w 256"/>
              <a:gd name="T21" fmla="*/ 274117 h 256"/>
              <a:gd name="T22" fmla="*/ 152996 w 256"/>
              <a:gd name="T23" fmla="*/ 274117 h 256"/>
              <a:gd name="T24" fmla="*/ 133871 w 256"/>
              <a:gd name="T25" fmla="*/ 254993 h 256"/>
              <a:gd name="T26" fmla="*/ 133871 w 256"/>
              <a:gd name="T27" fmla="*/ 152996 h 256"/>
              <a:gd name="T28" fmla="*/ 152996 w 256"/>
              <a:gd name="T29" fmla="*/ 133871 h 256"/>
              <a:gd name="T30" fmla="*/ 254993 w 256"/>
              <a:gd name="T31" fmla="*/ 133871 h 256"/>
              <a:gd name="T32" fmla="*/ 274117 w 256"/>
              <a:gd name="T33" fmla="*/ 152996 h 256"/>
              <a:gd name="T34" fmla="*/ 274117 w 256"/>
              <a:gd name="T35" fmla="*/ 254993 h 256"/>
              <a:gd name="T36" fmla="*/ 254993 w 256"/>
              <a:gd name="T37" fmla="*/ 274117 h 25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256" h="256">
                <a:moveTo>
                  <a:pt x="128" y="256"/>
                </a:moveTo>
                <a:cubicBezTo>
                  <a:pt x="57" y="256"/>
                  <a:pt x="0" y="199"/>
                  <a:pt x="0" y="128"/>
                </a:cubicBezTo>
                <a:cubicBezTo>
                  <a:pt x="0" y="57"/>
                  <a:pt x="57" y="0"/>
                  <a:pt x="128" y="0"/>
                </a:cubicBezTo>
                <a:cubicBezTo>
                  <a:pt x="199" y="0"/>
                  <a:pt x="256" y="57"/>
                  <a:pt x="256" y="128"/>
                </a:cubicBezTo>
                <a:cubicBezTo>
                  <a:pt x="256" y="199"/>
                  <a:pt x="199" y="256"/>
                  <a:pt x="128" y="256"/>
                </a:cubicBezTo>
                <a:moveTo>
                  <a:pt x="128" y="24"/>
                </a:moveTo>
                <a:cubicBezTo>
                  <a:pt x="71" y="24"/>
                  <a:pt x="24" y="71"/>
                  <a:pt x="24" y="128"/>
                </a:cubicBezTo>
                <a:cubicBezTo>
                  <a:pt x="24" y="185"/>
                  <a:pt x="71" y="232"/>
                  <a:pt x="128" y="232"/>
                </a:cubicBezTo>
                <a:cubicBezTo>
                  <a:pt x="185" y="232"/>
                  <a:pt x="232" y="185"/>
                  <a:pt x="232" y="128"/>
                </a:cubicBezTo>
                <a:cubicBezTo>
                  <a:pt x="232" y="71"/>
                  <a:pt x="185" y="24"/>
                  <a:pt x="128" y="24"/>
                </a:cubicBezTo>
                <a:moveTo>
                  <a:pt x="160" y="172"/>
                </a:moveTo>
                <a:cubicBezTo>
                  <a:pt x="96" y="172"/>
                  <a:pt x="96" y="172"/>
                  <a:pt x="96" y="172"/>
                </a:cubicBezTo>
                <a:cubicBezTo>
                  <a:pt x="89" y="172"/>
                  <a:pt x="84" y="167"/>
                  <a:pt x="84" y="160"/>
                </a:cubicBezTo>
                <a:cubicBezTo>
                  <a:pt x="84" y="96"/>
                  <a:pt x="84" y="96"/>
                  <a:pt x="84" y="96"/>
                </a:cubicBezTo>
                <a:cubicBezTo>
                  <a:pt x="84" y="89"/>
                  <a:pt x="89" y="84"/>
                  <a:pt x="96" y="84"/>
                </a:cubicBezTo>
                <a:cubicBezTo>
                  <a:pt x="160" y="84"/>
                  <a:pt x="160" y="84"/>
                  <a:pt x="160" y="84"/>
                </a:cubicBezTo>
                <a:cubicBezTo>
                  <a:pt x="167" y="84"/>
                  <a:pt x="172" y="89"/>
                  <a:pt x="172" y="96"/>
                </a:cubicBezTo>
                <a:cubicBezTo>
                  <a:pt x="172" y="160"/>
                  <a:pt x="172" y="160"/>
                  <a:pt x="172" y="160"/>
                </a:cubicBezTo>
                <a:cubicBezTo>
                  <a:pt x="172" y="167"/>
                  <a:pt x="167" y="172"/>
                  <a:pt x="160" y="172"/>
                </a:cubicBezTo>
              </a:path>
            </a:pathLst>
          </a:custGeom>
          <a:solidFill>
            <a:schemeClr val="tx2">
              <a:alpha val="19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14" name="Freeform 76">
            <a:extLst>
              <a:ext uri="{FF2B5EF4-FFF2-40B4-BE49-F238E27FC236}">
                <a16:creationId xmlns:a16="http://schemas.microsoft.com/office/drawing/2014/main" id="{9A16A93A-8A83-43B5-9D2E-92E9C4F9EBF0}"/>
              </a:ext>
            </a:extLst>
          </p:cNvPr>
          <p:cNvSpPr>
            <a:spLocks noEditPoints="1"/>
          </p:cNvSpPr>
          <p:nvPr/>
        </p:nvSpPr>
        <p:spPr bwMode="auto">
          <a:xfrm>
            <a:off x="888005" y="1541831"/>
            <a:ext cx="295056" cy="320770"/>
          </a:xfrm>
          <a:custGeom>
            <a:avLst/>
            <a:gdLst>
              <a:gd name="T0" fmla="*/ 204788 w 256"/>
              <a:gd name="T1" fmla="*/ 407988 h 256"/>
              <a:gd name="T2" fmla="*/ 0 w 256"/>
              <a:gd name="T3" fmla="*/ 203994 h 256"/>
              <a:gd name="T4" fmla="*/ 204788 w 256"/>
              <a:gd name="T5" fmla="*/ 0 h 256"/>
              <a:gd name="T6" fmla="*/ 409575 w 256"/>
              <a:gd name="T7" fmla="*/ 203994 h 256"/>
              <a:gd name="T8" fmla="*/ 204788 w 256"/>
              <a:gd name="T9" fmla="*/ 407988 h 256"/>
              <a:gd name="T10" fmla="*/ 204788 w 256"/>
              <a:gd name="T11" fmla="*/ 38249 h 256"/>
              <a:gd name="T12" fmla="*/ 38398 w 256"/>
              <a:gd name="T13" fmla="*/ 203994 h 256"/>
              <a:gd name="T14" fmla="*/ 204788 w 256"/>
              <a:gd name="T15" fmla="*/ 369739 h 256"/>
              <a:gd name="T16" fmla="*/ 371177 w 256"/>
              <a:gd name="T17" fmla="*/ 203994 h 256"/>
              <a:gd name="T18" fmla="*/ 204788 w 256"/>
              <a:gd name="T19" fmla="*/ 38249 h 256"/>
              <a:gd name="T20" fmla="*/ 265584 w 256"/>
              <a:gd name="T21" fmla="*/ 219931 h 256"/>
              <a:gd name="T22" fmla="*/ 163190 w 256"/>
              <a:gd name="T23" fmla="*/ 283679 h 256"/>
              <a:gd name="T24" fmla="*/ 163190 w 256"/>
              <a:gd name="T25" fmla="*/ 283679 h 256"/>
              <a:gd name="T26" fmla="*/ 161590 w 256"/>
              <a:gd name="T27" fmla="*/ 285273 h 256"/>
              <a:gd name="T28" fmla="*/ 161590 w 256"/>
              <a:gd name="T29" fmla="*/ 285273 h 256"/>
              <a:gd name="T30" fmla="*/ 158390 w 256"/>
              <a:gd name="T31" fmla="*/ 286867 h 256"/>
              <a:gd name="T32" fmla="*/ 158390 w 256"/>
              <a:gd name="T33" fmla="*/ 286867 h 256"/>
              <a:gd name="T34" fmla="*/ 158390 w 256"/>
              <a:gd name="T35" fmla="*/ 286867 h 256"/>
              <a:gd name="T36" fmla="*/ 158390 w 256"/>
              <a:gd name="T37" fmla="*/ 286867 h 256"/>
              <a:gd name="T38" fmla="*/ 156790 w 256"/>
              <a:gd name="T39" fmla="*/ 286867 h 256"/>
              <a:gd name="T40" fmla="*/ 156790 w 256"/>
              <a:gd name="T41" fmla="*/ 286867 h 256"/>
              <a:gd name="T42" fmla="*/ 155191 w 256"/>
              <a:gd name="T43" fmla="*/ 286867 h 256"/>
              <a:gd name="T44" fmla="*/ 155191 w 256"/>
              <a:gd name="T45" fmla="*/ 286867 h 256"/>
              <a:gd name="T46" fmla="*/ 153591 w 256"/>
              <a:gd name="T47" fmla="*/ 286867 h 256"/>
              <a:gd name="T48" fmla="*/ 134392 w 256"/>
              <a:gd name="T49" fmla="*/ 267742 h 256"/>
              <a:gd name="T50" fmla="*/ 134392 w 256"/>
              <a:gd name="T51" fmla="*/ 140246 h 256"/>
              <a:gd name="T52" fmla="*/ 153591 w 256"/>
              <a:gd name="T53" fmla="*/ 121121 h 256"/>
              <a:gd name="T54" fmla="*/ 164790 w 256"/>
              <a:gd name="T55" fmla="*/ 124309 h 256"/>
              <a:gd name="T56" fmla="*/ 265584 w 256"/>
              <a:gd name="T57" fmla="*/ 188057 h 256"/>
              <a:gd name="T58" fmla="*/ 275183 w 256"/>
              <a:gd name="T59" fmla="*/ 203994 h 256"/>
              <a:gd name="T60" fmla="*/ 265584 w 256"/>
              <a:gd name="T61" fmla="*/ 219931 h 25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56" h="256">
                <a:moveTo>
                  <a:pt x="128" y="256"/>
                </a:moveTo>
                <a:cubicBezTo>
                  <a:pt x="57" y="256"/>
                  <a:pt x="0" y="199"/>
                  <a:pt x="0" y="128"/>
                </a:cubicBezTo>
                <a:cubicBezTo>
                  <a:pt x="0" y="57"/>
                  <a:pt x="57" y="0"/>
                  <a:pt x="128" y="0"/>
                </a:cubicBezTo>
                <a:cubicBezTo>
                  <a:pt x="199" y="0"/>
                  <a:pt x="256" y="57"/>
                  <a:pt x="256" y="128"/>
                </a:cubicBezTo>
                <a:cubicBezTo>
                  <a:pt x="256" y="199"/>
                  <a:pt x="199" y="256"/>
                  <a:pt x="128" y="256"/>
                </a:cubicBezTo>
                <a:moveTo>
                  <a:pt x="128" y="24"/>
                </a:moveTo>
                <a:cubicBezTo>
                  <a:pt x="71" y="24"/>
                  <a:pt x="24" y="71"/>
                  <a:pt x="24" y="128"/>
                </a:cubicBezTo>
                <a:cubicBezTo>
                  <a:pt x="24" y="185"/>
                  <a:pt x="71" y="232"/>
                  <a:pt x="128" y="232"/>
                </a:cubicBezTo>
                <a:cubicBezTo>
                  <a:pt x="185" y="232"/>
                  <a:pt x="232" y="185"/>
                  <a:pt x="232" y="128"/>
                </a:cubicBezTo>
                <a:cubicBezTo>
                  <a:pt x="232" y="71"/>
                  <a:pt x="185" y="24"/>
                  <a:pt x="128" y="24"/>
                </a:cubicBezTo>
                <a:moveTo>
                  <a:pt x="166" y="138"/>
                </a:moveTo>
                <a:cubicBezTo>
                  <a:pt x="102" y="178"/>
                  <a:pt x="102" y="178"/>
                  <a:pt x="102" y="178"/>
                </a:cubicBezTo>
                <a:cubicBezTo>
                  <a:pt x="102" y="178"/>
                  <a:pt x="102" y="178"/>
                  <a:pt x="102" y="178"/>
                </a:cubicBezTo>
                <a:cubicBezTo>
                  <a:pt x="102" y="178"/>
                  <a:pt x="101" y="179"/>
                  <a:pt x="101" y="179"/>
                </a:cubicBezTo>
                <a:cubicBezTo>
                  <a:pt x="101" y="179"/>
                  <a:pt x="101" y="179"/>
                  <a:pt x="101" y="179"/>
                </a:cubicBezTo>
                <a:cubicBezTo>
                  <a:pt x="100" y="179"/>
                  <a:pt x="100" y="179"/>
                  <a:pt x="99" y="180"/>
                </a:cubicBezTo>
                <a:cubicBezTo>
                  <a:pt x="99" y="180"/>
                  <a:pt x="99" y="180"/>
                  <a:pt x="99" y="180"/>
                </a:cubicBezTo>
                <a:cubicBezTo>
                  <a:pt x="99" y="180"/>
                  <a:pt x="99" y="180"/>
                  <a:pt x="99" y="180"/>
                </a:cubicBezTo>
                <a:cubicBezTo>
                  <a:pt x="99" y="180"/>
                  <a:pt x="99" y="180"/>
                  <a:pt x="99" y="180"/>
                </a:cubicBezTo>
                <a:cubicBezTo>
                  <a:pt x="98" y="180"/>
                  <a:pt x="98" y="180"/>
                  <a:pt x="98" y="180"/>
                </a:cubicBezTo>
                <a:cubicBezTo>
                  <a:pt x="98" y="180"/>
                  <a:pt x="98" y="180"/>
                  <a:pt x="98" y="180"/>
                </a:cubicBezTo>
                <a:cubicBezTo>
                  <a:pt x="97" y="180"/>
                  <a:pt x="97" y="180"/>
                  <a:pt x="97" y="180"/>
                </a:cubicBezTo>
                <a:cubicBezTo>
                  <a:pt x="97" y="180"/>
                  <a:pt x="97" y="180"/>
                  <a:pt x="97" y="180"/>
                </a:cubicBezTo>
                <a:cubicBezTo>
                  <a:pt x="97" y="180"/>
                  <a:pt x="96" y="180"/>
                  <a:pt x="96" y="180"/>
                </a:cubicBezTo>
                <a:cubicBezTo>
                  <a:pt x="89" y="180"/>
                  <a:pt x="84" y="175"/>
                  <a:pt x="84" y="168"/>
                </a:cubicBezTo>
                <a:cubicBezTo>
                  <a:pt x="84" y="88"/>
                  <a:pt x="84" y="88"/>
                  <a:pt x="84" y="88"/>
                </a:cubicBezTo>
                <a:cubicBezTo>
                  <a:pt x="84" y="81"/>
                  <a:pt x="89" y="76"/>
                  <a:pt x="96" y="76"/>
                </a:cubicBezTo>
                <a:cubicBezTo>
                  <a:pt x="99" y="76"/>
                  <a:pt x="101" y="77"/>
                  <a:pt x="103" y="78"/>
                </a:cubicBezTo>
                <a:cubicBezTo>
                  <a:pt x="166" y="118"/>
                  <a:pt x="166" y="118"/>
                  <a:pt x="166" y="118"/>
                </a:cubicBezTo>
                <a:cubicBezTo>
                  <a:pt x="170" y="120"/>
                  <a:pt x="172" y="124"/>
                  <a:pt x="172" y="128"/>
                </a:cubicBezTo>
                <a:cubicBezTo>
                  <a:pt x="172" y="132"/>
                  <a:pt x="170" y="136"/>
                  <a:pt x="166" y="138"/>
                </a:cubicBezTo>
              </a:path>
            </a:pathLst>
          </a:custGeom>
          <a:solidFill>
            <a:schemeClr val="tx2">
              <a:alpha val="19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15" name="Freeform 79">
            <a:extLst>
              <a:ext uri="{FF2B5EF4-FFF2-40B4-BE49-F238E27FC236}">
                <a16:creationId xmlns:a16="http://schemas.microsoft.com/office/drawing/2014/main" id="{AB322375-0921-49D4-9F87-E6E9242EE9B3}"/>
              </a:ext>
            </a:extLst>
          </p:cNvPr>
          <p:cNvSpPr>
            <a:spLocks noEditPoints="1"/>
          </p:cNvSpPr>
          <p:nvPr/>
        </p:nvSpPr>
        <p:spPr bwMode="auto">
          <a:xfrm>
            <a:off x="9613381" y="2864254"/>
            <a:ext cx="285907" cy="302048"/>
          </a:xfrm>
          <a:custGeom>
            <a:avLst/>
            <a:gdLst>
              <a:gd name="T0" fmla="*/ 377671 w 248"/>
              <a:gd name="T1" fmla="*/ 320146 h 240"/>
              <a:gd name="T2" fmla="*/ 281653 w 248"/>
              <a:gd name="T3" fmla="*/ 320146 h 240"/>
              <a:gd name="T4" fmla="*/ 256048 w 248"/>
              <a:gd name="T5" fmla="*/ 320146 h 240"/>
              <a:gd name="T6" fmla="*/ 256048 w 248"/>
              <a:gd name="T7" fmla="*/ 352160 h 240"/>
              <a:gd name="T8" fmla="*/ 281653 w 248"/>
              <a:gd name="T9" fmla="*/ 377772 h 240"/>
              <a:gd name="T10" fmla="*/ 281653 w 248"/>
              <a:gd name="T11" fmla="*/ 384175 h 240"/>
              <a:gd name="T12" fmla="*/ 115222 w 248"/>
              <a:gd name="T13" fmla="*/ 384175 h 240"/>
              <a:gd name="T14" fmla="*/ 115222 w 248"/>
              <a:gd name="T15" fmla="*/ 377772 h 240"/>
              <a:gd name="T16" fmla="*/ 140827 w 248"/>
              <a:gd name="T17" fmla="*/ 352160 h 240"/>
              <a:gd name="T18" fmla="*/ 140827 w 248"/>
              <a:gd name="T19" fmla="*/ 320146 h 240"/>
              <a:gd name="T20" fmla="*/ 115222 w 248"/>
              <a:gd name="T21" fmla="*/ 320146 h 240"/>
              <a:gd name="T22" fmla="*/ 19204 w 248"/>
              <a:gd name="T23" fmla="*/ 320146 h 240"/>
              <a:gd name="T24" fmla="*/ 0 w 248"/>
              <a:gd name="T25" fmla="*/ 300937 h 240"/>
              <a:gd name="T26" fmla="*/ 0 w 248"/>
              <a:gd name="T27" fmla="*/ 44820 h 240"/>
              <a:gd name="T28" fmla="*/ 19204 w 248"/>
              <a:gd name="T29" fmla="*/ 25612 h 240"/>
              <a:gd name="T30" fmla="*/ 137626 w 248"/>
              <a:gd name="T31" fmla="*/ 25612 h 240"/>
              <a:gd name="T32" fmla="*/ 112021 w 248"/>
              <a:gd name="T33" fmla="*/ 51223 h 240"/>
              <a:gd name="T34" fmla="*/ 25605 w 248"/>
              <a:gd name="T35" fmla="*/ 51223 h 240"/>
              <a:gd name="T36" fmla="*/ 25605 w 248"/>
              <a:gd name="T37" fmla="*/ 268923 h 240"/>
              <a:gd name="T38" fmla="*/ 371270 w 248"/>
              <a:gd name="T39" fmla="*/ 268923 h 240"/>
              <a:gd name="T40" fmla="*/ 371270 w 248"/>
              <a:gd name="T41" fmla="*/ 51223 h 240"/>
              <a:gd name="T42" fmla="*/ 284854 w 248"/>
              <a:gd name="T43" fmla="*/ 51223 h 240"/>
              <a:gd name="T44" fmla="*/ 259249 w 248"/>
              <a:gd name="T45" fmla="*/ 25612 h 240"/>
              <a:gd name="T46" fmla="*/ 377671 w 248"/>
              <a:gd name="T47" fmla="*/ 25612 h 240"/>
              <a:gd name="T48" fmla="*/ 396875 w 248"/>
              <a:gd name="T49" fmla="*/ 44820 h 240"/>
              <a:gd name="T50" fmla="*/ 396875 w 248"/>
              <a:gd name="T51" fmla="*/ 300937 h 240"/>
              <a:gd name="T52" fmla="*/ 377671 w 248"/>
              <a:gd name="T53" fmla="*/ 320146 h 240"/>
              <a:gd name="T54" fmla="*/ 243246 w 248"/>
              <a:gd name="T55" fmla="*/ 83238 h 240"/>
              <a:gd name="T56" fmla="*/ 230444 w 248"/>
              <a:gd name="T57" fmla="*/ 76835 h 240"/>
              <a:gd name="T58" fmla="*/ 217641 w 248"/>
              <a:gd name="T59" fmla="*/ 65630 h 240"/>
              <a:gd name="T60" fmla="*/ 217641 w 248"/>
              <a:gd name="T61" fmla="*/ 153670 h 240"/>
              <a:gd name="T62" fmla="*/ 198438 w 248"/>
              <a:gd name="T63" fmla="*/ 172879 h 240"/>
              <a:gd name="T64" fmla="*/ 179234 w 248"/>
              <a:gd name="T65" fmla="*/ 153670 h 240"/>
              <a:gd name="T66" fmla="*/ 179234 w 248"/>
              <a:gd name="T67" fmla="*/ 65630 h 240"/>
              <a:gd name="T68" fmla="*/ 166431 w 248"/>
              <a:gd name="T69" fmla="*/ 76835 h 240"/>
              <a:gd name="T70" fmla="*/ 153629 w 248"/>
              <a:gd name="T71" fmla="*/ 83238 h 240"/>
              <a:gd name="T72" fmla="*/ 134425 w 248"/>
              <a:gd name="T73" fmla="*/ 64029 h 240"/>
              <a:gd name="T74" fmla="*/ 140827 w 248"/>
              <a:gd name="T75" fmla="*/ 51223 h 240"/>
              <a:gd name="T76" fmla="*/ 185635 w 248"/>
              <a:gd name="T77" fmla="*/ 6403 h 240"/>
              <a:gd name="T78" fmla="*/ 198438 w 248"/>
              <a:gd name="T79" fmla="*/ 0 h 240"/>
              <a:gd name="T80" fmla="*/ 211240 w 248"/>
              <a:gd name="T81" fmla="*/ 6403 h 240"/>
              <a:gd name="T82" fmla="*/ 256048 w 248"/>
              <a:gd name="T83" fmla="*/ 51223 h 240"/>
              <a:gd name="T84" fmla="*/ 262450 w 248"/>
              <a:gd name="T85" fmla="*/ 64029 h 240"/>
              <a:gd name="T86" fmla="*/ 243246 w 248"/>
              <a:gd name="T87" fmla="*/ 83238 h 240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248" h="240">
                <a:moveTo>
                  <a:pt x="236" y="200"/>
                </a:moveTo>
                <a:cubicBezTo>
                  <a:pt x="176" y="200"/>
                  <a:pt x="176" y="200"/>
                  <a:pt x="176" y="200"/>
                </a:cubicBezTo>
                <a:cubicBezTo>
                  <a:pt x="160" y="200"/>
                  <a:pt x="160" y="200"/>
                  <a:pt x="160" y="200"/>
                </a:cubicBezTo>
                <a:cubicBezTo>
                  <a:pt x="160" y="220"/>
                  <a:pt x="160" y="220"/>
                  <a:pt x="160" y="220"/>
                </a:cubicBezTo>
                <a:cubicBezTo>
                  <a:pt x="176" y="236"/>
                  <a:pt x="176" y="236"/>
                  <a:pt x="176" y="236"/>
                </a:cubicBezTo>
                <a:cubicBezTo>
                  <a:pt x="176" y="240"/>
                  <a:pt x="176" y="240"/>
                  <a:pt x="176" y="240"/>
                </a:cubicBezTo>
                <a:cubicBezTo>
                  <a:pt x="72" y="240"/>
                  <a:pt x="72" y="240"/>
                  <a:pt x="72" y="240"/>
                </a:cubicBezTo>
                <a:cubicBezTo>
                  <a:pt x="72" y="236"/>
                  <a:pt x="72" y="236"/>
                  <a:pt x="72" y="236"/>
                </a:cubicBezTo>
                <a:cubicBezTo>
                  <a:pt x="88" y="220"/>
                  <a:pt x="88" y="220"/>
                  <a:pt x="88" y="220"/>
                </a:cubicBezTo>
                <a:cubicBezTo>
                  <a:pt x="88" y="200"/>
                  <a:pt x="88" y="200"/>
                  <a:pt x="88" y="200"/>
                </a:cubicBezTo>
                <a:cubicBezTo>
                  <a:pt x="72" y="200"/>
                  <a:pt x="72" y="200"/>
                  <a:pt x="72" y="200"/>
                </a:cubicBezTo>
                <a:cubicBezTo>
                  <a:pt x="12" y="200"/>
                  <a:pt x="12" y="200"/>
                  <a:pt x="12" y="200"/>
                </a:cubicBezTo>
                <a:cubicBezTo>
                  <a:pt x="5" y="200"/>
                  <a:pt x="0" y="195"/>
                  <a:pt x="0" y="188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21"/>
                  <a:pt x="5" y="16"/>
                  <a:pt x="12" y="16"/>
                </a:cubicBezTo>
                <a:cubicBezTo>
                  <a:pt x="86" y="16"/>
                  <a:pt x="86" y="16"/>
                  <a:pt x="86" y="16"/>
                </a:cubicBezTo>
                <a:cubicBezTo>
                  <a:pt x="70" y="32"/>
                  <a:pt x="70" y="32"/>
                  <a:pt x="70" y="32"/>
                </a:cubicBezTo>
                <a:cubicBezTo>
                  <a:pt x="16" y="32"/>
                  <a:pt x="16" y="32"/>
                  <a:pt x="16" y="32"/>
                </a:cubicBezTo>
                <a:cubicBezTo>
                  <a:pt x="16" y="168"/>
                  <a:pt x="16" y="168"/>
                  <a:pt x="16" y="168"/>
                </a:cubicBezTo>
                <a:cubicBezTo>
                  <a:pt x="232" y="168"/>
                  <a:pt x="232" y="168"/>
                  <a:pt x="232" y="168"/>
                </a:cubicBezTo>
                <a:cubicBezTo>
                  <a:pt x="232" y="32"/>
                  <a:pt x="232" y="32"/>
                  <a:pt x="232" y="32"/>
                </a:cubicBezTo>
                <a:cubicBezTo>
                  <a:pt x="178" y="32"/>
                  <a:pt x="178" y="32"/>
                  <a:pt x="178" y="32"/>
                </a:cubicBezTo>
                <a:cubicBezTo>
                  <a:pt x="162" y="16"/>
                  <a:pt x="162" y="16"/>
                  <a:pt x="162" y="16"/>
                </a:cubicBezTo>
                <a:cubicBezTo>
                  <a:pt x="236" y="16"/>
                  <a:pt x="236" y="16"/>
                  <a:pt x="236" y="16"/>
                </a:cubicBezTo>
                <a:cubicBezTo>
                  <a:pt x="243" y="16"/>
                  <a:pt x="248" y="21"/>
                  <a:pt x="248" y="28"/>
                </a:cubicBezTo>
                <a:cubicBezTo>
                  <a:pt x="248" y="188"/>
                  <a:pt x="248" y="188"/>
                  <a:pt x="248" y="188"/>
                </a:cubicBezTo>
                <a:cubicBezTo>
                  <a:pt x="248" y="195"/>
                  <a:pt x="243" y="200"/>
                  <a:pt x="236" y="200"/>
                </a:cubicBezTo>
                <a:moveTo>
                  <a:pt x="152" y="52"/>
                </a:moveTo>
                <a:cubicBezTo>
                  <a:pt x="149" y="52"/>
                  <a:pt x="146" y="51"/>
                  <a:pt x="144" y="48"/>
                </a:cubicBezTo>
                <a:cubicBezTo>
                  <a:pt x="136" y="41"/>
                  <a:pt x="136" y="41"/>
                  <a:pt x="136" y="41"/>
                </a:cubicBezTo>
                <a:cubicBezTo>
                  <a:pt x="136" y="96"/>
                  <a:pt x="136" y="96"/>
                  <a:pt x="136" y="96"/>
                </a:cubicBezTo>
                <a:cubicBezTo>
                  <a:pt x="136" y="103"/>
                  <a:pt x="131" y="108"/>
                  <a:pt x="124" y="108"/>
                </a:cubicBezTo>
                <a:cubicBezTo>
                  <a:pt x="117" y="108"/>
                  <a:pt x="112" y="103"/>
                  <a:pt x="112" y="96"/>
                </a:cubicBezTo>
                <a:cubicBezTo>
                  <a:pt x="112" y="41"/>
                  <a:pt x="112" y="41"/>
                  <a:pt x="112" y="41"/>
                </a:cubicBezTo>
                <a:cubicBezTo>
                  <a:pt x="104" y="48"/>
                  <a:pt x="104" y="48"/>
                  <a:pt x="104" y="48"/>
                </a:cubicBezTo>
                <a:cubicBezTo>
                  <a:pt x="102" y="51"/>
                  <a:pt x="99" y="52"/>
                  <a:pt x="96" y="52"/>
                </a:cubicBezTo>
                <a:cubicBezTo>
                  <a:pt x="89" y="52"/>
                  <a:pt x="84" y="47"/>
                  <a:pt x="84" y="40"/>
                </a:cubicBezTo>
                <a:cubicBezTo>
                  <a:pt x="84" y="37"/>
                  <a:pt x="85" y="34"/>
                  <a:pt x="88" y="32"/>
                </a:cubicBezTo>
                <a:cubicBezTo>
                  <a:pt x="116" y="4"/>
                  <a:pt x="116" y="4"/>
                  <a:pt x="116" y="4"/>
                </a:cubicBezTo>
                <a:cubicBezTo>
                  <a:pt x="118" y="1"/>
                  <a:pt x="121" y="0"/>
                  <a:pt x="124" y="0"/>
                </a:cubicBezTo>
                <a:cubicBezTo>
                  <a:pt x="127" y="0"/>
                  <a:pt x="130" y="1"/>
                  <a:pt x="132" y="4"/>
                </a:cubicBezTo>
                <a:cubicBezTo>
                  <a:pt x="160" y="32"/>
                  <a:pt x="160" y="32"/>
                  <a:pt x="160" y="32"/>
                </a:cubicBezTo>
                <a:cubicBezTo>
                  <a:pt x="163" y="34"/>
                  <a:pt x="164" y="37"/>
                  <a:pt x="164" y="40"/>
                </a:cubicBezTo>
                <a:cubicBezTo>
                  <a:pt x="164" y="47"/>
                  <a:pt x="159" y="52"/>
                  <a:pt x="152" y="52"/>
                </a:cubicBezTo>
              </a:path>
            </a:pathLst>
          </a:custGeom>
          <a:solidFill>
            <a:schemeClr val="tx2">
              <a:alpha val="19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16" name="Freeform 80">
            <a:extLst>
              <a:ext uri="{FF2B5EF4-FFF2-40B4-BE49-F238E27FC236}">
                <a16:creationId xmlns:a16="http://schemas.microsoft.com/office/drawing/2014/main" id="{0ABD42D3-0B2D-4E7C-BCA1-26EE80617409}"/>
              </a:ext>
            </a:extLst>
          </p:cNvPr>
          <p:cNvSpPr>
            <a:spLocks noEditPoints="1"/>
          </p:cNvSpPr>
          <p:nvPr/>
        </p:nvSpPr>
        <p:spPr bwMode="auto">
          <a:xfrm>
            <a:off x="9728144" y="516582"/>
            <a:ext cx="142498" cy="311292"/>
          </a:xfrm>
          <a:custGeom>
            <a:avLst/>
            <a:gdLst>
              <a:gd name="T0" fmla="*/ 376161 w 248"/>
              <a:gd name="T1" fmla="*/ 320146 h 240"/>
              <a:gd name="T2" fmla="*/ 280527 w 248"/>
              <a:gd name="T3" fmla="*/ 320146 h 240"/>
              <a:gd name="T4" fmla="*/ 255025 w 248"/>
              <a:gd name="T5" fmla="*/ 320146 h 240"/>
              <a:gd name="T6" fmla="*/ 255025 w 248"/>
              <a:gd name="T7" fmla="*/ 352160 h 240"/>
              <a:gd name="T8" fmla="*/ 280527 w 248"/>
              <a:gd name="T9" fmla="*/ 377772 h 240"/>
              <a:gd name="T10" fmla="*/ 280527 w 248"/>
              <a:gd name="T11" fmla="*/ 384175 h 240"/>
              <a:gd name="T12" fmla="*/ 114761 w 248"/>
              <a:gd name="T13" fmla="*/ 384175 h 240"/>
              <a:gd name="T14" fmla="*/ 114761 w 248"/>
              <a:gd name="T15" fmla="*/ 377772 h 240"/>
              <a:gd name="T16" fmla="*/ 140263 w 248"/>
              <a:gd name="T17" fmla="*/ 352160 h 240"/>
              <a:gd name="T18" fmla="*/ 140263 w 248"/>
              <a:gd name="T19" fmla="*/ 320146 h 240"/>
              <a:gd name="T20" fmla="*/ 114761 w 248"/>
              <a:gd name="T21" fmla="*/ 320146 h 240"/>
              <a:gd name="T22" fmla="*/ 19127 w 248"/>
              <a:gd name="T23" fmla="*/ 320146 h 240"/>
              <a:gd name="T24" fmla="*/ 0 w 248"/>
              <a:gd name="T25" fmla="*/ 300937 h 240"/>
              <a:gd name="T26" fmla="*/ 0 w 248"/>
              <a:gd name="T27" fmla="*/ 44820 h 240"/>
              <a:gd name="T28" fmla="*/ 19127 w 248"/>
              <a:gd name="T29" fmla="*/ 25612 h 240"/>
              <a:gd name="T30" fmla="*/ 159390 w 248"/>
              <a:gd name="T31" fmla="*/ 25612 h 240"/>
              <a:gd name="T32" fmla="*/ 159390 w 248"/>
              <a:gd name="T33" fmla="*/ 51223 h 240"/>
              <a:gd name="T34" fmla="*/ 25502 w 248"/>
              <a:gd name="T35" fmla="*/ 51223 h 240"/>
              <a:gd name="T36" fmla="*/ 25502 w 248"/>
              <a:gd name="T37" fmla="*/ 268923 h 240"/>
              <a:gd name="T38" fmla="*/ 369786 w 248"/>
              <a:gd name="T39" fmla="*/ 268923 h 240"/>
              <a:gd name="T40" fmla="*/ 369786 w 248"/>
              <a:gd name="T41" fmla="*/ 51223 h 240"/>
              <a:gd name="T42" fmla="*/ 235898 w 248"/>
              <a:gd name="T43" fmla="*/ 51223 h 240"/>
              <a:gd name="T44" fmla="*/ 235898 w 248"/>
              <a:gd name="T45" fmla="*/ 25612 h 240"/>
              <a:gd name="T46" fmla="*/ 376161 w 248"/>
              <a:gd name="T47" fmla="*/ 25612 h 240"/>
              <a:gd name="T48" fmla="*/ 395288 w 248"/>
              <a:gd name="T49" fmla="*/ 44820 h 240"/>
              <a:gd name="T50" fmla="*/ 395288 w 248"/>
              <a:gd name="T51" fmla="*/ 300937 h 240"/>
              <a:gd name="T52" fmla="*/ 376161 w 248"/>
              <a:gd name="T53" fmla="*/ 320146 h 240"/>
              <a:gd name="T54" fmla="*/ 261400 w 248"/>
              <a:gd name="T55" fmla="*/ 108850 h 240"/>
              <a:gd name="T56" fmla="*/ 255025 w 248"/>
              <a:gd name="T57" fmla="*/ 121655 h 240"/>
              <a:gd name="T58" fmla="*/ 210395 w 248"/>
              <a:gd name="T59" fmla="*/ 166476 h 240"/>
              <a:gd name="T60" fmla="*/ 197644 w 248"/>
              <a:gd name="T61" fmla="*/ 172879 h 240"/>
              <a:gd name="T62" fmla="*/ 184893 w 248"/>
              <a:gd name="T63" fmla="*/ 166476 h 240"/>
              <a:gd name="T64" fmla="*/ 140263 w 248"/>
              <a:gd name="T65" fmla="*/ 121655 h 240"/>
              <a:gd name="T66" fmla="*/ 133888 w 248"/>
              <a:gd name="T67" fmla="*/ 108850 h 240"/>
              <a:gd name="T68" fmla="*/ 153015 w 248"/>
              <a:gd name="T69" fmla="*/ 89641 h 240"/>
              <a:gd name="T70" fmla="*/ 165766 w 248"/>
              <a:gd name="T71" fmla="*/ 96044 h 240"/>
              <a:gd name="T72" fmla="*/ 178517 w 248"/>
              <a:gd name="T73" fmla="*/ 107249 h 240"/>
              <a:gd name="T74" fmla="*/ 178517 w 248"/>
              <a:gd name="T75" fmla="*/ 19209 h 240"/>
              <a:gd name="T76" fmla="*/ 197644 w 248"/>
              <a:gd name="T77" fmla="*/ 0 h 240"/>
              <a:gd name="T78" fmla="*/ 216771 w 248"/>
              <a:gd name="T79" fmla="*/ 19209 h 240"/>
              <a:gd name="T80" fmla="*/ 216771 w 248"/>
              <a:gd name="T81" fmla="*/ 107249 h 240"/>
              <a:gd name="T82" fmla="*/ 229522 w 248"/>
              <a:gd name="T83" fmla="*/ 96044 h 240"/>
              <a:gd name="T84" fmla="*/ 242273 w 248"/>
              <a:gd name="T85" fmla="*/ 89641 h 240"/>
              <a:gd name="T86" fmla="*/ 261400 w 248"/>
              <a:gd name="T87" fmla="*/ 108850 h 240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248" h="240">
                <a:moveTo>
                  <a:pt x="236" y="200"/>
                </a:moveTo>
                <a:cubicBezTo>
                  <a:pt x="176" y="200"/>
                  <a:pt x="176" y="200"/>
                  <a:pt x="176" y="200"/>
                </a:cubicBezTo>
                <a:cubicBezTo>
                  <a:pt x="160" y="200"/>
                  <a:pt x="160" y="200"/>
                  <a:pt x="160" y="200"/>
                </a:cubicBezTo>
                <a:cubicBezTo>
                  <a:pt x="160" y="220"/>
                  <a:pt x="160" y="220"/>
                  <a:pt x="160" y="220"/>
                </a:cubicBezTo>
                <a:cubicBezTo>
                  <a:pt x="176" y="236"/>
                  <a:pt x="176" y="236"/>
                  <a:pt x="176" y="236"/>
                </a:cubicBezTo>
                <a:cubicBezTo>
                  <a:pt x="176" y="240"/>
                  <a:pt x="176" y="240"/>
                  <a:pt x="176" y="240"/>
                </a:cubicBezTo>
                <a:cubicBezTo>
                  <a:pt x="72" y="240"/>
                  <a:pt x="72" y="240"/>
                  <a:pt x="72" y="240"/>
                </a:cubicBezTo>
                <a:cubicBezTo>
                  <a:pt x="72" y="236"/>
                  <a:pt x="72" y="236"/>
                  <a:pt x="72" y="236"/>
                </a:cubicBezTo>
                <a:cubicBezTo>
                  <a:pt x="88" y="220"/>
                  <a:pt x="88" y="220"/>
                  <a:pt x="88" y="220"/>
                </a:cubicBezTo>
                <a:cubicBezTo>
                  <a:pt x="88" y="200"/>
                  <a:pt x="88" y="200"/>
                  <a:pt x="88" y="200"/>
                </a:cubicBezTo>
                <a:cubicBezTo>
                  <a:pt x="72" y="200"/>
                  <a:pt x="72" y="200"/>
                  <a:pt x="72" y="200"/>
                </a:cubicBezTo>
                <a:cubicBezTo>
                  <a:pt x="12" y="200"/>
                  <a:pt x="12" y="200"/>
                  <a:pt x="12" y="200"/>
                </a:cubicBezTo>
                <a:cubicBezTo>
                  <a:pt x="5" y="200"/>
                  <a:pt x="0" y="195"/>
                  <a:pt x="0" y="188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21"/>
                  <a:pt x="5" y="16"/>
                  <a:pt x="12" y="16"/>
                </a:cubicBezTo>
                <a:cubicBezTo>
                  <a:pt x="100" y="16"/>
                  <a:pt x="100" y="16"/>
                  <a:pt x="100" y="16"/>
                </a:cubicBezTo>
                <a:cubicBezTo>
                  <a:pt x="100" y="32"/>
                  <a:pt x="100" y="32"/>
                  <a:pt x="100" y="32"/>
                </a:cubicBezTo>
                <a:cubicBezTo>
                  <a:pt x="16" y="32"/>
                  <a:pt x="16" y="32"/>
                  <a:pt x="16" y="32"/>
                </a:cubicBezTo>
                <a:cubicBezTo>
                  <a:pt x="16" y="168"/>
                  <a:pt x="16" y="168"/>
                  <a:pt x="16" y="168"/>
                </a:cubicBezTo>
                <a:cubicBezTo>
                  <a:pt x="232" y="168"/>
                  <a:pt x="232" y="168"/>
                  <a:pt x="232" y="168"/>
                </a:cubicBezTo>
                <a:cubicBezTo>
                  <a:pt x="232" y="32"/>
                  <a:pt x="232" y="32"/>
                  <a:pt x="232" y="32"/>
                </a:cubicBezTo>
                <a:cubicBezTo>
                  <a:pt x="148" y="32"/>
                  <a:pt x="148" y="32"/>
                  <a:pt x="148" y="32"/>
                </a:cubicBezTo>
                <a:cubicBezTo>
                  <a:pt x="148" y="16"/>
                  <a:pt x="148" y="16"/>
                  <a:pt x="148" y="16"/>
                </a:cubicBezTo>
                <a:cubicBezTo>
                  <a:pt x="236" y="16"/>
                  <a:pt x="236" y="16"/>
                  <a:pt x="236" y="16"/>
                </a:cubicBezTo>
                <a:cubicBezTo>
                  <a:pt x="243" y="16"/>
                  <a:pt x="248" y="21"/>
                  <a:pt x="248" y="28"/>
                </a:cubicBezTo>
                <a:cubicBezTo>
                  <a:pt x="248" y="188"/>
                  <a:pt x="248" y="188"/>
                  <a:pt x="248" y="188"/>
                </a:cubicBezTo>
                <a:cubicBezTo>
                  <a:pt x="248" y="195"/>
                  <a:pt x="243" y="200"/>
                  <a:pt x="236" y="200"/>
                </a:cubicBezTo>
                <a:moveTo>
                  <a:pt x="164" y="68"/>
                </a:moveTo>
                <a:cubicBezTo>
                  <a:pt x="164" y="71"/>
                  <a:pt x="163" y="74"/>
                  <a:pt x="160" y="76"/>
                </a:cubicBezTo>
                <a:cubicBezTo>
                  <a:pt x="132" y="104"/>
                  <a:pt x="132" y="104"/>
                  <a:pt x="132" y="104"/>
                </a:cubicBezTo>
                <a:cubicBezTo>
                  <a:pt x="130" y="107"/>
                  <a:pt x="127" y="108"/>
                  <a:pt x="124" y="108"/>
                </a:cubicBezTo>
                <a:cubicBezTo>
                  <a:pt x="121" y="108"/>
                  <a:pt x="118" y="107"/>
                  <a:pt x="116" y="104"/>
                </a:cubicBezTo>
                <a:cubicBezTo>
                  <a:pt x="88" y="76"/>
                  <a:pt x="88" y="76"/>
                  <a:pt x="88" y="76"/>
                </a:cubicBezTo>
                <a:cubicBezTo>
                  <a:pt x="85" y="74"/>
                  <a:pt x="84" y="71"/>
                  <a:pt x="84" y="68"/>
                </a:cubicBezTo>
                <a:cubicBezTo>
                  <a:pt x="84" y="61"/>
                  <a:pt x="89" y="56"/>
                  <a:pt x="96" y="56"/>
                </a:cubicBezTo>
                <a:cubicBezTo>
                  <a:pt x="99" y="56"/>
                  <a:pt x="102" y="57"/>
                  <a:pt x="104" y="60"/>
                </a:cubicBezTo>
                <a:cubicBezTo>
                  <a:pt x="112" y="67"/>
                  <a:pt x="112" y="67"/>
                  <a:pt x="112" y="67"/>
                </a:cubicBezTo>
                <a:cubicBezTo>
                  <a:pt x="112" y="12"/>
                  <a:pt x="112" y="12"/>
                  <a:pt x="112" y="12"/>
                </a:cubicBezTo>
                <a:cubicBezTo>
                  <a:pt x="112" y="5"/>
                  <a:pt x="117" y="0"/>
                  <a:pt x="124" y="0"/>
                </a:cubicBezTo>
                <a:cubicBezTo>
                  <a:pt x="131" y="0"/>
                  <a:pt x="136" y="5"/>
                  <a:pt x="136" y="12"/>
                </a:cubicBezTo>
                <a:cubicBezTo>
                  <a:pt x="136" y="67"/>
                  <a:pt x="136" y="67"/>
                  <a:pt x="136" y="67"/>
                </a:cubicBezTo>
                <a:cubicBezTo>
                  <a:pt x="144" y="60"/>
                  <a:pt x="144" y="60"/>
                  <a:pt x="144" y="60"/>
                </a:cubicBezTo>
                <a:cubicBezTo>
                  <a:pt x="146" y="57"/>
                  <a:pt x="149" y="56"/>
                  <a:pt x="152" y="56"/>
                </a:cubicBezTo>
                <a:cubicBezTo>
                  <a:pt x="159" y="56"/>
                  <a:pt x="164" y="61"/>
                  <a:pt x="164" y="68"/>
                </a:cubicBezTo>
              </a:path>
            </a:pathLst>
          </a:custGeom>
          <a:solidFill>
            <a:schemeClr val="tx2">
              <a:alpha val="19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18" name="Freeform 54">
            <a:extLst>
              <a:ext uri="{FF2B5EF4-FFF2-40B4-BE49-F238E27FC236}">
                <a16:creationId xmlns:a16="http://schemas.microsoft.com/office/drawing/2014/main" id="{B121190C-CD81-47A2-8A27-E3BD67480FEF}"/>
              </a:ext>
            </a:extLst>
          </p:cNvPr>
          <p:cNvSpPr>
            <a:spLocks noEditPoints="1"/>
          </p:cNvSpPr>
          <p:nvPr/>
        </p:nvSpPr>
        <p:spPr bwMode="auto">
          <a:xfrm>
            <a:off x="5944535" y="3724336"/>
            <a:ext cx="293912" cy="322017"/>
          </a:xfrm>
          <a:custGeom>
            <a:avLst/>
            <a:gdLst>
              <a:gd name="T0" fmla="*/ 211962 w 256"/>
              <a:gd name="T1" fmla="*/ 407975 h 256"/>
              <a:gd name="T2" fmla="*/ 196025 w 256"/>
              <a:gd name="T3" fmla="*/ 407975 h 256"/>
              <a:gd name="T4" fmla="*/ 0 w 256"/>
              <a:gd name="T5" fmla="*/ 313581 h 256"/>
              <a:gd name="T6" fmla="*/ 19124 w 256"/>
              <a:gd name="T7" fmla="*/ 0 h 256"/>
              <a:gd name="T8" fmla="*/ 27093 w 256"/>
              <a:gd name="T9" fmla="*/ 1600 h 256"/>
              <a:gd name="T10" fmla="*/ 203994 w 256"/>
              <a:gd name="T11" fmla="*/ 75195 h 256"/>
              <a:gd name="T12" fmla="*/ 380894 w 256"/>
              <a:gd name="T13" fmla="*/ 1600 h 256"/>
              <a:gd name="T14" fmla="*/ 388863 w 256"/>
              <a:gd name="T15" fmla="*/ 0 h 256"/>
              <a:gd name="T16" fmla="*/ 407987 w 256"/>
              <a:gd name="T17" fmla="*/ 313581 h 256"/>
              <a:gd name="T18" fmla="*/ 184869 w 256"/>
              <a:gd name="T19" fmla="*/ 108793 h 256"/>
              <a:gd name="T20" fmla="*/ 38249 w 256"/>
              <a:gd name="T21" fmla="*/ 300782 h 256"/>
              <a:gd name="T22" fmla="*/ 184869 w 256"/>
              <a:gd name="T23" fmla="*/ 108793 h 256"/>
              <a:gd name="T24" fmla="*/ 223118 w 256"/>
              <a:gd name="T25" fmla="*/ 108793 h 256"/>
              <a:gd name="T26" fmla="*/ 369738 w 256"/>
              <a:gd name="T27" fmla="*/ 300782 h 256"/>
              <a:gd name="T28" fmla="*/ 253398 w 256"/>
              <a:gd name="T29" fmla="*/ 135992 h 256"/>
              <a:gd name="T30" fmla="*/ 331489 w 256"/>
              <a:gd name="T31" fmla="*/ 102394 h 256"/>
              <a:gd name="T32" fmla="*/ 339458 w 256"/>
              <a:gd name="T33" fmla="*/ 139192 h 256"/>
              <a:gd name="T34" fmla="*/ 261367 w 256"/>
              <a:gd name="T35" fmla="*/ 172789 h 256"/>
              <a:gd name="T36" fmla="*/ 253398 w 256"/>
              <a:gd name="T37" fmla="*/ 135992 h 256"/>
              <a:gd name="T38" fmla="*/ 253398 w 256"/>
              <a:gd name="T39" fmla="*/ 206387 h 256"/>
              <a:gd name="T40" fmla="*/ 331489 w 256"/>
              <a:gd name="T41" fmla="*/ 172789 h 256"/>
              <a:gd name="T42" fmla="*/ 339458 w 256"/>
              <a:gd name="T43" fmla="*/ 209587 h 256"/>
              <a:gd name="T44" fmla="*/ 261367 w 256"/>
              <a:gd name="T45" fmla="*/ 243185 h 256"/>
              <a:gd name="T46" fmla="*/ 253398 w 256"/>
              <a:gd name="T47" fmla="*/ 206387 h 256"/>
              <a:gd name="T48" fmla="*/ 253398 w 256"/>
              <a:gd name="T49" fmla="*/ 276783 h 256"/>
              <a:gd name="T50" fmla="*/ 331489 w 256"/>
              <a:gd name="T51" fmla="*/ 243185 h 256"/>
              <a:gd name="T52" fmla="*/ 339458 w 256"/>
              <a:gd name="T53" fmla="*/ 279983 h 256"/>
              <a:gd name="T54" fmla="*/ 261367 w 256"/>
              <a:gd name="T55" fmla="*/ 313581 h 256"/>
              <a:gd name="T56" fmla="*/ 253398 w 256"/>
              <a:gd name="T57" fmla="*/ 276783 h 256"/>
              <a:gd name="T58" fmla="*/ 84466 w 256"/>
              <a:gd name="T59" fmla="*/ 103994 h 256"/>
              <a:gd name="T60" fmla="*/ 165745 w 256"/>
              <a:gd name="T61" fmla="*/ 153591 h 256"/>
              <a:gd name="T62" fmla="*/ 138652 w 256"/>
              <a:gd name="T63" fmla="*/ 171190 h 256"/>
              <a:gd name="T64" fmla="*/ 57373 w 256"/>
              <a:gd name="T65" fmla="*/ 121593 h 256"/>
              <a:gd name="T66" fmla="*/ 76498 w 256"/>
              <a:gd name="T67" fmla="*/ 172789 h 256"/>
              <a:gd name="T68" fmla="*/ 154589 w 256"/>
              <a:gd name="T69" fmla="*/ 206387 h 256"/>
              <a:gd name="T70" fmla="*/ 146620 w 256"/>
              <a:gd name="T71" fmla="*/ 243185 h 256"/>
              <a:gd name="T72" fmla="*/ 68529 w 256"/>
              <a:gd name="T73" fmla="*/ 209587 h 256"/>
              <a:gd name="T74" fmla="*/ 76498 w 256"/>
              <a:gd name="T75" fmla="*/ 172789 h 256"/>
              <a:gd name="T76" fmla="*/ 84466 w 256"/>
              <a:gd name="T77" fmla="*/ 244785 h 256"/>
              <a:gd name="T78" fmla="*/ 165745 w 256"/>
              <a:gd name="T79" fmla="*/ 294382 h 256"/>
              <a:gd name="T80" fmla="*/ 138652 w 256"/>
              <a:gd name="T81" fmla="*/ 311981 h 256"/>
              <a:gd name="T82" fmla="*/ 57373 w 256"/>
              <a:gd name="T83" fmla="*/ 262384 h 25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256" h="256">
                <a:moveTo>
                  <a:pt x="249" y="207"/>
                </a:moveTo>
                <a:cubicBezTo>
                  <a:pt x="133" y="255"/>
                  <a:pt x="133" y="255"/>
                  <a:pt x="133" y="255"/>
                </a:cubicBezTo>
                <a:cubicBezTo>
                  <a:pt x="131" y="256"/>
                  <a:pt x="130" y="256"/>
                  <a:pt x="128" y="256"/>
                </a:cubicBezTo>
                <a:cubicBezTo>
                  <a:pt x="126" y="256"/>
                  <a:pt x="125" y="256"/>
                  <a:pt x="123" y="255"/>
                </a:cubicBezTo>
                <a:cubicBezTo>
                  <a:pt x="7" y="207"/>
                  <a:pt x="7" y="207"/>
                  <a:pt x="7" y="207"/>
                </a:cubicBezTo>
                <a:cubicBezTo>
                  <a:pt x="3" y="205"/>
                  <a:pt x="0" y="201"/>
                  <a:pt x="0" y="196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5"/>
                  <a:pt x="5" y="0"/>
                  <a:pt x="12" y="0"/>
                </a:cubicBezTo>
                <a:cubicBezTo>
                  <a:pt x="14" y="0"/>
                  <a:pt x="15" y="0"/>
                  <a:pt x="17" y="1"/>
                </a:cubicBezTo>
                <a:cubicBezTo>
                  <a:pt x="17" y="1"/>
                  <a:pt x="17" y="1"/>
                  <a:pt x="17" y="1"/>
                </a:cubicBezTo>
                <a:cubicBezTo>
                  <a:pt x="17" y="1"/>
                  <a:pt x="17" y="1"/>
                  <a:pt x="17" y="1"/>
                </a:cubicBezTo>
                <a:cubicBezTo>
                  <a:pt x="128" y="47"/>
                  <a:pt x="128" y="47"/>
                  <a:pt x="128" y="47"/>
                </a:cubicBezTo>
                <a:cubicBezTo>
                  <a:pt x="239" y="1"/>
                  <a:pt x="239" y="1"/>
                  <a:pt x="239" y="1"/>
                </a:cubicBezTo>
                <a:cubicBezTo>
                  <a:pt x="239" y="1"/>
                  <a:pt x="239" y="1"/>
                  <a:pt x="239" y="1"/>
                </a:cubicBezTo>
                <a:cubicBezTo>
                  <a:pt x="239" y="1"/>
                  <a:pt x="239" y="1"/>
                  <a:pt x="239" y="1"/>
                </a:cubicBezTo>
                <a:cubicBezTo>
                  <a:pt x="241" y="0"/>
                  <a:pt x="242" y="0"/>
                  <a:pt x="244" y="0"/>
                </a:cubicBezTo>
                <a:cubicBezTo>
                  <a:pt x="251" y="0"/>
                  <a:pt x="256" y="5"/>
                  <a:pt x="256" y="12"/>
                </a:cubicBezTo>
                <a:cubicBezTo>
                  <a:pt x="256" y="196"/>
                  <a:pt x="256" y="196"/>
                  <a:pt x="256" y="196"/>
                </a:cubicBezTo>
                <a:cubicBezTo>
                  <a:pt x="256" y="201"/>
                  <a:pt x="253" y="205"/>
                  <a:pt x="249" y="207"/>
                </a:cubicBezTo>
                <a:moveTo>
                  <a:pt x="116" y="68"/>
                </a:moveTo>
                <a:cubicBezTo>
                  <a:pt x="24" y="30"/>
                  <a:pt x="24" y="30"/>
                  <a:pt x="24" y="30"/>
                </a:cubicBezTo>
                <a:cubicBezTo>
                  <a:pt x="24" y="188"/>
                  <a:pt x="24" y="188"/>
                  <a:pt x="24" y="188"/>
                </a:cubicBezTo>
                <a:cubicBezTo>
                  <a:pt x="116" y="226"/>
                  <a:pt x="116" y="226"/>
                  <a:pt x="116" y="226"/>
                </a:cubicBezTo>
                <a:lnTo>
                  <a:pt x="116" y="68"/>
                </a:lnTo>
                <a:close/>
                <a:moveTo>
                  <a:pt x="232" y="30"/>
                </a:moveTo>
                <a:cubicBezTo>
                  <a:pt x="140" y="68"/>
                  <a:pt x="140" y="68"/>
                  <a:pt x="140" y="68"/>
                </a:cubicBezTo>
                <a:cubicBezTo>
                  <a:pt x="140" y="226"/>
                  <a:pt x="140" y="226"/>
                  <a:pt x="140" y="226"/>
                </a:cubicBezTo>
                <a:cubicBezTo>
                  <a:pt x="232" y="188"/>
                  <a:pt x="232" y="188"/>
                  <a:pt x="232" y="188"/>
                </a:cubicBezTo>
                <a:lnTo>
                  <a:pt x="232" y="30"/>
                </a:lnTo>
                <a:close/>
                <a:moveTo>
                  <a:pt x="159" y="85"/>
                </a:moveTo>
                <a:cubicBezTo>
                  <a:pt x="203" y="65"/>
                  <a:pt x="203" y="65"/>
                  <a:pt x="203" y="65"/>
                </a:cubicBezTo>
                <a:cubicBezTo>
                  <a:pt x="205" y="64"/>
                  <a:pt x="206" y="64"/>
                  <a:pt x="208" y="64"/>
                </a:cubicBezTo>
                <a:cubicBezTo>
                  <a:pt x="215" y="64"/>
                  <a:pt x="220" y="69"/>
                  <a:pt x="220" y="76"/>
                </a:cubicBezTo>
                <a:cubicBezTo>
                  <a:pt x="220" y="81"/>
                  <a:pt x="217" y="85"/>
                  <a:pt x="213" y="87"/>
                </a:cubicBezTo>
                <a:cubicBezTo>
                  <a:pt x="169" y="107"/>
                  <a:pt x="169" y="107"/>
                  <a:pt x="169" y="107"/>
                </a:cubicBezTo>
                <a:cubicBezTo>
                  <a:pt x="167" y="108"/>
                  <a:pt x="166" y="108"/>
                  <a:pt x="164" y="108"/>
                </a:cubicBezTo>
                <a:cubicBezTo>
                  <a:pt x="157" y="108"/>
                  <a:pt x="152" y="103"/>
                  <a:pt x="152" y="96"/>
                </a:cubicBezTo>
                <a:cubicBezTo>
                  <a:pt x="152" y="91"/>
                  <a:pt x="155" y="87"/>
                  <a:pt x="159" y="85"/>
                </a:cubicBezTo>
                <a:moveTo>
                  <a:pt x="159" y="129"/>
                </a:moveTo>
                <a:cubicBezTo>
                  <a:pt x="159" y="129"/>
                  <a:pt x="159" y="129"/>
                  <a:pt x="159" y="129"/>
                </a:cubicBezTo>
                <a:cubicBezTo>
                  <a:pt x="203" y="109"/>
                  <a:pt x="203" y="109"/>
                  <a:pt x="203" y="109"/>
                </a:cubicBezTo>
                <a:cubicBezTo>
                  <a:pt x="205" y="108"/>
                  <a:pt x="206" y="108"/>
                  <a:pt x="208" y="108"/>
                </a:cubicBezTo>
                <a:cubicBezTo>
                  <a:pt x="215" y="108"/>
                  <a:pt x="220" y="113"/>
                  <a:pt x="220" y="120"/>
                </a:cubicBezTo>
                <a:cubicBezTo>
                  <a:pt x="220" y="125"/>
                  <a:pt x="217" y="129"/>
                  <a:pt x="213" y="131"/>
                </a:cubicBezTo>
                <a:cubicBezTo>
                  <a:pt x="169" y="151"/>
                  <a:pt x="169" y="151"/>
                  <a:pt x="169" y="151"/>
                </a:cubicBezTo>
                <a:cubicBezTo>
                  <a:pt x="167" y="152"/>
                  <a:pt x="166" y="152"/>
                  <a:pt x="164" y="152"/>
                </a:cubicBezTo>
                <a:cubicBezTo>
                  <a:pt x="157" y="152"/>
                  <a:pt x="152" y="147"/>
                  <a:pt x="152" y="140"/>
                </a:cubicBezTo>
                <a:cubicBezTo>
                  <a:pt x="152" y="135"/>
                  <a:pt x="155" y="131"/>
                  <a:pt x="159" y="129"/>
                </a:cubicBezTo>
                <a:moveTo>
                  <a:pt x="159" y="173"/>
                </a:moveTo>
                <a:cubicBezTo>
                  <a:pt x="159" y="173"/>
                  <a:pt x="159" y="173"/>
                  <a:pt x="159" y="173"/>
                </a:cubicBezTo>
                <a:cubicBezTo>
                  <a:pt x="203" y="153"/>
                  <a:pt x="203" y="153"/>
                  <a:pt x="203" y="153"/>
                </a:cubicBezTo>
                <a:cubicBezTo>
                  <a:pt x="205" y="152"/>
                  <a:pt x="206" y="152"/>
                  <a:pt x="208" y="152"/>
                </a:cubicBezTo>
                <a:cubicBezTo>
                  <a:pt x="215" y="152"/>
                  <a:pt x="220" y="157"/>
                  <a:pt x="220" y="164"/>
                </a:cubicBezTo>
                <a:cubicBezTo>
                  <a:pt x="220" y="169"/>
                  <a:pt x="217" y="173"/>
                  <a:pt x="213" y="175"/>
                </a:cubicBezTo>
                <a:cubicBezTo>
                  <a:pt x="169" y="195"/>
                  <a:pt x="169" y="195"/>
                  <a:pt x="169" y="195"/>
                </a:cubicBezTo>
                <a:cubicBezTo>
                  <a:pt x="167" y="196"/>
                  <a:pt x="166" y="196"/>
                  <a:pt x="164" y="196"/>
                </a:cubicBezTo>
                <a:cubicBezTo>
                  <a:pt x="157" y="196"/>
                  <a:pt x="152" y="191"/>
                  <a:pt x="152" y="184"/>
                </a:cubicBezTo>
                <a:cubicBezTo>
                  <a:pt x="152" y="179"/>
                  <a:pt x="155" y="175"/>
                  <a:pt x="159" y="173"/>
                </a:cubicBezTo>
                <a:moveTo>
                  <a:pt x="48" y="64"/>
                </a:moveTo>
                <a:cubicBezTo>
                  <a:pt x="50" y="64"/>
                  <a:pt x="51" y="64"/>
                  <a:pt x="53" y="65"/>
                </a:cubicBezTo>
                <a:cubicBezTo>
                  <a:pt x="97" y="85"/>
                  <a:pt x="97" y="85"/>
                  <a:pt x="97" y="85"/>
                </a:cubicBezTo>
                <a:cubicBezTo>
                  <a:pt x="101" y="87"/>
                  <a:pt x="104" y="91"/>
                  <a:pt x="104" y="96"/>
                </a:cubicBezTo>
                <a:cubicBezTo>
                  <a:pt x="104" y="103"/>
                  <a:pt x="99" y="108"/>
                  <a:pt x="92" y="108"/>
                </a:cubicBezTo>
                <a:cubicBezTo>
                  <a:pt x="90" y="108"/>
                  <a:pt x="89" y="108"/>
                  <a:pt x="87" y="107"/>
                </a:cubicBezTo>
                <a:cubicBezTo>
                  <a:pt x="43" y="87"/>
                  <a:pt x="43" y="87"/>
                  <a:pt x="43" y="87"/>
                </a:cubicBezTo>
                <a:cubicBezTo>
                  <a:pt x="39" y="85"/>
                  <a:pt x="36" y="81"/>
                  <a:pt x="36" y="76"/>
                </a:cubicBezTo>
                <a:cubicBezTo>
                  <a:pt x="36" y="69"/>
                  <a:pt x="41" y="64"/>
                  <a:pt x="48" y="64"/>
                </a:cubicBezTo>
                <a:moveTo>
                  <a:pt x="48" y="108"/>
                </a:moveTo>
                <a:cubicBezTo>
                  <a:pt x="50" y="108"/>
                  <a:pt x="51" y="108"/>
                  <a:pt x="53" y="109"/>
                </a:cubicBezTo>
                <a:cubicBezTo>
                  <a:pt x="97" y="129"/>
                  <a:pt x="97" y="129"/>
                  <a:pt x="97" y="129"/>
                </a:cubicBezTo>
                <a:cubicBezTo>
                  <a:pt x="101" y="131"/>
                  <a:pt x="104" y="135"/>
                  <a:pt x="104" y="140"/>
                </a:cubicBezTo>
                <a:cubicBezTo>
                  <a:pt x="104" y="147"/>
                  <a:pt x="99" y="152"/>
                  <a:pt x="92" y="152"/>
                </a:cubicBezTo>
                <a:cubicBezTo>
                  <a:pt x="90" y="152"/>
                  <a:pt x="89" y="152"/>
                  <a:pt x="87" y="151"/>
                </a:cubicBezTo>
                <a:cubicBezTo>
                  <a:pt x="43" y="131"/>
                  <a:pt x="43" y="131"/>
                  <a:pt x="43" y="131"/>
                </a:cubicBezTo>
                <a:cubicBezTo>
                  <a:pt x="39" y="129"/>
                  <a:pt x="36" y="125"/>
                  <a:pt x="36" y="120"/>
                </a:cubicBezTo>
                <a:cubicBezTo>
                  <a:pt x="36" y="113"/>
                  <a:pt x="41" y="108"/>
                  <a:pt x="48" y="108"/>
                </a:cubicBezTo>
                <a:moveTo>
                  <a:pt x="48" y="152"/>
                </a:moveTo>
                <a:cubicBezTo>
                  <a:pt x="50" y="152"/>
                  <a:pt x="51" y="152"/>
                  <a:pt x="53" y="153"/>
                </a:cubicBezTo>
                <a:cubicBezTo>
                  <a:pt x="97" y="173"/>
                  <a:pt x="97" y="173"/>
                  <a:pt x="97" y="173"/>
                </a:cubicBezTo>
                <a:cubicBezTo>
                  <a:pt x="101" y="175"/>
                  <a:pt x="104" y="179"/>
                  <a:pt x="104" y="184"/>
                </a:cubicBezTo>
                <a:cubicBezTo>
                  <a:pt x="104" y="191"/>
                  <a:pt x="99" y="196"/>
                  <a:pt x="92" y="196"/>
                </a:cubicBezTo>
                <a:cubicBezTo>
                  <a:pt x="90" y="196"/>
                  <a:pt x="89" y="196"/>
                  <a:pt x="87" y="195"/>
                </a:cubicBezTo>
                <a:cubicBezTo>
                  <a:pt x="43" y="175"/>
                  <a:pt x="43" y="175"/>
                  <a:pt x="43" y="175"/>
                </a:cubicBezTo>
                <a:cubicBezTo>
                  <a:pt x="39" y="173"/>
                  <a:pt x="36" y="169"/>
                  <a:pt x="36" y="164"/>
                </a:cubicBezTo>
                <a:cubicBezTo>
                  <a:pt x="36" y="157"/>
                  <a:pt x="41" y="152"/>
                  <a:pt x="48" y="152"/>
                </a:cubicBezTo>
              </a:path>
            </a:pathLst>
          </a:custGeom>
          <a:solidFill>
            <a:schemeClr val="tx2">
              <a:alpha val="19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20" name="Freeform 54">
            <a:extLst>
              <a:ext uri="{FF2B5EF4-FFF2-40B4-BE49-F238E27FC236}">
                <a16:creationId xmlns:a16="http://schemas.microsoft.com/office/drawing/2014/main" id="{E1E2A0C3-9735-4337-BDE7-4A1FDCE09DD5}"/>
              </a:ext>
            </a:extLst>
          </p:cNvPr>
          <p:cNvSpPr>
            <a:spLocks noEditPoints="1"/>
          </p:cNvSpPr>
          <p:nvPr/>
        </p:nvSpPr>
        <p:spPr bwMode="auto">
          <a:xfrm>
            <a:off x="10089158" y="4497222"/>
            <a:ext cx="293912" cy="322017"/>
          </a:xfrm>
          <a:custGeom>
            <a:avLst/>
            <a:gdLst>
              <a:gd name="T0" fmla="*/ 211962 w 256"/>
              <a:gd name="T1" fmla="*/ 407975 h 256"/>
              <a:gd name="T2" fmla="*/ 196025 w 256"/>
              <a:gd name="T3" fmla="*/ 407975 h 256"/>
              <a:gd name="T4" fmla="*/ 0 w 256"/>
              <a:gd name="T5" fmla="*/ 313581 h 256"/>
              <a:gd name="T6" fmla="*/ 19124 w 256"/>
              <a:gd name="T7" fmla="*/ 0 h 256"/>
              <a:gd name="T8" fmla="*/ 27093 w 256"/>
              <a:gd name="T9" fmla="*/ 1600 h 256"/>
              <a:gd name="T10" fmla="*/ 203994 w 256"/>
              <a:gd name="T11" fmla="*/ 75195 h 256"/>
              <a:gd name="T12" fmla="*/ 380894 w 256"/>
              <a:gd name="T13" fmla="*/ 1600 h 256"/>
              <a:gd name="T14" fmla="*/ 388863 w 256"/>
              <a:gd name="T15" fmla="*/ 0 h 256"/>
              <a:gd name="T16" fmla="*/ 407987 w 256"/>
              <a:gd name="T17" fmla="*/ 313581 h 256"/>
              <a:gd name="T18" fmla="*/ 184869 w 256"/>
              <a:gd name="T19" fmla="*/ 108793 h 256"/>
              <a:gd name="T20" fmla="*/ 38249 w 256"/>
              <a:gd name="T21" fmla="*/ 300782 h 256"/>
              <a:gd name="T22" fmla="*/ 184869 w 256"/>
              <a:gd name="T23" fmla="*/ 108793 h 256"/>
              <a:gd name="T24" fmla="*/ 223118 w 256"/>
              <a:gd name="T25" fmla="*/ 108793 h 256"/>
              <a:gd name="T26" fmla="*/ 369738 w 256"/>
              <a:gd name="T27" fmla="*/ 300782 h 256"/>
              <a:gd name="T28" fmla="*/ 253398 w 256"/>
              <a:gd name="T29" fmla="*/ 135992 h 256"/>
              <a:gd name="T30" fmla="*/ 331489 w 256"/>
              <a:gd name="T31" fmla="*/ 102394 h 256"/>
              <a:gd name="T32" fmla="*/ 339458 w 256"/>
              <a:gd name="T33" fmla="*/ 139192 h 256"/>
              <a:gd name="T34" fmla="*/ 261367 w 256"/>
              <a:gd name="T35" fmla="*/ 172789 h 256"/>
              <a:gd name="T36" fmla="*/ 253398 w 256"/>
              <a:gd name="T37" fmla="*/ 135992 h 256"/>
              <a:gd name="T38" fmla="*/ 253398 w 256"/>
              <a:gd name="T39" fmla="*/ 206387 h 256"/>
              <a:gd name="T40" fmla="*/ 331489 w 256"/>
              <a:gd name="T41" fmla="*/ 172789 h 256"/>
              <a:gd name="T42" fmla="*/ 339458 w 256"/>
              <a:gd name="T43" fmla="*/ 209587 h 256"/>
              <a:gd name="T44" fmla="*/ 261367 w 256"/>
              <a:gd name="T45" fmla="*/ 243185 h 256"/>
              <a:gd name="T46" fmla="*/ 253398 w 256"/>
              <a:gd name="T47" fmla="*/ 206387 h 256"/>
              <a:gd name="T48" fmla="*/ 253398 w 256"/>
              <a:gd name="T49" fmla="*/ 276783 h 256"/>
              <a:gd name="T50" fmla="*/ 331489 w 256"/>
              <a:gd name="T51" fmla="*/ 243185 h 256"/>
              <a:gd name="T52" fmla="*/ 339458 w 256"/>
              <a:gd name="T53" fmla="*/ 279983 h 256"/>
              <a:gd name="T54" fmla="*/ 261367 w 256"/>
              <a:gd name="T55" fmla="*/ 313581 h 256"/>
              <a:gd name="T56" fmla="*/ 253398 w 256"/>
              <a:gd name="T57" fmla="*/ 276783 h 256"/>
              <a:gd name="T58" fmla="*/ 84466 w 256"/>
              <a:gd name="T59" fmla="*/ 103994 h 256"/>
              <a:gd name="T60" fmla="*/ 165745 w 256"/>
              <a:gd name="T61" fmla="*/ 153591 h 256"/>
              <a:gd name="T62" fmla="*/ 138652 w 256"/>
              <a:gd name="T63" fmla="*/ 171190 h 256"/>
              <a:gd name="T64" fmla="*/ 57373 w 256"/>
              <a:gd name="T65" fmla="*/ 121593 h 256"/>
              <a:gd name="T66" fmla="*/ 76498 w 256"/>
              <a:gd name="T67" fmla="*/ 172789 h 256"/>
              <a:gd name="T68" fmla="*/ 154589 w 256"/>
              <a:gd name="T69" fmla="*/ 206387 h 256"/>
              <a:gd name="T70" fmla="*/ 146620 w 256"/>
              <a:gd name="T71" fmla="*/ 243185 h 256"/>
              <a:gd name="T72" fmla="*/ 68529 w 256"/>
              <a:gd name="T73" fmla="*/ 209587 h 256"/>
              <a:gd name="T74" fmla="*/ 76498 w 256"/>
              <a:gd name="T75" fmla="*/ 172789 h 256"/>
              <a:gd name="T76" fmla="*/ 84466 w 256"/>
              <a:gd name="T77" fmla="*/ 244785 h 256"/>
              <a:gd name="T78" fmla="*/ 165745 w 256"/>
              <a:gd name="T79" fmla="*/ 294382 h 256"/>
              <a:gd name="T80" fmla="*/ 138652 w 256"/>
              <a:gd name="T81" fmla="*/ 311981 h 256"/>
              <a:gd name="T82" fmla="*/ 57373 w 256"/>
              <a:gd name="T83" fmla="*/ 262384 h 25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256" h="256">
                <a:moveTo>
                  <a:pt x="249" y="207"/>
                </a:moveTo>
                <a:cubicBezTo>
                  <a:pt x="133" y="255"/>
                  <a:pt x="133" y="255"/>
                  <a:pt x="133" y="255"/>
                </a:cubicBezTo>
                <a:cubicBezTo>
                  <a:pt x="131" y="256"/>
                  <a:pt x="130" y="256"/>
                  <a:pt x="128" y="256"/>
                </a:cubicBezTo>
                <a:cubicBezTo>
                  <a:pt x="126" y="256"/>
                  <a:pt x="125" y="256"/>
                  <a:pt x="123" y="255"/>
                </a:cubicBezTo>
                <a:cubicBezTo>
                  <a:pt x="7" y="207"/>
                  <a:pt x="7" y="207"/>
                  <a:pt x="7" y="207"/>
                </a:cubicBezTo>
                <a:cubicBezTo>
                  <a:pt x="3" y="205"/>
                  <a:pt x="0" y="201"/>
                  <a:pt x="0" y="196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5"/>
                  <a:pt x="5" y="0"/>
                  <a:pt x="12" y="0"/>
                </a:cubicBezTo>
                <a:cubicBezTo>
                  <a:pt x="14" y="0"/>
                  <a:pt x="15" y="0"/>
                  <a:pt x="17" y="1"/>
                </a:cubicBezTo>
                <a:cubicBezTo>
                  <a:pt x="17" y="1"/>
                  <a:pt x="17" y="1"/>
                  <a:pt x="17" y="1"/>
                </a:cubicBezTo>
                <a:cubicBezTo>
                  <a:pt x="17" y="1"/>
                  <a:pt x="17" y="1"/>
                  <a:pt x="17" y="1"/>
                </a:cubicBezTo>
                <a:cubicBezTo>
                  <a:pt x="128" y="47"/>
                  <a:pt x="128" y="47"/>
                  <a:pt x="128" y="47"/>
                </a:cubicBezTo>
                <a:cubicBezTo>
                  <a:pt x="239" y="1"/>
                  <a:pt x="239" y="1"/>
                  <a:pt x="239" y="1"/>
                </a:cubicBezTo>
                <a:cubicBezTo>
                  <a:pt x="239" y="1"/>
                  <a:pt x="239" y="1"/>
                  <a:pt x="239" y="1"/>
                </a:cubicBezTo>
                <a:cubicBezTo>
                  <a:pt x="239" y="1"/>
                  <a:pt x="239" y="1"/>
                  <a:pt x="239" y="1"/>
                </a:cubicBezTo>
                <a:cubicBezTo>
                  <a:pt x="241" y="0"/>
                  <a:pt x="242" y="0"/>
                  <a:pt x="244" y="0"/>
                </a:cubicBezTo>
                <a:cubicBezTo>
                  <a:pt x="251" y="0"/>
                  <a:pt x="256" y="5"/>
                  <a:pt x="256" y="12"/>
                </a:cubicBezTo>
                <a:cubicBezTo>
                  <a:pt x="256" y="196"/>
                  <a:pt x="256" y="196"/>
                  <a:pt x="256" y="196"/>
                </a:cubicBezTo>
                <a:cubicBezTo>
                  <a:pt x="256" y="201"/>
                  <a:pt x="253" y="205"/>
                  <a:pt x="249" y="207"/>
                </a:cubicBezTo>
                <a:moveTo>
                  <a:pt x="116" y="68"/>
                </a:moveTo>
                <a:cubicBezTo>
                  <a:pt x="24" y="30"/>
                  <a:pt x="24" y="30"/>
                  <a:pt x="24" y="30"/>
                </a:cubicBezTo>
                <a:cubicBezTo>
                  <a:pt x="24" y="188"/>
                  <a:pt x="24" y="188"/>
                  <a:pt x="24" y="188"/>
                </a:cubicBezTo>
                <a:cubicBezTo>
                  <a:pt x="116" y="226"/>
                  <a:pt x="116" y="226"/>
                  <a:pt x="116" y="226"/>
                </a:cubicBezTo>
                <a:lnTo>
                  <a:pt x="116" y="68"/>
                </a:lnTo>
                <a:close/>
                <a:moveTo>
                  <a:pt x="232" y="30"/>
                </a:moveTo>
                <a:cubicBezTo>
                  <a:pt x="140" y="68"/>
                  <a:pt x="140" y="68"/>
                  <a:pt x="140" y="68"/>
                </a:cubicBezTo>
                <a:cubicBezTo>
                  <a:pt x="140" y="226"/>
                  <a:pt x="140" y="226"/>
                  <a:pt x="140" y="226"/>
                </a:cubicBezTo>
                <a:cubicBezTo>
                  <a:pt x="232" y="188"/>
                  <a:pt x="232" y="188"/>
                  <a:pt x="232" y="188"/>
                </a:cubicBezTo>
                <a:lnTo>
                  <a:pt x="232" y="30"/>
                </a:lnTo>
                <a:close/>
                <a:moveTo>
                  <a:pt x="159" y="85"/>
                </a:moveTo>
                <a:cubicBezTo>
                  <a:pt x="203" y="65"/>
                  <a:pt x="203" y="65"/>
                  <a:pt x="203" y="65"/>
                </a:cubicBezTo>
                <a:cubicBezTo>
                  <a:pt x="205" y="64"/>
                  <a:pt x="206" y="64"/>
                  <a:pt x="208" y="64"/>
                </a:cubicBezTo>
                <a:cubicBezTo>
                  <a:pt x="215" y="64"/>
                  <a:pt x="220" y="69"/>
                  <a:pt x="220" y="76"/>
                </a:cubicBezTo>
                <a:cubicBezTo>
                  <a:pt x="220" y="81"/>
                  <a:pt x="217" y="85"/>
                  <a:pt x="213" y="87"/>
                </a:cubicBezTo>
                <a:cubicBezTo>
                  <a:pt x="169" y="107"/>
                  <a:pt x="169" y="107"/>
                  <a:pt x="169" y="107"/>
                </a:cubicBezTo>
                <a:cubicBezTo>
                  <a:pt x="167" y="108"/>
                  <a:pt x="166" y="108"/>
                  <a:pt x="164" y="108"/>
                </a:cubicBezTo>
                <a:cubicBezTo>
                  <a:pt x="157" y="108"/>
                  <a:pt x="152" y="103"/>
                  <a:pt x="152" y="96"/>
                </a:cubicBezTo>
                <a:cubicBezTo>
                  <a:pt x="152" y="91"/>
                  <a:pt x="155" y="87"/>
                  <a:pt x="159" y="85"/>
                </a:cubicBezTo>
                <a:moveTo>
                  <a:pt x="159" y="129"/>
                </a:moveTo>
                <a:cubicBezTo>
                  <a:pt x="159" y="129"/>
                  <a:pt x="159" y="129"/>
                  <a:pt x="159" y="129"/>
                </a:cubicBezTo>
                <a:cubicBezTo>
                  <a:pt x="203" y="109"/>
                  <a:pt x="203" y="109"/>
                  <a:pt x="203" y="109"/>
                </a:cubicBezTo>
                <a:cubicBezTo>
                  <a:pt x="205" y="108"/>
                  <a:pt x="206" y="108"/>
                  <a:pt x="208" y="108"/>
                </a:cubicBezTo>
                <a:cubicBezTo>
                  <a:pt x="215" y="108"/>
                  <a:pt x="220" y="113"/>
                  <a:pt x="220" y="120"/>
                </a:cubicBezTo>
                <a:cubicBezTo>
                  <a:pt x="220" y="125"/>
                  <a:pt x="217" y="129"/>
                  <a:pt x="213" y="131"/>
                </a:cubicBezTo>
                <a:cubicBezTo>
                  <a:pt x="169" y="151"/>
                  <a:pt x="169" y="151"/>
                  <a:pt x="169" y="151"/>
                </a:cubicBezTo>
                <a:cubicBezTo>
                  <a:pt x="167" y="152"/>
                  <a:pt x="166" y="152"/>
                  <a:pt x="164" y="152"/>
                </a:cubicBezTo>
                <a:cubicBezTo>
                  <a:pt x="157" y="152"/>
                  <a:pt x="152" y="147"/>
                  <a:pt x="152" y="140"/>
                </a:cubicBezTo>
                <a:cubicBezTo>
                  <a:pt x="152" y="135"/>
                  <a:pt x="155" y="131"/>
                  <a:pt x="159" y="129"/>
                </a:cubicBezTo>
                <a:moveTo>
                  <a:pt x="159" y="173"/>
                </a:moveTo>
                <a:cubicBezTo>
                  <a:pt x="159" y="173"/>
                  <a:pt x="159" y="173"/>
                  <a:pt x="159" y="173"/>
                </a:cubicBezTo>
                <a:cubicBezTo>
                  <a:pt x="203" y="153"/>
                  <a:pt x="203" y="153"/>
                  <a:pt x="203" y="153"/>
                </a:cubicBezTo>
                <a:cubicBezTo>
                  <a:pt x="205" y="152"/>
                  <a:pt x="206" y="152"/>
                  <a:pt x="208" y="152"/>
                </a:cubicBezTo>
                <a:cubicBezTo>
                  <a:pt x="215" y="152"/>
                  <a:pt x="220" y="157"/>
                  <a:pt x="220" y="164"/>
                </a:cubicBezTo>
                <a:cubicBezTo>
                  <a:pt x="220" y="169"/>
                  <a:pt x="217" y="173"/>
                  <a:pt x="213" y="175"/>
                </a:cubicBezTo>
                <a:cubicBezTo>
                  <a:pt x="169" y="195"/>
                  <a:pt x="169" y="195"/>
                  <a:pt x="169" y="195"/>
                </a:cubicBezTo>
                <a:cubicBezTo>
                  <a:pt x="167" y="196"/>
                  <a:pt x="166" y="196"/>
                  <a:pt x="164" y="196"/>
                </a:cubicBezTo>
                <a:cubicBezTo>
                  <a:pt x="157" y="196"/>
                  <a:pt x="152" y="191"/>
                  <a:pt x="152" y="184"/>
                </a:cubicBezTo>
                <a:cubicBezTo>
                  <a:pt x="152" y="179"/>
                  <a:pt x="155" y="175"/>
                  <a:pt x="159" y="173"/>
                </a:cubicBezTo>
                <a:moveTo>
                  <a:pt x="48" y="64"/>
                </a:moveTo>
                <a:cubicBezTo>
                  <a:pt x="50" y="64"/>
                  <a:pt x="51" y="64"/>
                  <a:pt x="53" y="65"/>
                </a:cubicBezTo>
                <a:cubicBezTo>
                  <a:pt x="97" y="85"/>
                  <a:pt x="97" y="85"/>
                  <a:pt x="97" y="85"/>
                </a:cubicBezTo>
                <a:cubicBezTo>
                  <a:pt x="101" y="87"/>
                  <a:pt x="104" y="91"/>
                  <a:pt x="104" y="96"/>
                </a:cubicBezTo>
                <a:cubicBezTo>
                  <a:pt x="104" y="103"/>
                  <a:pt x="99" y="108"/>
                  <a:pt x="92" y="108"/>
                </a:cubicBezTo>
                <a:cubicBezTo>
                  <a:pt x="90" y="108"/>
                  <a:pt x="89" y="108"/>
                  <a:pt x="87" y="107"/>
                </a:cubicBezTo>
                <a:cubicBezTo>
                  <a:pt x="43" y="87"/>
                  <a:pt x="43" y="87"/>
                  <a:pt x="43" y="87"/>
                </a:cubicBezTo>
                <a:cubicBezTo>
                  <a:pt x="39" y="85"/>
                  <a:pt x="36" y="81"/>
                  <a:pt x="36" y="76"/>
                </a:cubicBezTo>
                <a:cubicBezTo>
                  <a:pt x="36" y="69"/>
                  <a:pt x="41" y="64"/>
                  <a:pt x="48" y="64"/>
                </a:cubicBezTo>
                <a:moveTo>
                  <a:pt x="48" y="108"/>
                </a:moveTo>
                <a:cubicBezTo>
                  <a:pt x="50" y="108"/>
                  <a:pt x="51" y="108"/>
                  <a:pt x="53" y="109"/>
                </a:cubicBezTo>
                <a:cubicBezTo>
                  <a:pt x="97" y="129"/>
                  <a:pt x="97" y="129"/>
                  <a:pt x="97" y="129"/>
                </a:cubicBezTo>
                <a:cubicBezTo>
                  <a:pt x="101" y="131"/>
                  <a:pt x="104" y="135"/>
                  <a:pt x="104" y="140"/>
                </a:cubicBezTo>
                <a:cubicBezTo>
                  <a:pt x="104" y="147"/>
                  <a:pt x="99" y="152"/>
                  <a:pt x="92" y="152"/>
                </a:cubicBezTo>
                <a:cubicBezTo>
                  <a:pt x="90" y="152"/>
                  <a:pt x="89" y="152"/>
                  <a:pt x="87" y="151"/>
                </a:cubicBezTo>
                <a:cubicBezTo>
                  <a:pt x="43" y="131"/>
                  <a:pt x="43" y="131"/>
                  <a:pt x="43" y="131"/>
                </a:cubicBezTo>
                <a:cubicBezTo>
                  <a:pt x="39" y="129"/>
                  <a:pt x="36" y="125"/>
                  <a:pt x="36" y="120"/>
                </a:cubicBezTo>
                <a:cubicBezTo>
                  <a:pt x="36" y="113"/>
                  <a:pt x="41" y="108"/>
                  <a:pt x="48" y="108"/>
                </a:cubicBezTo>
                <a:moveTo>
                  <a:pt x="48" y="152"/>
                </a:moveTo>
                <a:cubicBezTo>
                  <a:pt x="50" y="152"/>
                  <a:pt x="51" y="152"/>
                  <a:pt x="53" y="153"/>
                </a:cubicBezTo>
                <a:cubicBezTo>
                  <a:pt x="97" y="173"/>
                  <a:pt x="97" y="173"/>
                  <a:pt x="97" y="173"/>
                </a:cubicBezTo>
                <a:cubicBezTo>
                  <a:pt x="101" y="175"/>
                  <a:pt x="104" y="179"/>
                  <a:pt x="104" y="184"/>
                </a:cubicBezTo>
                <a:cubicBezTo>
                  <a:pt x="104" y="191"/>
                  <a:pt x="99" y="196"/>
                  <a:pt x="92" y="196"/>
                </a:cubicBezTo>
                <a:cubicBezTo>
                  <a:pt x="90" y="196"/>
                  <a:pt x="89" y="196"/>
                  <a:pt x="87" y="195"/>
                </a:cubicBezTo>
                <a:cubicBezTo>
                  <a:pt x="43" y="175"/>
                  <a:pt x="43" y="175"/>
                  <a:pt x="43" y="175"/>
                </a:cubicBezTo>
                <a:cubicBezTo>
                  <a:pt x="39" y="173"/>
                  <a:pt x="36" y="169"/>
                  <a:pt x="36" y="164"/>
                </a:cubicBezTo>
                <a:cubicBezTo>
                  <a:pt x="36" y="157"/>
                  <a:pt x="41" y="152"/>
                  <a:pt x="48" y="152"/>
                </a:cubicBezTo>
              </a:path>
            </a:pathLst>
          </a:custGeom>
          <a:solidFill>
            <a:schemeClr val="tx2">
              <a:alpha val="19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22" name="Freeform 10">
            <a:extLst>
              <a:ext uri="{FF2B5EF4-FFF2-40B4-BE49-F238E27FC236}">
                <a16:creationId xmlns:a16="http://schemas.microsoft.com/office/drawing/2014/main" id="{66A562FF-9992-4C5E-A300-248397339510}"/>
              </a:ext>
            </a:extLst>
          </p:cNvPr>
          <p:cNvSpPr>
            <a:spLocks noEditPoints="1"/>
          </p:cNvSpPr>
          <p:nvPr/>
        </p:nvSpPr>
        <p:spPr bwMode="auto">
          <a:xfrm>
            <a:off x="2003629" y="2595124"/>
            <a:ext cx="289337" cy="305793"/>
          </a:xfrm>
          <a:custGeom>
            <a:avLst/>
            <a:gdLst>
              <a:gd name="T0" fmla="*/ 382511 w 252"/>
              <a:gd name="T1" fmla="*/ 229537 h 244"/>
              <a:gd name="T2" fmla="*/ 376136 w 252"/>
              <a:gd name="T3" fmla="*/ 229537 h 244"/>
              <a:gd name="T4" fmla="*/ 369761 w 252"/>
              <a:gd name="T5" fmla="*/ 229537 h 244"/>
              <a:gd name="T6" fmla="*/ 369761 w 252"/>
              <a:gd name="T7" fmla="*/ 261417 h 244"/>
              <a:gd name="T8" fmla="*/ 369761 w 252"/>
              <a:gd name="T9" fmla="*/ 264605 h 244"/>
              <a:gd name="T10" fmla="*/ 368167 w 252"/>
              <a:gd name="T11" fmla="*/ 267793 h 244"/>
              <a:gd name="T12" fmla="*/ 368167 w 252"/>
              <a:gd name="T13" fmla="*/ 269387 h 244"/>
              <a:gd name="T14" fmla="*/ 366573 w 252"/>
              <a:gd name="T15" fmla="*/ 270981 h 244"/>
              <a:gd name="T16" fmla="*/ 366573 w 252"/>
              <a:gd name="T17" fmla="*/ 272575 h 244"/>
              <a:gd name="T18" fmla="*/ 364980 w 252"/>
              <a:gd name="T19" fmla="*/ 274169 h 244"/>
              <a:gd name="T20" fmla="*/ 363386 w 252"/>
              <a:gd name="T21" fmla="*/ 274169 h 244"/>
              <a:gd name="T22" fmla="*/ 350635 w 252"/>
              <a:gd name="T23" fmla="*/ 280545 h 244"/>
              <a:gd name="T24" fmla="*/ 350635 w 252"/>
              <a:gd name="T25" fmla="*/ 280545 h 244"/>
              <a:gd name="T26" fmla="*/ 337885 w 252"/>
              <a:gd name="T27" fmla="*/ 274169 h 244"/>
              <a:gd name="T28" fmla="*/ 291665 w 252"/>
              <a:gd name="T29" fmla="*/ 229537 h 244"/>
              <a:gd name="T30" fmla="*/ 290071 w 252"/>
              <a:gd name="T31" fmla="*/ 229537 h 244"/>
              <a:gd name="T32" fmla="*/ 114753 w 252"/>
              <a:gd name="T33" fmla="*/ 229537 h 244"/>
              <a:gd name="T34" fmla="*/ 95628 w 252"/>
              <a:gd name="T35" fmla="*/ 210409 h 244"/>
              <a:gd name="T36" fmla="*/ 95628 w 252"/>
              <a:gd name="T37" fmla="*/ 19128 h 244"/>
              <a:gd name="T38" fmla="*/ 114753 w 252"/>
              <a:gd name="T39" fmla="*/ 0 h 244"/>
              <a:gd name="T40" fmla="*/ 382511 w 252"/>
              <a:gd name="T41" fmla="*/ 0 h 244"/>
              <a:gd name="T42" fmla="*/ 401637 w 252"/>
              <a:gd name="T43" fmla="*/ 19128 h 244"/>
              <a:gd name="T44" fmla="*/ 401637 w 252"/>
              <a:gd name="T45" fmla="*/ 210409 h 244"/>
              <a:gd name="T46" fmla="*/ 382511 w 252"/>
              <a:gd name="T47" fmla="*/ 229537 h 244"/>
              <a:gd name="T48" fmla="*/ 283696 w 252"/>
              <a:gd name="T49" fmla="*/ 248665 h 244"/>
              <a:gd name="T50" fmla="*/ 323541 w 252"/>
              <a:gd name="T51" fmla="*/ 288515 h 244"/>
              <a:gd name="T52" fmla="*/ 323541 w 252"/>
              <a:gd name="T53" fmla="*/ 288515 h 244"/>
              <a:gd name="T54" fmla="*/ 350635 w 252"/>
              <a:gd name="T55" fmla="*/ 299674 h 244"/>
              <a:gd name="T56" fmla="*/ 350635 w 252"/>
              <a:gd name="T57" fmla="*/ 312426 h 244"/>
              <a:gd name="T58" fmla="*/ 331510 w 252"/>
              <a:gd name="T59" fmla="*/ 331554 h 244"/>
              <a:gd name="T60" fmla="*/ 197631 w 252"/>
              <a:gd name="T61" fmla="*/ 331554 h 244"/>
              <a:gd name="T62" fmla="*/ 153005 w 252"/>
              <a:gd name="T63" fmla="*/ 331554 h 244"/>
              <a:gd name="T64" fmla="*/ 133879 w 252"/>
              <a:gd name="T65" fmla="*/ 331554 h 244"/>
              <a:gd name="T66" fmla="*/ 129098 w 252"/>
              <a:gd name="T67" fmla="*/ 331554 h 244"/>
              <a:gd name="T68" fmla="*/ 76502 w 252"/>
              <a:gd name="T69" fmla="*/ 382562 h 244"/>
              <a:gd name="T70" fmla="*/ 63752 w 252"/>
              <a:gd name="T71" fmla="*/ 388938 h 244"/>
              <a:gd name="T72" fmla="*/ 63752 w 252"/>
              <a:gd name="T73" fmla="*/ 388938 h 244"/>
              <a:gd name="T74" fmla="*/ 51002 w 252"/>
              <a:gd name="T75" fmla="*/ 382562 h 244"/>
              <a:gd name="T76" fmla="*/ 49408 w 252"/>
              <a:gd name="T77" fmla="*/ 382562 h 244"/>
              <a:gd name="T78" fmla="*/ 47814 w 252"/>
              <a:gd name="T79" fmla="*/ 380968 h 244"/>
              <a:gd name="T80" fmla="*/ 47814 w 252"/>
              <a:gd name="T81" fmla="*/ 379374 h 244"/>
              <a:gd name="T82" fmla="*/ 46220 w 252"/>
              <a:gd name="T83" fmla="*/ 377780 h 244"/>
              <a:gd name="T84" fmla="*/ 46220 w 252"/>
              <a:gd name="T85" fmla="*/ 376186 h 244"/>
              <a:gd name="T86" fmla="*/ 44626 w 252"/>
              <a:gd name="T87" fmla="*/ 372998 h 244"/>
              <a:gd name="T88" fmla="*/ 44626 w 252"/>
              <a:gd name="T89" fmla="*/ 369810 h 244"/>
              <a:gd name="T90" fmla="*/ 44626 w 252"/>
              <a:gd name="T91" fmla="*/ 331554 h 244"/>
              <a:gd name="T92" fmla="*/ 41439 w 252"/>
              <a:gd name="T93" fmla="*/ 331554 h 244"/>
              <a:gd name="T94" fmla="*/ 19126 w 252"/>
              <a:gd name="T95" fmla="*/ 331554 h 244"/>
              <a:gd name="T96" fmla="*/ 0 w 252"/>
              <a:gd name="T97" fmla="*/ 312426 h 244"/>
              <a:gd name="T98" fmla="*/ 0 w 252"/>
              <a:gd name="T99" fmla="*/ 95640 h 244"/>
              <a:gd name="T100" fmla="*/ 19126 w 252"/>
              <a:gd name="T101" fmla="*/ 76512 h 244"/>
              <a:gd name="T102" fmla="*/ 76502 w 252"/>
              <a:gd name="T103" fmla="*/ 76512 h 244"/>
              <a:gd name="T104" fmla="*/ 76502 w 252"/>
              <a:gd name="T105" fmla="*/ 210409 h 244"/>
              <a:gd name="T106" fmla="*/ 114753 w 252"/>
              <a:gd name="T107" fmla="*/ 248665 h 244"/>
              <a:gd name="T108" fmla="*/ 283696 w 252"/>
              <a:gd name="T109" fmla="*/ 248665 h 244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252" h="244">
                <a:moveTo>
                  <a:pt x="240" y="144"/>
                </a:moveTo>
                <a:cubicBezTo>
                  <a:pt x="236" y="144"/>
                  <a:pt x="236" y="144"/>
                  <a:pt x="236" y="144"/>
                </a:cubicBezTo>
                <a:cubicBezTo>
                  <a:pt x="232" y="144"/>
                  <a:pt x="232" y="144"/>
                  <a:pt x="232" y="144"/>
                </a:cubicBezTo>
                <a:cubicBezTo>
                  <a:pt x="232" y="164"/>
                  <a:pt x="232" y="164"/>
                  <a:pt x="232" y="164"/>
                </a:cubicBezTo>
                <a:cubicBezTo>
                  <a:pt x="232" y="165"/>
                  <a:pt x="232" y="166"/>
                  <a:pt x="232" y="166"/>
                </a:cubicBezTo>
                <a:cubicBezTo>
                  <a:pt x="232" y="167"/>
                  <a:pt x="231" y="167"/>
                  <a:pt x="231" y="168"/>
                </a:cubicBezTo>
                <a:cubicBezTo>
                  <a:pt x="231" y="168"/>
                  <a:pt x="231" y="168"/>
                  <a:pt x="231" y="169"/>
                </a:cubicBezTo>
                <a:cubicBezTo>
                  <a:pt x="231" y="169"/>
                  <a:pt x="231" y="170"/>
                  <a:pt x="230" y="170"/>
                </a:cubicBezTo>
                <a:cubicBezTo>
                  <a:pt x="230" y="170"/>
                  <a:pt x="230" y="170"/>
                  <a:pt x="230" y="171"/>
                </a:cubicBezTo>
                <a:cubicBezTo>
                  <a:pt x="230" y="171"/>
                  <a:pt x="229" y="172"/>
                  <a:pt x="229" y="172"/>
                </a:cubicBezTo>
                <a:cubicBezTo>
                  <a:pt x="229" y="172"/>
                  <a:pt x="229" y="172"/>
                  <a:pt x="228" y="172"/>
                </a:cubicBezTo>
                <a:cubicBezTo>
                  <a:pt x="226" y="175"/>
                  <a:pt x="223" y="176"/>
                  <a:pt x="220" y="176"/>
                </a:cubicBezTo>
                <a:cubicBezTo>
                  <a:pt x="220" y="176"/>
                  <a:pt x="220" y="176"/>
                  <a:pt x="220" y="176"/>
                </a:cubicBezTo>
                <a:cubicBezTo>
                  <a:pt x="217" y="176"/>
                  <a:pt x="214" y="175"/>
                  <a:pt x="212" y="172"/>
                </a:cubicBezTo>
                <a:cubicBezTo>
                  <a:pt x="183" y="144"/>
                  <a:pt x="183" y="144"/>
                  <a:pt x="183" y="144"/>
                </a:cubicBezTo>
                <a:cubicBezTo>
                  <a:pt x="182" y="144"/>
                  <a:pt x="182" y="144"/>
                  <a:pt x="182" y="144"/>
                </a:cubicBezTo>
                <a:cubicBezTo>
                  <a:pt x="72" y="144"/>
                  <a:pt x="72" y="144"/>
                  <a:pt x="72" y="144"/>
                </a:cubicBezTo>
                <a:cubicBezTo>
                  <a:pt x="65" y="144"/>
                  <a:pt x="60" y="139"/>
                  <a:pt x="60" y="132"/>
                </a:cubicBezTo>
                <a:cubicBezTo>
                  <a:pt x="60" y="12"/>
                  <a:pt x="60" y="12"/>
                  <a:pt x="60" y="12"/>
                </a:cubicBezTo>
                <a:cubicBezTo>
                  <a:pt x="60" y="5"/>
                  <a:pt x="65" y="0"/>
                  <a:pt x="72" y="0"/>
                </a:cubicBezTo>
                <a:cubicBezTo>
                  <a:pt x="240" y="0"/>
                  <a:pt x="240" y="0"/>
                  <a:pt x="240" y="0"/>
                </a:cubicBezTo>
                <a:cubicBezTo>
                  <a:pt x="247" y="0"/>
                  <a:pt x="252" y="5"/>
                  <a:pt x="252" y="12"/>
                </a:cubicBezTo>
                <a:cubicBezTo>
                  <a:pt x="252" y="132"/>
                  <a:pt x="252" y="132"/>
                  <a:pt x="252" y="132"/>
                </a:cubicBezTo>
                <a:cubicBezTo>
                  <a:pt x="252" y="139"/>
                  <a:pt x="247" y="144"/>
                  <a:pt x="240" y="144"/>
                </a:cubicBezTo>
                <a:moveTo>
                  <a:pt x="178" y="156"/>
                </a:moveTo>
                <a:cubicBezTo>
                  <a:pt x="203" y="181"/>
                  <a:pt x="203" y="181"/>
                  <a:pt x="203" y="181"/>
                </a:cubicBezTo>
                <a:cubicBezTo>
                  <a:pt x="203" y="181"/>
                  <a:pt x="203" y="181"/>
                  <a:pt x="203" y="181"/>
                </a:cubicBezTo>
                <a:cubicBezTo>
                  <a:pt x="208" y="185"/>
                  <a:pt x="214" y="188"/>
                  <a:pt x="220" y="188"/>
                </a:cubicBezTo>
                <a:cubicBezTo>
                  <a:pt x="220" y="196"/>
                  <a:pt x="220" y="196"/>
                  <a:pt x="220" y="196"/>
                </a:cubicBezTo>
                <a:cubicBezTo>
                  <a:pt x="220" y="203"/>
                  <a:pt x="215" y="208"/>
                  <a:pt x="208" y="208"/>
                </a:cubicBezTo>
                <a:cubicBezTo>
                  <a:pt x="124" y="208"/>
                  <a:pt x="124" y="208"/>
                  <a:pt x="124" y="208"/>
                </a:cubicBezTo>
                <a:cubicBezTo>
                  <a:pt x="96" y="208"/>
                  <a:pt x="96" y="208"/>
                  <a:pt x="96" y="208"/>
                </a:cubicBezTo>
                <a:cubicBezTo>
                  <a:pt x="84" y="208"/>
                  <a:pt x="84" y="208"/>
                  <a:pt x="84" y="208"/>
                </a:cubicBezTo>
                <a:cubicBezTo>
                  <a:pt x="81" y="208"/>
                  <a:pt x="81" y="208"/>
                  <a:pt x="81" y="208"/>
                </a:cubicBezTo>
                <a:cubicBezTo>
                  <a:pt x="48" y="240"/>
                  <a:pt x="48" y="240"/>
                  <a:pt x="48" y="240"/>
                </a:cubicBezTo>
                <a:cubicBezTo>
                  <a:pt x="46" y="243"/>
                  <a:pt x="43" y="244"/>
                  <a:pt x="40" y="244"/>
                </a:cubicBezTo>
                <a:cubicBezTo>
                  <a:pt x="40" y="244"/>
                  <a:pt x="40" y="244"/>
                  <a:pt x="40" y="244"/>
                </a:cubicBezTo>
                <a:cubicBezTo>
                  <a:pt x="37" y="244"/>
                  <a:pt x="34" y="243"/>
                  <a:pt x="32" y="240"/>
                </a:cubicBezTo>
                <a:cubicBezTo>
                  <a:pt x="31" y="240"/>
                  <a:pt x="31" y="240"/>
                  <a:pt x="31" y="240"/>
                </a:cubicBezTo>
                <a:cubicBezTo>
                  <a:pt x="31" y="240"/>
                  <a:pt x="30" y="239"/>
                  <a:pt x="30" y="239"/>
                </a:cubicBezTo>
                <a:cubicBezTo>
                  <a:pt x="30" y="238"/>
                  <a:pt x="30" y="238"/>
                  <a:pt x="30" y="238"/>
                </a:cubicBezTo>
                <a:cubicBezTo>
                  <a:pt x="29" y="238"/>
                  <a:pt x="29" y="237"/>
                  <a:pt x="29" y="237"/>
                </a:cubicBezTo>
                <a:cubicBezTo>
                  <a:pt x="29" y="236"/>
                  <a:pt x="29" y="236"/>
                  <a:pt x="29" y="236"/>
                </a:cubicBezTo>
                <a:cubicBezTo>
                  <a:pt x="29" y="235"/>
                  <a:pt x="28" y="235"/>
                  <a:pt x="28" y="234"/>
                </a:cubicBezTo>
                <a:cubicBezTo>
                  <a:pt x="28" y="234"/>
                  <a:pt x="28" y="233"/>
                  <a:pt x="28" y="232"/>
                </a:cubicBezTo>
                <a:cubicBezTo>
                  <a:pt x="28" y="208"/>
                  <a:pt x="28" y="208"/>
                  <a:pt x="28" y="208"/>
                </a:cubicBezTo>
                <a:cubicBezTo>
                  <a:pt x="26" y="208"/>
                  <a:pt x="26" y="208"/>
                  <a:pt x="26" y="208"/>
                </a:cubicBezTo>
                <a:cubicBezTo>
                  <a:pt x="12" y="208"/>
                  <a:pt x="12" y="208"/>
                  <a:pt x="12" y="208"/>
                </a:cubicBezTo>
                <a:cubicBezTo>
                  <a:pt x="5" y="208"/>
                  <a:pt x="0" y="203"/>
                  <a:pt x="0" y="196"/>
                </a:cubicBezTo>
                <a:cubicBezTo>
                  <a:pt x="0" y="60"/>
                  <a:pt x="0" y="60"/>
                  <a:pt x="0" y="60"/>
                </a:cubicBezTo>
                <a:cubicBezTo>
                  <a:pt x="0" y="53"/>
                  <a:pt x="5" y="48"/>
                  <a:pt x="12" y="48"/>
                </a:cubicBezTo>
                <a:cubicBezTo>
                  <a:pt x="48" y="48"/>
                  <a:pt x="48" y="48"/>
                  <a:pt x="48" y="48"/>
                </a:cubicBezTo>
                <a:cubicBezTo>
                  <a:pt x="48" y="132"/>
                  <a:pt x="48" y="132"/>
                  <a:pt x="48" y="132"/>
                </a:cubicBezTo>
                <a:cubicBezTo>
                  <a:pt x="48" y="145"/>
                  <a:pt x="59" y="156"/>
                  <a:pt x="72" y="156"/>
                </a:cubicBezTo>
                <a:lnTo>
                  <a:pt x="178" y="156"/>
                </a:lnTo>
                <a:close/>
              </a:path>
            </a:pathLst>
          </a:custGeom>
          <a:solidFill>
            <a:schemeClr val="tx2">
              <a:alpha val="19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23" name="Freeform 10">
            <a:extLst>
              <a:ext uri="{FF2B5EF4-FFF2-40B4-BE49-F238E27FC236}">
                <a16:creationId xmlns:a16="http://schemas.microsoft.com/office/drawing/2014/main" id="{C611E57B-B78C-4BAA-AA04-DE000F8E15EC}"/>
              </a:ext>
            </a:extLst>
          </p:cNvPr>
          <p:cNvSpPr>
            <a:spLocks noEditPoints="1"/>
          </p:cNvSpPr>
          <p:nvPr/>
        </p:nvSpPr>
        <p:spPr bwMode="auto">
          <a:xfrm>
            <a:off x="414315" y="360533"/>
            <a:ext cx="289337" cy="305793"/>
          </a:xfrm>
          <a:custGeom>
            <a:avLst/>
            <a:gdLst>
              <a:gd name="T0" fmla="*/ 382511 w 252"/>
              <a:gd name="T1" fmla="*/ 229537 h 244"/>
              <a:gd name="T2" fmla="*/ 376136 w 252"/>
              <a:gd name="T3" fmla="*/ 229537 h 244"/>
              <a:gd name="T4" fmla="*/ 369761 w 252"/>
              <a:gd name="T5" fmla="*/ 229537 h 244"/>
              <a:gd name="T6" fmla="*/ 369761 w 252"/>
              <a:gd name="T7" fmla="*/ 261417 h 244"/>
              <a:gd name="T8" fmla="*/ 369761 w 252"/>
              <a:gd name="T9" fmla="*/ 264605 h 244"/>
              <a:gd name="T10" fmla="*/ 368167 w 252"/>
              <a:gd name="T11" fmla="*/ 267793 h 244"/>
              <a:gd name="T12" fmla="*/ 368167 w 252"/>
              <a:gd name="T13" fmla="*/ 269387 h 244"/>
              <a:gd name="T14" fmla="*/ 366573 w 252"/>
              <a:gd name="T15" fmla="*/ 270981 h 244"/>
              <a:gd name="T16" fmla="*/ 366573 w 252"/>
              <a:gd name="T17" fmla="*/ 272575 h 244"/>
              <a:gd name="T18" fmla="*/ 364980 w 252"/>
              <a:gd name="T19" fmla="*/ 274169 h 244"/>
              <a:gd name="T20" fmla="*/ 363386 w 252"/>
              <a:gd name="T21" fmla="*/ 274169 h 244"/>
              <a:gd name="T22" fmla="*/ 350635 w 252"/>
              <a:gd name="T23" fmla="*/ 280545 h 244"/>
              <a:gd name="T24" fmla="*/ 350635 w 252"/>
              <a:gd name="T25" fmla="*/ 280545 h 244"/>
              <a:gd name="T26" fmla="*/ 337885 w 252"/>
              <a:gd name="T27" fmla="*/ 274169 h 244"/>
              <a:gd name="T28" fmla="*/ 291665 w 252"/>
              <a:gd name="T29" fmla="*/ 229537 h 244"/>
              <a:gd name="T30" fmla="*/ 290071 w 252"/>
              <a:gd name="T31" fmla="*/ 229537 h 244"/>
              <a:gd name="T32" fmla="*/ 114753 w 252"/>
              <a:gd name="T33" fmla="*/ 229537 h 244"/>
              <a:gd name="T34" fmla="*/ 95628 w 252"/>
              <a:gd name="T35" fmla="*/ 210409 h 244"/>
              <a:gd name="T36" fmla="*/ 95628 w 252"/>
              <a:gd name="T37" fmla="*/ 19128 h 244"/>
              <a:gd name="T38" fmla="*/ 114753 w 252"/>
              <a:gd name="T39" fmla="*/ 0 h 244"/>
              <a:gd name="T40" fmla="*/ 382511 w 252"/>
              <a:gd name="T41" fmla="*/ 0 h 244"/>
              <a:gd name="T42" fmla="*/ 401637 w 252"/>
              <a:gd name="T43" fmla="*/ 19128 h 244"/>
              <a:gd name="T44" fmla="*/ 401637 w 252"/>
              <a:gd name="T45" fmla="*/ 210409 h 244"/>
              <a:gd name="T46" fmla="*/ 382511 w 252"/>
              <a:gd name="T47" fmla="*/ 229537 h 244"/>
              <a:gd name="T48" fmla="*/ 283696 w 252"/>
              <a:gd name="T49" fmla="*/ 248665 h 244"/>
              <a:gd name="T50" fmla="*/ 323541 w 252"/>
              <a:gd name="T51" fmla="*/ 288515 h 244"/>
              <a:gd name="T52" fmla="*/ 323541 w 252"/>
              <a:gd name="T53" fmla="*/ 288515 h 244"/>
              <a:gd name="T54" fmla="*/ 350635 w 252"/>
              <a:gd name="T55" fmla="*/ 299674 h 244"/>
              <a:gd name="T56" fmla="*/ 350635 w 252"/>
              <a:gd name="T57" fmla="*/ 312426 h 244"/>
              <a:gd name="T58" fmla="*/ 331510 w 252"/>
              <a:gd name="T59" fmla="*/ 331554 h 244"/>
              <a:gd name="T60" fmla="*/ 197631 w 252"/>
              <a:gd name="T61" fmla="*/ 331554 h 244"/>
              <a:gd name="T62" fmla="*/ 153005 w 252"/>
              <a:gd name="T63" fmla="*/ 331554 h 244"/>
              <a:gd name="T64" fmla="*/ 133879 w 252"/>
              <a:gd name="T65" fmla="*/ 331554 h 244"/>
              <a:gd name="T66" fmla="*/ 129098 w 252"/>
              <a:gd name="T67" fmla="*/ 331554 h 244"/>
              <a:gd name="T68" fmla="*/ 76502 w 252"/>
              <a:gd name="T69" fmla="*/ 382562 h 244"/>
              <a:gd name="T70" fmla="*/ 63752 w 252"/>
              <a:gd name="T71" fmla="*/ 388938 h 244"/>
              <a:gd name="T72" fmla="*/ 63752 w 252"/>
              <a:gd name="T73" fmla="*/ 388938 h 244"/>
              <a:gd name="T74" fmla="*/ 51002 w 252"/>
              <a:gd name="T75" fmla="*/ 382562 h 244"/>
              <a:gd name="T76" fmla="*/ 49408 w 252"/>
              <a:gd name="T77" fmla="*/ 382562 h 244"/>
              <a:gd name="T78" fmla="*/ 47814 w 252"/>
              <a:gd name="T79" fmla="*/ 380968 h 244"/>
              <a:gd name="T80" fmla="*/ 47814 w 252"/>
              <a:gd name="T81" fmla="*/ 379374 h 244"/>
              <a:gd name="T82" fmla="*/ 46220 w 252"/>
              <a:gd name="T83" fmla="*/ 377780 h 244"/>
              <a:gd name="T84" fmla="*/ 46220 w 252"/>
              <a:gd name="T85" fmla="*/ 376186 h 244"/>
              <a:gd name="T86" fmla="*/ 44626 w 252"/>
              <a:gd name="T87" fmla="*/ 372998 h 244"/>
              <a:gd name="T88" fmla="*/ 44626 w 252"/>
              <a:gd name="T89" fmla="*/ 369810 h 244"/>
              <a:gd name="T90" fmla="*/ 44626 w 252"/>
              <a:gd name="T91" fmla="*/ 331554 h 244"/>
              <a:gd name="T92" fmla="*/ 41439 w 252"/>
              <a:gd name="T93" fmla="*/ 331554 h 244"/>
              <a:gd name="T94" fmla="*/ 19126 w 252"/>
              <a:gd name="T95" fmla="*/ 331554 h 244"/>
              <a:gd name="T96" fmla="*/ 0 w 252"/>
              <a:gd name="T97" fmla="*/ 312426 h 244"/>
              <a:gd name="T98" fmla="*/ 0 w 252"/>
              <a:gd name="T99" fmla="*/ 95640 h 244"/>
              <a:gd name="T100" fmla="*/ 19126 w 252"/>
              <a:gd name="T101" fmla="*/ 76512 h 244"/>
              <a:gd name="T102" fmla="*/ 76502 w 252"/>
              <a:gd name="T103" fmla="*/ 76512 h 244"/>
              <a:gd name="T104" fmla="*/ 76502 w 252"/>
              <a:gd name="T105" fmla="*/ 210409 h 244"/>
              <a:gd name="T106" fmla="*/ 114753 w 252"/>
              <a:gd name="T107" fmla="*/ 248665 h 244"/>
              <a:gd name="T108" fmla="*/ 283696 w 252"/>
              <a:gd name="T109" fmla="*/ 248665 h 244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252" h="244">
                <a:moveTo>
                  <a:pt x="240" y="144"/>
                </a:moveTo>
                <a:cubicBezTo>
                  <a:pt x="236" y="144"/>
                  <a:pt x="236" y="144"/>
                  <a:pt x="236" y="144"/>
                </a:cubicBezTo>
                <a:cubicBezTo>
                  <a:pt x="232" y="144"/>
                  <a:pt x="232" y="144"/>
                  <a:pt x="232" y="144"/>
                </a:cubicBezTo>
                <a:cubicBezTo>
                  <a:pt x="232" y="164"/>
                  <a:pt x="232" y="164"/>
                  <a:pt x="232" y="164"/>
                </a:cubicBezTo>
                <a:cubicBezTo>
                  <a:pt x="232" y="165"/>
                  <a:pt x="232" y="166"/>
                  <a:pt x="232" y="166"/>
                </a:cubicBezTo>
                <a:cubicBezTo>
                  <a:pt x="232" y="167"/>
                  <a:pt x="231" y="167"/>
                  <a:pt x="231" y="168"/>
                </a:cubicBezTo>
                <a:cubicBezTo>
                  <a:pt x="231" y="168"/>
                  <a:pt x="231" y="168"/>
                  <a:pt x="231" y="169"/>
                </a:cubicBezTo>
                <a:cubicBezTo>
                  <a:pt x="231" y="169"/>
                  <a:pt x="231" y="170"/>
                  <a:pt x="230" y="170"/>
                </a:cubicBezTo>
                <a:cubicBezTo>
                  <a:pt x="230" y="170"/>
                  <a:pt x="230" y="170"/>
                  <a:pt x="230" y="171"/>
                </a:cubicBezTo>
                <a:cubicBezTo>
                  <a:pt x="230" y="171"/>
                  <a:pt x="229" y="172"/>
                  <a:pt x="229" y="172"/>
                </a:cubicBezTo>
                <a:cubicBezTo>
                  <a:pt x="229" y="172"/>
                  <a:pt x="229" y="172"/>
                  <a:pt x="228" y="172"/>
                </a:cubicBezTo>
                <a:cubicBezTo>
                  <a:pt x="226" y="175"/>
                  <a:pt x="223" y="176"/>
                  <a:pt x="220" y="176"/>
                </a:cubicBezTo>
                <a:cubicBezTo>
                  <a:pt x="220" y="176"/>
                  <a:pt x="220" y="176"/>
                  <a:pt x="220" y="176"/>
                </a:cubicBezTo>
                <a:cubicBezTo>
                  <a:pt x="217" y="176"/>
                  <a:pt x="214" y="175"/>
                  <a:pt x="212" y="172"/>
                </a:cubicBezTo>
                <a:cubicBezTo>
                  <a:pt x="183" y="144"/>
                  <a:pt x="183" y="144"/>
                  <a:pt x="183" y="144"/>
                </a:cubicBezTo>
                <a:cubicBezTo>
                  <a:pt x="182" y="144"/>
                  <a:pt x="182" y="144"/>
                  <a:pt x="182" y="144"/>
                </a:cubicBezTo>
                <a:cubicBezTo>
                  <a:pt x="72" y="144"/>
                  <a:pt x="72" y="144"/>
                  <a:pt x="72" y="144"/>
                </a:cubicBezTo>
                <a:cubicBezTo>
                  <a:pt x="65" y="144"/>
                  <a:pt x="60" y="139"/>
                  <a:pt x="60" y="132"/>
                </a:cubicBezTo>
                <a:cubicBezTo>
                  <a:pt x="60" y="12"/>
                  <a:pt x="60" y="12"/>
                  <a:pt x="60" y="12"/>
                </a:cubicBezTo>
                <a:cubicBezTo>
                  <a:pt x="60" y="5"/>
                  <a:pt x="65" y="0"/>
                  <a:pt x="72" y="0"/>
                </a:cubicBezTo>
                <a:cubicBezTo>
                  <a:pt x="240" y="0"/>
                  <a:pt x="240" y="0"/>
                  <a:pt x="240" y="0"/>
                </a:cubicBezTo>
                <a:cubicBezTo>
                  <a:pt x="247" y="0"/>
                  <a:pt x="252" y="5"/>
                  <a:pt x="252" y="12"/>
                </a:cubicBezTo>
                <a:cubicBezTo>
                  <a:pt x="252" y="132"/>
                  <a:pt x="252" y="132"/>
                  <a:pt x="252" y="132"/>
                </a:cubicBezTo>
                <a:cubicBezTo>
                  <a:pt x="252" y="139"/>
                  <a:pt x="247" y="144"/>
                  <a:pt x="240" y="144"/>
                </a:cubicBezTo>
                <a:moveTo>
                  <a:pt x="178" y="156"/>
                </a:moveTo>
                <a:cubicBezTo>
                  <a:pt x="203" y="181"/>
                  <a:pt x="203" y="181"/>
                  <a:pt x="203" y="181"/>
                </a:cubicBezTo>
                <a:cubicBezTo>
                  <a:pt x="203" y="181"/>
                  <a:pt x="203" y="181"/>
                  <a:pt x="203" y="181"/>
                </a:cubicBezTo>
                <a:cubicBezTo>
                  <a:pt x="208" y="185"/>
                  <a:pt x="214" y="188"/>
                  <a:pt x="220" y="188"/>
                </a:cubicBezTo>
                <a:cubicBezTo>
                  <a:pt x="220" y="196"/>
                  <a:pt x="220" y="196"/>
                  <a:pt x="220" y="196"/>
                </a:cubicBezTo>
                <a:cubicBezTo>
                  <a:pt x="220" y="203"/>
                  <a:pt x="215" y="208"/>
                  <a:pt x="208" y="208"/>
                </a:cubicBezTo>
                <a:cubicBezTo>
                  <a:pt x="124" y="208"/>
                  <a:pt x="124" y="208"/>
                  <a:pt x="124" y="208"/>
                </a:cubicBezTo>
                <a:cubicBezTo>
                  <a:pt x="96" y="208"/>
                  <a:pt x="96" y="208"/>
                  <a:pt x="96" y="208"/>
                </a:cubicBezTo>
                <a:cubicBezTo>
                  <a:pt x="84" y="208"/>
                  <a:pt x="84" y="208"/>
                  <a:pt x="84" y="208"/>
                </a:cubicBezTo>
                <a:cubicBezTo>
                  <a:pt x="81" y="208"/>
                  <a:pt x="81" y="208"/>
                  <a:pt x="81" y="208"/>
                </a:cubicBezTo>
                <a:cubicBezTo>
                  <a:pt x="48" y="240"/>
                  <a:pt x="48" y="240"/>
                  <a:pt x="48" y="240"/>
                </a:cubicBezTo>
                <a:cubicBezTo>
                  <a:pt x="46" y="243"/>
                  <a:pt x="43" y="244"/>
                  <a:pt x="40" y="244"/>
                </a:cubicBezTo>
                <a:cubicBezTo>
                  <a:pt x="40" y="244"/>
                  <a:pt x="40" y="244"/>
                  <a:pt x="40" y="244"/>
                </a:cubicBezTo>
                <a:cubicBezTo>
                  <a:pt x="37" y="244"/>
                  <a:pt x="34" y="243"/>
                  <a:pt x="32" y="240"/>
                </a:cubicBezTo>
                <a:cubicBezTo>
                  <a:pt x="31" y="240"/>
                  <a:pt x="31" y="240"/>
                  <a:pt x="31" y="240"/>
                </a:cubicBezTo>
                <a:cubicBezTo>
                  <a:pt x="31" y="240"/>
                  <a:pt x="30" y="239"/>
                  <a:pt x="30" y="239"/>
                </a:cubicBezTo>
                <a:cubicBezTo>
                  <a:pt x="30" y="238"/>
                  <a:pt x="30" y="238"/>
                  <a:pt x="30" y="238"/>
                </a:cubicBezTo>
                <a:cubicBezTo>
                  <a:pt x="29" y="238"/>
                  <a:pt x="29" y="237"/>
                  <a:pt x="29" y="237"/>
                </a:cubicBezTo>
                <a:cubicBezTo>
                  <a:pt x="29" y="236"/>
                  <a:pt x="29" y="236"/>
                  <a:pt x="29" y="236"/>
                </a:cubicBezTo>
                <a:cubicBezTo>
                  <a:pt x="29" y="235"/>
                  <a:pt x="28" y="235"/>
                  <a:pt x="28" y="234"/>
                </a:cubicBezTo>
                <a:cubicBezTo>
                  <a:pt x="28" y="234"/>
                  <a:pt x="28" y="233"/>
                  <a:pt x="28" y="232"/>
                </a:cubicBezTo>
                <a:cubicBezTo>
                  <a:pt x="28" y="208"/>
                  <a:pt x="28" y="208"/>
                  <a:pt x="28" y="208"/>
                </a:cubicBezTo>
                <a:cubicBezTo>
                  <a:pt x="26" y="208"/>
                  <a:pt x="26" y="208"/>
                  <a:pt x="26" y="208"/>
                </a:cubicBezTo>
                <a:cubicBezTo>
                  <a:pt x="12" y="208"/>
                  <a:pt x="12" y="208"/>
                  <a:pt x="12" y="208"/>
                </a:cubicBezTo>
                <a:cubicBezTo>
                  <a:pt x="5" y="208"/>
                  <a:pt x="0" y="203"/>
                  <a:pt x="0" y="196"/>
                </a:cubicBezTo>
                <a:cubicBezTo>
                  <a:pt x="0" y="60"/>
                  <a:pt x="0" y="60"/>
                  <a:pt x="0" y="60"/>
                </a:cubicBezTo>
                <a:cubicBezTo>
                  <a:pt x="0" y="53"/>
                  <a:pt x="5" y="48"/>
                  <a:pt x="12" y="48"/>
                </a:cubicBezTo>
                <a:cubicBezTo>
                  <a:pt x="48" y="48"/>
                  <a:pt x="48" y="48"/>
                  <a:pt x="48" y="48"/>
                </a:cubicBezTo>
                <a:cubicBezTo>
                  <a:pt x="48" y="132"/>
                  <a:pt x="48" y="132"/>
                  <a:pt x="48" y="132"/>
                </a:cubicBezTo>
                <a:cubicBezTo>
                  <a:pt x="48" y="145"/>
                  <a:pt x="59" y="156"/>
                  <a:pt x="72" y="156"/>
                </a:cubicBezTo>
                <a:lnTo>
                  <a:pt x="178" y="156"/>
                </a:lnTo>
                <a:close/>
              </a:path>
            </a:pathLst>
          </a:custGeom>
          <a:solidFill>
            <a:schemeClr val="tx2">
              <a:alpha val="19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24" name="Freeform 85">
            <a:extLst>
              <a:ext uri="{FF2B5EF4-FFF2-40B4-BE49-F238E27FC236}">
                <a16:creationId xmlns:a16="http://schemas.microsoft.com/office/drawing/2014/main" id="{A4722D46-140C-45BA-90B6-EAE6680B5CD3}"/>
              </a:ext>
            </a:extLst>
          </p:cNvPr>
          <p:cNvSpPr>
            <a:spLocks noEditPoints="1"/>
          </p:cNvSpPr>
          <p:nvPr/>
        </p:nvSpPr>
        <p:spPr bwMode="auto">
          <a:xfrm>
            <a:off x="7810682" y="2254572"/>
            <a:ext cx="284763" cy="282079"/>
          </a:xfrm>
          <a:custGeom>
            <a:avLst/>
            <a:gdLst>
              <a:gd name="T0" fmla="*/ 376160 w 248"/>
              <a:gd name="T1" fmla="*/ 294708 h 224"/>
              <a:gd name="T2" fmla="*/ 280526 w 248"/>
              <a:gd name="T3" fmla="*/ 294708 h 224"/>
              <a:gd name="T4" fmla="*/ 255024 w 248"/>
              <a:gd name="T5" fmla="*/ 294708 h 224"/>
              <a:gd name="T6" fmla="*/ 255024 w 248"/>
              <a:gd name="T7" fmla="*/ 326742 h 224"/>
              <a:gd name="T8" fmla="*/ 280526 w 248"/>
              <a:gd name="T9" fmla="*/ 352368 h 224"/>
              <a:gd name="T10" fmla="*/ 280526 w 248"/>
              <a:gd name="T11" fmla="*/ 358775 h 224"/>
              <a:gd name="T12" fmla="*/ 114761 w 248"/>
              <a:gd name="T13" fmla="*/ 358775 h 224"/>
              <a:gd name="T14" fmla="*/ 114761 w 248"/>
              <a:gd name="T15" fmla="*/ 352368 h 224"/>
              <a:gd name="T16" fmla="*/ 140263 w 248"/>
              <a:gd name="T17" fmla="*/ 326742 h 224"/>
              <a:gd name="T18" fmla="*/ 140263 w 248"/>
              <a:gd name="T19" fmla="*/ 294708 h 224"/>
              <a:gd name="T20" fmla="*/ 114761 w 248"/>
              <a:gd name="T21" fmla="*/ 294708 h 224"/>
              <a:gd name="T22" fmla="*/ 19127 w 248"/>
              <a:gd name="T23" fmla="*/ 294708 h 224"/>
              <a:gd name="T24" fmla="*/ 0 w 248"/>
              <a:gd name="T25" fmla="*/ 275488 h 224"/>
              <a:gd name="T26" fmla="*/ 0 w 248"/>
              <a:gd name="T27" fmla="*/ 19220 h 224"/>
              <a:gd name="T28" fmla="*/ 19127 w 248"/>
              <a:gd name="T29" fmla="*/ 0 h 224"/>
              <a:gd name="T30" fmla="*/ 376160 w 248"/>
              <a:gd name="T31" fmla="*/ 0 h 224"/>
              <a:gd name="T32" fmla="*/ 395287 w 248"/>
              <a:gd name="T33" fmla="*/ 19220 h 224"/>
              <a:gd name="T34" fmla="*/ 395287 w 248"/>
              <a:gd name="T35" fmla="*/ 275488 h 224"/>
              <a:gd name="T36" fmla="*/ 376160 w 248"/>
              <a:gd name="T37" fmla="*/ 294708 h 224"/>
              <a:gd name="T38" fmla="*/ 369785 w 248"/>
              <a:gd name="T39" fmla="*/ 25627 h 224"/>
              <a:gd name="T40" fmla="*/ 25502 w 248"/>
              <a:gd name="T41" fmla="*/ 25627 h 224"/>
              <a:gd name="T42" fmla="*/ 25502 w 248"/>
              <a:gd name="T43" fmla="*/ 243454 h 224"/>
              <a:gd name="T44" fmla="*/ 369785 w 248"/>
              <a:gd name="T45" fmla="*/ 243454 h 224"/>
              <a:gd name="T46" fmla="*/ 369785 w 248"/>
              <a:gd name="T47" fmla="*/ 25627 h 224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248" h="224">
                <a:moveTo>
                  <a:pt x="236" y="184"/>
                </a:moveTo>
                <a:cubicBezTo>
                  <a:pt x="176" y="184"/>
                  <a:pt x="176" y="184"/>
                  <a:pt x="176" y="184"/>
                </a:cubicBezTo>
                <a:cubicBezTo>
                  <a:pt x="160" y="184"/>
                  <a:pt x="160" y="184"/>
                  <a:pt x="160" y="184"/>
                </a:cubicBezTo>
                <a:cubicBezTo>
                  <a:pt x="160" y="204"/>
                  <a:pt x="160" y="204"/>
                  <a:pt x="160" y="204"/>
                </a:cubicBezTo>
                <a:cubicBezTo>
                  <a:pt x="176" y="220"/>
                  <a:pt x="176" y="220"/>
                  <a:pt x="176" y="220"/>
                </a:cubicBezTo>
                <a:cubicBezTo>
                  <a:pt x="176" y="224"/>
                  <a:pt x="176" y="224"/>
                  <a:pt x="176" y="224"/>
                </a:cubicBezTo>
                <a:cubicBezTo>
                  <a:pt x="72" y="224"/>
                  <a:pt x="72" y="224"/>
                  <a:pt x="72" y="224"/>
                </a:cubicBezTo>
                <a:cubicBezTo>
                  <a:pt x="72" y="220"/>
                  <a:pt x="72" y="220"/>
                  <a:pt x="72" y="220"/>
                </a:cubicBezTo>
                <a:cubicBezTo>
                  <a:pt x="88" y="204"/>
                  <a:pt x="88" y="204"/>
                  <a:pt x="88" y="204"/>
                </a:cubicBezTo>
                <a:cubicBezTo>
                  <a:pt x="88" y="184"/>
                  <a:pt x="88" y="184"/>
                  <a:pt x="88" y="184"/>
                </a:cubicBezTo>
                <a:cubicBezTo>
                  <a:pt x="72" y="184"/>
                  <a:pt x="72" y="184"/>
                  <a:pt x="72" y="184"/>
                </a:cubicBezTo>
                <a:cubicBezTo>
                  <a:pt x="12" y="184"/>
                  <a:pt x="12" y="184"/>
                  <a:pt x="12" y="184"/>
                </a:cubicBezTo>
                <a:cubicBezTo>
                  <a:pt x="5" y="184"/>
                  <a:pt x="0" y="179"/>
                  <a:pt x="0" y="172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5"/>
                  <a:pt x="5" y="0"/>
                  <a:pt x="12" y="0"/>
                </a:cubicBezTo>
                <a:cubicBezTo>
                  <a:pt x="236" y="0"/>
                  <a:pt x="236" y="0"/>
                  <a:pt x="236" y="0"/>
                </a:cubicBezTo>
                <a:cubicBezTo>
                  <a:pt x="243" y="0"/>
                  <a:pt x="248" y="5"/>
                  <a:pt x="248" y="12"/>
                </a:cubicBezTo>
                <a:cubicBezTo>
                  <a:pt x="248" y="172"/>
                  <a:pt x="248" y="172"/>
                  <a:pt x="248" y="172"/>
                </a:cubicBezTo>
                <a:cubicBezTo>
                  <a:pt x="248" y="179"/>
                  <a:pt x="243" y="184"/>
                  <a:pt x="236" y="184"/>
                </a:cubicBezTo>
                <a:moveTo>
                  <a:pt x="232" y="16"/>
                </a:moveTo>
                <a:cubicBezTo>
                  <a:pt x="16" y="16"/>
                  <a:pt x="16" y="16"/>
                  <a:pt x="16" y="16"/>
                </a:cubicBezTo>
                <a:cubicBezTo>
                  <a:pt x="16" y="152"/>
                  <a:pt x="16" y="152"/>
                  <a:pt x="16" y="152"/>
                </a:cubicBezTo>
                <a:cubicBezTo>
                  <a:pt x="232" y="152"/>
                  <a:pt x="232" y="152"/>
                  <a:pt x="232" y="152"/>
                </a:cubicBezTo>
                <a:lnTo>
                  <a:pt x="232" y="16"/>
                </a:lnTo>
                <a:close/>
              </a:path>
            </a:pathLst>
          </a:custGeom>
          <a:solidFill>
            <a:schemeClr val="tx2">
              <a:alpha val="19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25" name="Freeform 85">
            <a:extLst>
              <a:ext uri="{FF2B5EF4-FFF2-40B4-BE49-F238E27FC236}">
                <a16:creationId xmlns:a16="http://schemas.microsoft.com/office/drawing/2014/main" id="{DB3DD11E-9C8E-47B5-8775-381E73E9D074}"/>
              </a:ext>
            </a:extLst>
          </p:cNvPr>
          <p:cNvSpPr>
            <a:spLocks noEditPoints="1"/>
          </p:cNvSpPr>
          <p:nvPr/>
        </p:nvSpPr>
        <p:spPr bwMode="auto">
          <a:xfrm>
            <a:off x="8735968" y="4784009"/>
            <a:ext cx="284763" cy="282079"/>
          </a:xfrm>
          <a:custGeom>
            <a:avLst/>
            <a:gdLst>
              <a:gd name="T0" fmla="*/ 376160 w 248"/>
              <a:gd name="T1" fmla="*/ 294708 h 224"/>
              <a:gd name="T2" fmla="*/ 280526 w 248"/>
              <a:gd name="T3" fmla="*/ 294708 h 224"/>
              <a:gd name="T4" fmla="*/ 255024 w 248"/>
              <a:gd name="T5" fmla="*/ 294708 h 224"/>
              <a:gd name="T6" fmla="*/ 255024 w 248"/>
              <a:gd name="T7" fmla="*/ 326742 h 224"/>
              <a:gd name="T8" fmla="*/ 280526 w 248"/>
              <a:gd name="T9" fmla="*/ 352368 h 224"/>
              <a:gd name="T10" fmla="*/ 280526 w 248"/>
              <a:gd name="T11" fmla="*/ 358775 h 224"/>
              <a:gd name="T12" fmla="*/ 114761 w 248"/>
              <a:gd name="T13" fmla="*/ 358775 h 224"/>
              <a:gd name="T14" fmla="*/ 114761 w 248"/>
              <a:gd name="T15" fmla="*/ 352368 h 224"/>
              <a:gd name="T16" fmla="*/ 140263 w 248"/>
              <a:gd name="T17" fmla="*/ 326742 h 224"/>
              <a:gd name="T18" fmla="*/ 140263 w 248"/>
              <a:gd name="T19" fmla="*/ 294708 h 224"/>
              <a:gd name="T20" fmla="*/ 114761 w 248"/>
              <a:gd name="T21" fmla="*/ 294708 h 224"/>
              <a:gd name="T22" fmla="*/ 19127 w 248"/>
              <a:gd name="T23" fmla="*/ 294708 h 224"/>
              <a:gd name="T24" fmla="*/ 0 w 248"/>
              <a:gd name="T25" fmla="*/ 275488 h 224"/>
              <a:gd name="T26" fmla="*/ 0 w 248"/>
              <a:gd name="T27" fmla="*/ 19220 h 224"/>
              <a:gd name="T28" fmla="*/ 19127 w 248"/>
              <a:gd name="T29" fmla="*/ 0 h 224"/>
              <a:gd name="T30" fmla="*/ 376160 w 248"/>
              <a:gd name="T31" fmla="*/ 0 h 224"/>
              <a:gd name="T32" fmla="*/ 395287 w 248"/>
              <a:gd name="T33" fmla="*/ 19220 h 224"/>
              <a:gd name="T34" fmla="*/ 395287 w 248"/>
              <a:gd name="T35" fmla="*/ 275488 h 224"/>
              <a:gd name="T36" fmla="*/ 376160 w 248"/>
              <a:gd name="T37" fmla="*/ 294708 h 224"/>
              <a:gd name="T38" fmla="*/ 369785 w 248"/>
              <a:gd name="T39" fmla="*/ 25627 h 224"/>
              <a:gd name="T40" fmla="*/ 25502 w 248"/>
              <a:gd name="T41" fmla="*/ 25627 h 224"/>
              <a:gd name="T42" fmla="*/ 25502 w 248"/>
              <a:gd name="T43" fmla="*/ 243454 h 224"/>
              <a:gd name="T44" fmla="*/ 369785 w 248"/>
              <a:gd name="T45" fmla="*/ 243454 h 224"/>
              <a:gd name="T46" fmla="*/ 369785 w 248"/>
              <a:gd name="T47" fmla="*/ 25627 h 224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248" h="224">
                <a:moveTo>
                  <a:pt x="236" y="184"/>
                </a:moveTo>
                <a:cubicBezTo>
                  <a:pt x="176" y="184"/>
                  <a:pt x="176" y="184"/>
                  <a:pt x="176" y="184"/>
                </a:cubicBezTo>
                <a:cubicBezTo>
                  <a:pt x="160" y="184"/>
                  <a:pt x="160" y="184"/>
                  <a:pt x="160" y="184"/>
                </a:cubicBezTo>
                <a:cubicBezTo>
                  <a:pt x="160" y="204"/>
                  <a:pt x="160" y="204"/>
                  <a:pt x="160" y="204"/>
                </a:cubicBezTo>
                <a:cubicBezTo>
                  <a:pt x="176" y="220"/>
                  <a:pt x="176" y="220"/>
                  <a:pt x="176" y="220"/>
                </a:cubicBezTo>
                <a:cubicBezTo>
                  <a:pt x="176" y="224"/>
                  <a:pt x="176" y="224"/>
                  <a:pt x="176" y="224"/>
                </a:cubicBezTo>
                <a:cubicBezTo>
                  <a:pt x="72" y="224"/>
                  <a:pt x="72" y="224"/>
                  <a:pt x="72" y="224"/>
                </a:cubicBezTo>
                <a:cubicBezTo>
                  <a:pt x="72" y="220"/>
                  <a:pt x="72" y="220"/>
                  <a:pt x="72" y="220"/>
                </a:cubicBezTo>
                <a:cubicBezTo>
                  <a:pt x="88" y="204"/>
                  <a:pt x="88" y="204"/>
                  <a:pt x="88" y="204"/>
                </a:cubicBezTo>
                <a:cubicBezTo>
                  <a:pt x="88" y="184"/>
                  <a:pt x="88" y="184"/>
                  <a:pt x="88" y="184"/>
                </a:cubicBezTo>
                <a:cubicBezTo>
                  <a:pt x="72" y="184"/>
                  <a:pt x="72" y="184"/>
                  <a:pt x="72" y="184"/>
                </a:cubicBezTo>
                <a:cubicBezTo>
                  <a:pt x="12" y="184"/>
                  <a:pt x="12" y="184"/>
                  <a:pt x="12" y="184"/>
                </a:cubicBezTo>
                <a:cubicBezTo>
                  <a:pt x="5" y="184"/>
                  <a:pt x="0" y="179"/>
                  <a:pt x="0" y="172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5"/>
                  <a:pt x="5" y="0"/>
                  <a:pt x="12" y="0"/>
                </a:cubicBezTo>
                <a:cubicBezTo>
                  <a:pt x="236" y="0"/>
                  <a:pt x="236" y="0"/>
                  <a:pt x="236" y="0"/>
                </a:cubicBezTo>
                <a:cubicBezTo>
                  <a:pt x="243" y="0"/>
                  <a:pt x="248" y="5"/>
                  <a:pt x="248" y="12"/>
                </a:cubicBezTo>
                <a:cubicBezTo>
                  <a:pt x="248" y="172"/>
                  <a:pt x="248" y="172"/>
                  <a:pt x="248" y="172"/>
                </a:cubicBezTo>
                <a:cubicBezTo>
                  <a:pt x="248" y="179"/>
                  <a:pt x="243" y="184"/>
                  <a:pt x="236" y="184"/>
                </a:cubicBezTo>
                <a:moveTo>
                  <a:pt x="232" y="16"/>
                </a:moveTo>
                <a:cubicBezTo>
                  <a:pt x="16" y="16"/>
                  <a:pt x="16" y="16"/>
                  <a:pt x="16" y="16"/>
                </a:cubicBezTo>
                <a:cubicBezTo>
                  <a:pt x="16" y="152"/>
                  <a:pt x="16" y="152"/>
                  <a:pt x="16" y="152"/>
                </a:cubicBezTo>
                <a:cubicBezTo>
                  <a:pt x="232" y="152"/>
                  <a:pt x="232" y="152"/>
                  <a:pt x="232" y="152"/>
                </a:cubicBezTo>
                <a:lnTo>
                  <a:pt x="232" y="16"/>
                </a:lnTo>
                <a:close/>
              </a:path>
            </a:pathLst>
          </a:custGeom>
          <a:solidFill>
            <a:schemeClr val="tx2">
              <a:alpha val="19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26" name="Freeform 16">
            <a:extLst>
              <a:ext uri="{FF2B5EF4-FFF2-40B4-BE49-F238E27FC236}">
                <a16:creationId xmlns:a16="http://schemas.microsoft.com/office/drawing/2014/main" id="{A8524615-E04F-4929-A1A5-D16D97122072}"/>
              </a:ext>
            </a:extLst>
          </p:cNvPr>
          <p:cNvSpPr>
            <a:spLocks/>
          </p:cNvSpPr>
          <p:nvPr/>
        </p:nvSpPr>
        <p:spPr bwMode="auto">
          <a:xfrm>
            <a:off x="3496357" y="5365009"/>
            <a:ext cx="295056" cy="295807"/>
          </a:xfrm>
          <a:custGeom>
            <a:avLst/>
            <a:gdLst>
              <a:gd name="T0" fmla="*/ 215987 w 256"/>
              <a:gd name="T1" fmla="*/ 0 h 236"/>
              <a:gd name="T2" fmla="*/ 409575 w 256"/>
              <a:gd name="T3" fmla="*/ 156234 h 236"/>
              <a:gd name="T4" fmla="*/ 215987 w 256"/>
              <a:gd name="T5" fmla="*/ 312469 h 236"/>
              <a:gd name="T6" fmla="*/ 172789 w 256"/>
              <a:gd name="T7" fmla="*/ 306092 h 236"/>
              <a:gd name="T8" fmla="*/ 28798 w 256"/>
              <a:gd name="T9" fmla="*/ 361890 h 236"/>
              <a:gd name="T10" fmla="*/ 78395 w 256"/>
              <a:gd name="T11" fmla="*/ 277396 h 236"/>
              <a:gd name="T12" fmla="*/ 0 w 256"/>
              <a:gd name="T13" fmla="*/ 156234 h 236"/>
              <a:gd name="T14" fmla="*/ 215987 w 256"/>
              <a:gd name="T15" fmla="*/ 0 h 2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56" h="236">
                <a:moveTo>
                  <a:pt x="135" y="0"/>
                </a:moveTo>
                <a:cubicBezTo>
                  <a:pt x="210" y="0"/>
                  <a:pt x="256" y="44"/>
                  <a:pt x="256" y="98"/>
                </a:cubicBezTo>
                <a:cubicBezTo>
                  <a:pt x="256" y="152"/>
                  <a:pt x="210" y="196"/>
                  <a:pt x="135" y="196"/>
                </a:cubicBezTo>
                <a:cubicBezTo>
                  <a:pt x="126" y="196"/>
                  <a:pt x="117" y="193"/>
                  <a:pt x="108" y="192"/>
                </a:cubicBezTo>
                <a:cubicBezTo>
                  <a:pt x="73" y="236"/>
                  <a:pt x="18" y="227"/>
                  <a:pt x="18" y="227"/>
                </a:cubicBezTo>
                <a:cubicBezTo>
                  <a:pt x="57" y="209"/>
                  <a:pt x="56" y="178"/>
                  <a:pt x="49" y="174"/>
                </a:cubicBezTo>
                <a:cubicBezTo>
                  <a:pt x="18" y="156"/>
                  <a:pt x="0" y="129"/>
                  <a:pt x="0" y="98"/>
                </a:cubicBezTo>
                <a:cubicBezTo>
                  <a:pt x="0" y="44"/>
                  <a:pt x="59" y="0"/>
                  <a:pt x="135" y="0"/>
                </a:cubicBezTo>
              </a:path>
            </a:pathLst>
          </a:custGeom>
          <a:solidFill>
            <a:schemeClr val="tx2">
              <a:alpha val="19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pic>
        <p:nvPicPr>
          <p:cNvPr id="36" name="Picture 35" descr="Icon&#10;&#10;Description automatically generated">
            <a:extLst>
              <a:ext uri="{FF2B5EF4-FFF2-40B4-BE49-F238E27FC236}">
                <a16:creationId xmlns:a16="http://schemas.microsoft.com/office/drawing/2014/main" id="{887E0F5E-E938-4498-BFF4-B0DD8EF581E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118" y="82742"/>
            <a:ext cx="1167168" cy="1167168"/>
          </a:xfrm>
          <a:prstGeom prst="rect">
            <a:avLst/>
          </a:prstGeom>
        </p:spPr>
      </p:pic>
      <p:pic>
        <p:nvPicPr>
          <p:cNvPr id="38" name="Picture 37" descr="Icon&#10;&#10;Description automatically generated">
            <a:extLst>
              <a:ext uri="{FF2B5EF4-FFF2-40B4-BE49-F238E27FC236}">
                <a16:creationId xmlns:a16="http://schemas.microsoft.com/office/drawing/2014/main" id="{C91F993B-0539-4BB8-9BA2-0F6D8EAF937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24" y="6008164"/>
            <a:ext cx="801362" cy="801362"/>
          </a:xfrm>
          <a:prstGeom prst="rect">
            <a:avLst/>
          </a:prstGeom>
        </p:spPr>
      </p:pic>
      <p:pic>
        <p:nvPicPr>
          <p:cNvPr id="40" name="Picture 39" descr="Icon&#10;&#10;Description automatically generated">
            <a:extLst>
              <a:ext uri="{FF2B5EF4-FFF2-40B4-BE49-F238E27FC236}">
                <a16:creationId xmlns:a16="http://schemas.microsoft.com/office/drawing/2014/main" id="{A676C0A6-4B2B-4305-83B0-4D14995AD1D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3070" y="5173849"/>
            <a:ext cx="1668630" cy="1668630"/>
          </a:xfrm>
          <a:prstGeom prst="rect">
            <a:avLst/>
          </a:prstGeom>
        </p:spPr>
      </p:pic>
      <p:pic>
        <p:nvPicPr>
          <p:cNvPr id="42" name="Picture 41" descr="Icon&#10;&#10;Description automatically generated">
            <a:extLst>
              <a:ext uri="{FF2B5EF4-FFF2-40B4-BE49-F238E27FC236}">
                <a16:creationId xmlns:a16="http://schemas.microsoft.com/office/drawing/2014/main" id="{8433F9C8-335D-420F-92AF-04885087A23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3957" y="5189370"/>
            <a:ext cx="1668630" cy="166863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DF1A972-3165-4EC0-8EBF-00C62E9531CA}"/>
              </a:ext>
            </a:extLst>
          </p:cNvPr>
          <p:cNvSpPr/>
          <p:nvPr/>
        </p:nvSpPr>
        <p:spPr>
          <a:xfrm>
            <a:off x="2211231" y="2946652"/>
            <a:ext cx="7972698" cy="129266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000" b="1" dirty="0" err="1" smtClean="0">
                <a:ln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000" b="1" dirty="0" smtClean="0">
                <a:ln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30 - </a:t>
            </a:r>
            <a:r>
              <a:rPr lang="en-US" sz="3000" b="1" dirty="0" err="1" smtClean="0">
                <a:ln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000" b="1" dirty="0" smtClean="0">
                <a:ln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>
                <a:ln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16:</a:t>
            </a:r>
            <a:endParaRPr lang="en-US" sz="3000" b="1" cap="none" spc="0" dirty="0">
              <a:ln/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800" b="1" dirty="0" err="1">
                <a:ln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800" b="1" dirty="0">
                <a:ln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4800" b="1" dirty="0">
                <a:ln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4800" b="1" dirty="0">
                <a:ln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4800" b="1" dirty="0">
                <a:ln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khiển</a:t>
            </a:r>
            <a:endParaRPr lang="en-US" sz="4800" b="1" cap="none" spc="0" dirty="0">
              <a:ln/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: Diagonal Corners Rounded 3">
            <a:extLst>
              <a:ext uri="{FF2B5EF4-FFF2-40B4-BE49-F238E27FC236}">
                <a16:creationId xmlns:a16="http://schemas.microsoft.com/office/drawing/2014/main" id="{E2A0F4A1-2752-4110-B7B8-1F52B8FE8203}"/>
              </a:ext>
            </a:extLst>
          </p:cNvPr>
          <p:cNvSpPr/>
          <p:nvPr/>
        </p:nvSpPr>
        <p:spPr>
          <a:xfrm>
            <a:off x="1858323" y="2970658"/>
            <a:ext cx="9735014" cy="1268656"/>
          </a:xfrm>
          <a:prstGeom prst="round2DiagRect">
            <a:avLst/>
          </a:prstGeom>
          <a:noFill/>
          <a:ln w="38100">
            <a:solidFill>
              <a:schemeClr val="bg1">
                <a:lumMod val="50000"/>
                <a:alpha val="2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0" name="Picture 99" descr="Logo&#10;&#10;Description automatically generated">
            <a:extLst>
              <a:ext uri="{FF2B5EF4-FFF2-40B4-BE49-F238E27FC236}">
                <a16:creationId xmlns:a16="http://schemas.microsoft.com/office/drawing/2014/main" id="{80B2B2AA-C170-440B-879D-CD1C2E2B362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678" y="5221030"/>
            <a:ext cx="1460919" cy="1460919"/>
          </a:xfrm>
          <a:prstGeom prst="rect">
            <a:avLst/>
          </a:prstGeom>
        </p:spPr>
      </p:pic>
      <p:sp>
        <p:nvSpPr>
          <p:cNvPr id="115" name="Rectangle 114">
            <a:extLst>
              <a:ext uri="{FF2B5EF4-FFF2-40B4-BE49-F238E27FC236}">
                <a16:creationId xmlns:a16="http://schemas.microsoft.com/office/drawing/2014/main" id="{C5C344B1-4BCD-49C1-8D3E-F22C9B0F540A}"/>
              </a:ext>
            </a:extLst>
          </p:cNvPr>
          <p:cNvSpPr/>
          <p:nvPr/>
        </p:nvSpPr>
        <p:spPr>
          <a:xfrm>
            <a:off x="2252098" y="1556375"/>
            <a:ext cx="7972698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6000" b="1" dirty="0">
                <a:ln/>
                <a:solidFill>
                  <a:srgbClr val="03FF74"/>
                </a:solidFill>
                <a:latin typeface="Times New Roman" pitchFamily="18" charset="0"/>
                <a:cs typeface="Times New Roman" pitchFamily="18" charset="0"/>
              </a:rPr>
              <a:t>MÔN </a:t>
            </a:r>
            <a:r>
              <a:rPr lang="en-US" sz="6000" b="1" cap="none" spc="0" dirty="0">
                <a:ln/>
                <a:solidFill>
                  <a:srgbClr val="03FF74"/>
                </a:solidFill>
                <a:effectLst/>
                <a:latin typeface="Times New Roman" pitchFamily="18" charset="0"/>
                <a:cs typeface="Times New Roman" pitchFamily="18" charset="0"/>
              </a:rPr>
              <a:t>TIN HỌC 6</a:t>
            </a:r>
          </a:p>
        </p:txBody>
      </p:sp>
    </p:spTree>
    <p:extLst>
      <p:ext uri="{BB962C8B-B14F-4D97-AF65-F5344CB8AC3E}">
        <p14:creationId xmlns:p14="http://schemas.microsoft.com/office/powerpoint/2010/main" val="516729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4216EBE-02AD-46CB-84E5-87B06F251BC1}"/>
              </a:ext>
            </a:extLst>
          </p:cNvPr>
          <p:cNvCxnSpPr>
            <a:cxnSpLocks/>
          </p:cNvCxnSpPr>
          <p:nvPr/>
        </p:nvCxnSpPr>
        <p:spPr>
          <a:xfrm>
            <a:off x="4884233" y="2107580"/>
            <a:ext cx="0" cy="3367670"/>
          </a:xfrm>
          <a:prstGeom prst="line">
            <a:avLst/>
          </a:prstGeom>
          <a:ln w="38100">
            <a:solidFill>
              <a:srgbClr val="FF07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0E992EE1-0F9C-40E8-AB5A-1734C11274EA}"/>
              </a:ext>
            </a:extLst>
          </p:cNvPr>
          <p:cNvSpPr/>
          <p:nvPr/>
        </p:nvSpPr>
        <p:spPr>
          <a:xfrm>
            <a:off x="5111685" y="2107580"/>
            <a:ext cx="6357421" cy="3393347"/>
          </a:xfrm>
          <a:prstGeom prst="roundRect">
            <a:avLst/>
          </a:prstGeom>
          <a:solidFill>
            <a:schemeClr val="bg1">
              <a:lumMod val="6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1534EA6-2ABB-4D88-BC36-2AE72CCE1734}"/>
              </a:ext>
            </a:extLst>
          </p:cNvPr>
          <p:cNvSpPr/>
          <p:nvPr/>
        </p:nvSpPr>
        <p:spPr>
          <a:xfrm>
            <a:off x="585108" y="616213"/>
            <a:ext cx="797269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rẽ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nhánh</a:t>
            </a:r>
            <a:endParaRPr lang="en-US" sz="3600" b="1" cap="none" spc="0" dirty="0">
              <a:ln/>
              <a:solidFill>
                <a:srgbClr val="FF5FA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7458998-D38A-46D5-A8AD-296A0A84C09E}"/>
              </a:ext>
            </a:extLst>
          </p:cNvPr>
          <p:cNvSpPr/>
          <p:nvPr/>
        </p:nvSpPr>
        <p:spPr>
          <a:xfrm>
            <a:off x="-66906" y="925552"/>
            <a:ext cx="669073" cy="303537"/>
          </a:xfrm>
          <a:prstGeom prst="rect">
            <a:avLst/>
          </a:prstGeom>
          <a:solidFill>
            <a:srgbClr val="FF5F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A0B76A2-6E08-475D-A6B8-0A5ABE958EE7}"/>
              </a:ext>
            </a:extLst>
          </p:cNvPr>
          <p:cNvCxnSpPr>
            <a:cxnSpLocks/>
          </p:cNvCxnSpPr>
          <p:nvPr/>
        </p:nvCxnSpPr>
        <p:spPr>
          <a:xfrm>
            <a:off x="1266146" y="1229090"/>
            <a:ext cx="6878355" cy="0"/>
          </a:xfrm>
          <a:prstGeom prst="line">
            <a:avLst/>
          </a:prstGeom>
          <a:ln w="19050">
            <a:solidFill>
              <a:srgbClr val="FF5F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ECD53218-7B2F-4915-BC1D-3280BFE140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4" b="13072"/>
          <a:stretch/>
        </p:blipFill>
        <p:spPr>
          <a:xfrm>
            <a:off x="291165" y="1729015"/>
            <a:ext cx="3679896" cy="304901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1837EED-E236-441F-BAB2-919C38AF9F41}"/>
              </a:ext>
            </a:extLst>
          </p:cNvPr>
          <p:cNvSpPr txBox="1"/>
          <p:nvPr/>
        </p:nvSpPr>
        <p:spPr>
          <a:xfrm>
            <a:off x="585106" y="4811486"/>
            <a:ext cx="40716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solidFill>
                  <a:srgbClr val="008000"/>
                </a:solidFill>
              </a:rPr>
              <a:t>Hình</a:t>
            </a:r>
            <a:r>
              <a:rPr lang="en-US" sz="2400" dirty="0">
                <a:solidFill>
                  <a:srgbClr val="008000"/>
                </a:solidFill>
              </a:rPr>
              <a:t> 6.7 </a:t>
            </a:r>
            <a:r>
              <a:rPr lang="en-US" sz="2400" dirty="0" err="1">
                <a:solidFill>
                  <a:srgbClr val="008000"/>
                </a:solidFill>
              </a:rPr>
              <a:t>Sơ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err="1">
                <a:solidFill>
                  <a:srgbClr val="008000"/>
                </a:solidFill>
              </a:rPr>
              <a:t>đồ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err="1">
                <a:solidFill>
                  <a:srgbClr val="008000"/>
                </a:solidFill>
              </a:rPr>
              <a:t>khối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err="1">
                <a:solidFill>
                  <a:srgbClr val="008000"/>
                </a:solidFill>
              </a:rPr>
              <a:t>mô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err="1">
                <a:solidFill>
                  <a:srgbClr val="008000"/>
                </a:solidFill>
              </a:rPr>
              <a:t>tả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err="1">
                <a:solidFill>
                  <a:srgbClr val="008000"/>
                </a:solidFill>
              </a:rPr>
              <a:t>cấu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err="1">
                <a:solidFill>
                  <a:srgbClr val="008000"/>
                </a:solidFill>
              </a:rPr>
              <a:t>trúc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err="1">
                <a:solidFill>
                  <a:srgbClr val="008000"/>
                </a:solidFill>
              </a:rPr>
              <a:t>rẽ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err="1">
                <a:solidFill>
                  <a:srgbClr val="008000"/>
                </a:solidFill>
              </a:rPr>
              <a:t>nhánh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err="1">
                <a:solidFill>
                  <a:srgbClr val="008000"/>
                </a:solidFill>
              </a:rPr>
              <a:t>dạng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err="1">
                <a:solidFill>
                  <a:srgbClr val="008000"/>
                </a:solidFill>
              </a:rPr>
              <a:t>thiếu</a:t>
            </a:r>
            <a:r>
              <a:rPr lang="en-US" sz="2400" dirty="0">
                <a:solidFill>
                  <a:srgbClr val="008000"/>
                </a:solidFill>
              </a:rPr>
              <a:t>.</a:t>
            </a:r>
          </a:p>
          <a:p>
            <a:pPr algn="just"/>
            <a:endParaRPr lang="en-US" sz="2400" dirty="0">
              <a:solidFill>
                <a:srgbClr val="0080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8E4E3AC-31EE-4C34-AD7D-975344B41BED}"/>
              </a:ext>
            </a:extLst>
          </p:cNvPr>
          <p:cNvSpPr txBox="1"/>
          <p:nvPr/>
        </p:nvSpPr>
        <p:spPr>
          <a:xfrm>
            <a:off x="5350195" y="2442698"/>
            <a:ext cx="5798633" cy="17275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800" dirty="0" err="1">
                <a:solidFill>
                  <a:srgbClr val="008000"/>
                </a:solidFill>
              </a:rPr>
              <a:t>Cấu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trúc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rẽ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nhánh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dạng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thiếu</a:t>
            </a:r>
            <a:r>
              <a:rPr lang="en-US" sz="2800" dirty="0">
                <a:solidFill>
                  <a:srgbClr val="008000"/>
                </a:solidFill>
              </a:rPr>
              <a:t>:</a:t>
            </a:r>
          </a:p>
          <a:p>
            <a:pPr marL="971550" lvl="1" indent="-514350" algn="just">
              <a:lnSpc>
                <a:spcPct val="130000"/>
              </a:lnSpc>
              <a:buFont typeface="Wingdings" panose="05000000000000000000" pitchFamily="2" charset="2"/>
              <a:buChar char="§"/>
            </a:pPr>
            <a:r>
              <a:rPr lang="en-US" sz="2800" dirty="0" err="1">
                <a:solidFill>
                  <a:srgbClr val="008000"/>
                </a:solidFill>
              </a:rPr>
              <a:t>Nếu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Điều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kiện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trả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lời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đúng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thì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thực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hiện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Lệnh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cộng</a:t>
            </a:r>
            <a:r>
              <a:rPr lang="en-US" sz="2800" dirty="0">
                <a:solidFill>
                  <a:srgbClr val="008000"/>
                </a:solidFill>
              </a:rPr>
              <a:t> 1 </a:t>
            </a:r>
            <a:r>
              <a:rPr lang="en-US" sz="2800" dirty="0" err="1">
                <a:solidFill>
                  <a:srgbClr val="008000"/>
                </a:solidFill>
              </a:rPr>
              <a:t>điểm</a:t>
            </a:r>
            <a:r>
              <a:rPr lang="en-US" sz="2800" dirty="0">
                <a:solidFill>
                  <a:srgbClr val="008000"/>
                </a:solidFill>
              </a:rPr>
              <a:t>.</a:t>
            </a:r>
          </a:p>
        </p:txBody>
      </p:sp>
      <p:pic>
        <p:nvPicPr>
          <p:cNvPr id="10" name="Picture 9" descr="Shape, icon&#10;&#10;Description automatically generated">
            <a:extLst>
              <a:ext uri="{FF2B5EF4-FFF2-40B4-BE49-F238E27FC236}">
                <a16:creationId xmlns:a16="http://schemas.microsoft.com/office/drawing/2014/main" id="{A167EF74-4CE2-43EA-8C9C-D417485695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0592" y="4496465"/>
            <a:ext cx="914400" cy="914400"/>
          </a:xfrm>
          <a:prstGeom prst="rect">
            <a:avLst/>
          </a:prstGeom>
        </p:spPr>
      </p:pic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9AAFBAEE-EFB4-41C6-BDEB-5870D5B2032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1448" y="449646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366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15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4216EBE-02AD-46CB-84E5-87B06F251BC1}"/>
              </a:ext>
            </a:extLst>
          </p:cNvPr>
          <p:cNvCxnSpPr>
            <a:cxnSpLocks/>
          </p:cNvCxnSpPr>
          <p:nvPr/>
        </p:nvCxnSpPr>
        <p:spPr>
          <a:xfrm>
            <a:off x="4884233" y="2107580"/>
            <a:ext cx="0" cy="3367670"/>
          </a:xfrm>
          <a:prstGeom prst="line">
            <a:avLst/>
          </a:prstGeom>
          <a:ln w="38100">
            <a:solidFill>
              <a:srgbClr val="FF07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0E992EE1-0F9C-40E8-AB5A-1734C11274EA}"/>
              </a:ext>
            </a:extLst>
          </p:cNvPr>
          <p:cNvSpPr/>
          <p:nvPr/>
        </p:nvSpPr>
        <p:spPr>
          <a:xfrm>
            <a:off x="5111685" y="2107580"/>
            <a:ext cx="6684075" cy="3393347"/>
          </a:xfrm>
          <a:prstGeom prst="roundRect">
            <a:avLst/>
          </a:prstGeom>
          <a:solidFill>
            <a:schemeClr val="bg1">
              <a:lumMod val="6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1534EA6-2ABB-4D88-BC36-2AE72CCE1734}"/>
              </a:ext>
            </a:extLst>
          </p:cNvPr>
          <p:cNvSpPr/>
          <p:nvPr/>
        </p:nvSpPr>
        <p:spPr>
          <a:xfrm>
            <a:off x="585108" y="616213"/>
            <a:ext cx="797269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1.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Cấu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trúc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tuần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tự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,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cấu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trúc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rẽ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nhánh</a:t>
            </a:r>
            <a:endParaRPr lang="en-US" sz="3600" b="1" cap="none" spc="0" dirty="0">
              <a:ln/>
              <a:solidFill>
                <a:srgbClr val="FF5FA9"/>
              </a:solidFill>
              <a:effectLst/>
              <a:latin typeface="iCiel Cadena" panose="02000503000000020004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7458998-D38A-46D5-A8AD-296A0A84C09E}"/>
              </a:ext>
            </a:extLst>
          </p:cNvPr>
          <p:cNvSpPr/>
          <p:nvPr/>
        </p:nvSpPr>
        <p:spPr>
          <a:xfrm>
            <a:off x="-66906" y="925552"/>
            <a:ext cx="669073" cy="303537"/>
          </a:xfrm>
          <a:prstGeom prst="rect">
            <a:avLst/>
          </a:prstGeom>
          <a:solidFill>
            <a:srgbClr val="FF5F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A0B76A2-6E08-475D-A6B8-0A5ABE958EE7}"/>
              </a:ext>
            </a:extLst>
          </p:cNvPr>
          <p:cNvCxnSpPr>
            <a:cxnSpLocks/>
          </p:cNvCxnSpPr>
          <p:nvPr/>
        </p:nvCxnSpPr>
        <p:spPr>
          <a:xfrm>
            <a:off x="1266146" y="1229090"/>
            <a:ext cx="6878355" cy="0"/>
          </a:xfrm>
          <a:prstGeom prst="line">
            <a:avLst/>
          </a:prstGeom>
          <a:ln w="19050">
            <a:solidFill>
              <a:srgbClr val="FF5F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ECD53218-7B2F-4915-BC1D-3280BFE140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17" b="18446"/>
          <a:stretch/>
        </p:blipFill>
        <p:spPr>
          <a:xfrm>
            <a:off x="291164" y="1729015"/>
            <a:ext cx="4424531" cy="311592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1837EED-E236-441F-BAB2-919C38AF9F41}"/>
              </a:ext>
            </a:extLst>
          </p:cNvPr>
          <p:cNvSpPr txBox="1"/>
          <p:nvPr/>
        </p:nvSpPr>
        <p:spPr>
          <a:xfrm>
            <a:off x="585106" y="4811486"/>
            <a:ext cx="40716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solidFill>
                  <a:srgbClr val="008000"/>
                </a:solidFill>
              </a:rPr>
              <a:t>Hình</a:t>
            </a:r>
            <a:r>
              <a:rPr lang="en-US" sz="2400" dirty="0">
                <a:solidFill>
                  <a:srgbClr val="008000"/>
                </a:solidFill>
              </a:rPr>
              <a:t> 6.8 </a:t>
            </a:r>
            <a:r>
              <a:rPr lang="en-US" sz="2400" dirty="0" err="1">
                <a:solidFill>
                  <a:srgbClr val="008000"/>
                </a:solidFill>
              </a:rPr>
              <a:t>Sơ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err="1">
                <a:solidFill>
                  <a:srgbClr val="008000"/>
                </a:solidFill>
              </a:rPr>
              <a:t>đồ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err="1">
                <a:solidFill>
                  <a:srgbClr val="008000"/>
                </a:solidFill>
              </a:rPr>
              <a:t>khối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err="1">
                <a:solidFill>
                  <a:srgbClr val="008000"/>
                </a:solidFill>
              </a:rPr>
              <a:t>mô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err="1">
                <a:solidFill>
                  <a:srgbClr val="008000"/>
                </a:solidFill>
              </a:rPr>
              <a:t>tả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err="1">
                <a:solidFill>
                  <a:srgbClr val="008000"/>
                </a:solidFill>
              </a:rPr>
              <a:t>cấu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err="1">
                <a:solidFill>
                  <a:srgbClr val="008000"/>
                </a:solidFill>
              </a:rPr>
              <a:t>trúc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err="1">
                <a:solidFill>
                  <a:srgbClr val="008000"/>
                </a:solidFill>
              </a:rPr>
              <a:t>rẽ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err="1">
                <a:solidFill>
                  <a:srgbClr val="008000"/>
                </a:solidFill>
              </a:rPr>
              <a:t>nhánh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err="1">
                <a:solidFill>
                  <a:srgbClr val="008000"/>
                </a:solidFill>
              </a:rPr>
              <a:t>dạng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err="1">
                <a:solidFill>
                  <a:srgbClr val="008000"/>
                </a:solidFill>
              </a:rPr>
              <a:t>đủ</a:t>
            </a:r>
            <a:r>
              <a:rPr lang="en-US" sz="2400" dirty="0">
                <a:solidFill>
                  <a:srgbClr val="008000"/>
                </a:solidFill>
              </a:rPr>
              <a:t>.</a:t>
            </a:r>
          </a:p>
          <a:p>
            <a:pPr algn="just"/>
            <a:endParaRPr lang="en-US" sz="2400" dirty="0">
              <a:solidFill>
                <a:srgbClr val="0080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8E4E3AC-31EE-4C34-AD7D-975344B41BED}"/>
              </a:ext>
            </a:extLst>
          </p:cNvPr>
          <p:cNvSpPr txBox="1"/>
          <p:nvPr/>
        </p:nvSpPr>
        <p:spPr>
          <a:xfrm>
            <a:off x="5230939" y="2367499"/>
            <a:ext cx="6445565" cy="284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800" dirty="0" err="1">
                <a:solidFill>
                  <a:srgbClr val="008000"/>
                </a:solidFill>
              </a:rPr>
              <a:t>Cấu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trúc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rẽ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nhánh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dạng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đủ</a:t>
            </a:r>
            <a:r>
              <a:rPr lang="en-US" sz="2800" dirty="0">
                <a:solidFill>
                  <a:srgbClr val="008000"/>
                </a:solidFill>
              </a:rPr>
              <a:t>:</a:t>
            </a:r>
          </a:p>
          <a:p>
            <a:pPr marL="971550" lvl="1" indent="-514350" algn="just">
              <a:lnSpc>
                <a:spcPct val="130000"/>
              </a:lnSpc>
              <a:buFont typeface="Wingdings" panose="05000000000000000000" pitchFamily="2" charset="2"/>
              <a:buChar char="§"/>
            </a:pPr>
            <a:r>
              <a:rPr lang="en-US" sz="2800" dirty="0" err="1">
                <a:solidFill>
                  <a:srgbClr val="008000"/>
                </a:solidFill>
              </a:rPr>
              <a:t>Nếu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Điều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kiện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câu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khẳng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định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đúng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thì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thực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hiện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Lệnh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gật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đầu</a:t>
            </a:r>
            <a:r>
              <a:rPr lang="en-US" sz="2800" dirty="0">
                <a:solidFill>
                  <a:srgbClr val="008000"/>
                </a:solidFill>
              </a:rPr>
              <a:t>.</a:t>
            </a:r>
          </a:p>
          <a:p>
            <a:pPr marL="971550" lvl="1" indent="-514350" algn="just">
              <a:lnSpc>
                <a:spcPct val="130000"/>
              </a:lnSpc>
              <a:buFont typeface="Wingdings" panose="05000000000000000000" pitchFamily="2" charset="2"/>
              <a:buChar char="§"/>
            </a:pPr>
            <a:r>
              <a:rPr lang="en-US" sz="2800" dirty="0" err="1">
                <a:solidFill>
                  <a:srgbClr val="008000"/>
                </a:solidFill>
              </a:rPr>
              <a:t>Nếu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Điều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kiện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câu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khẳng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định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sai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thì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thực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hiện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FF0745"/>
                </a:solidFill>
              </a:rPr>
              <a:t>Lệnh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lắc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đầu</a:t>
            </a:r>
            <a:endParaRPr lang="en-US" sz="2800" dirty="0">
              <a:solidFill>
                <a:srgbClr val="008000"/>
              </a:solidFill>
            </a:endParaRPr>
          </a:p>
        </p:txBody>
      </p:sp>
      <p:pic>
        <p:nvPicPr>
          <p:cNvPr id="10" name="Picture 9" descr="Shape, icon&#10;&#10;Description automatically generated">
            <a:extLst>
              <a:ext uri="{FF2B5EF4-FFF2-40B4-BE49-F238E27FC236}">
                <a16:creationId xmlns:a16="http://schemas.microsoft.com/office/drawing/2014/main" id="{A167EF74-4CE2-43EA-8C9C-D417485695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2062" y="4850795"/>
            <a:ext cx="914400" cy="914400"/>
          </a:xfrm>
          <a:prstGeom prst="rect">
            <a:avLst/>
          </a:prstGeom>
        </p:spPr>
      </p:pic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9AAFBAEE-EFB4-41C6-BDEB-5870D5B2032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2918" y="485079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780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15" grpId="0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41534EA6-2ABB-4D88-BC36-2AE72CCE1734}"/>
              </a:ext>
            </a:extLst>
          </p:cNvPr>
          <p:cNvSpPr/>
          <p:nvPr/>
        </p:nvSpPr>
        <p:spPr>
          <a:xfrm>
            <a:off x="585108" y="616213"/>
            <a:ext cx="797269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rẽ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nhánh</a:t>
            </a:r>
            <a:endParaRPr lang="en-US" sz="3600" b="1" cap="none" spc="0" dirty="0">
              <a:ln/>
              <a:solidFill>
                <a:srgbClr val="FF5FA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7458998-D38A-46D5-A8AD-296A0A84C09E}"/>
              </a:ext>
            </a:extLst>
          </p:cNvPr>
          <p:cNvSpPr/>
          <p:nvPr/>
        </p:nvSpPr>
        <p:spPr>
          <a:xfrm>
            <a:off x="-66906" y="925552"/>
            <a:ext cx="669073" cy="303537"/>
          </a:xfrm>
          <a:prstGeom prst="rect">
            <a:avLst/>
          </a:prstGeom>
          <a:solidFill>
            <a:srgbClr val="FF5F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A0B76A2-6E08-475D-A6B8-0A5ABE958EE7}"/>
              </a:ext>
            </a:extLst>
          </p:cNvPr>
          <p:cNvCxnSpPr>
            <a:cxnSpLocks/>
          </p:cNvCxnSpPr>
          <p:nvPr/>
        </p:nvCxnSpPr>
        <p:spPr>
          <a:xfrm>
            <a:off x="1266146" y="1229090"/>
            <a:ext cx="6878355" cy="0"/>
          </a:xfrm>
          <a:prstGeom prst="line">
            <a:avLst/>
          </a:prstGeom>
          <a:ln w="19050">
            <a:solidFill>
              <a:srgbClr val="FF5F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ECD53218-7B2F-4915-BC1D-3280BFE140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5" b="-821"/>
          <a:stretch/>
        </p:blipFill>
        <p:spPr>
          <a:xfrm>
            <a:off x="585108" y="1571883"/>
            <a:ext cx="3203817" cy="48463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CF32109-EDDA-415D-BB6E-3D25675699C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14" t="1249" r="1014" b="399"/>
          <a:stretch/>
        </p:blipFill>
        <p:spPr>
          <a:xfrm>
            <a:off x="3969688" y="1571883"/>
            <a:ext cx="3578203" cy="48463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B0D7F06-B8A3-4CC4-8645-765B905660E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5" b="48"/>
          <a:stretch/>
        </p:blipFill>
        <p:spPr>
          <a:xfrm>
            <a:off x="7883650" y="1571884"/>
            <a:ext cx="4027263" cy="48463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77351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41534EA6-2ABB-4D88-BC36-2AE72CCE1734}"/>
              </a:ext>
            </a:extLst>
          </p:cNvPr>
          <p:cNvSpPr/>
          <p:nvPr/>
        </p:nvSpPr>
        <p:spPr>
          <a:xfrm>
            <a:off x="585108" y="616213"/>
            <a:ext cx="797269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rẽ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nhánh</a:t>
            </a:r>
            <a:endParaRPr lang="en-US" sz="3600" b="1" cap="none" spc="0" dirty="0">
              <a:ln/>
              <a:solidFill>
                <a:srgbClr val="FF5FA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7458998-D38A-46D5-A8AD-296A0A84C09E}"/>
              </a:ext>
            </a:extLst>
          </p:cNvPr>
          <p:cNvSpPr/>
          <p:nvPr/>
        </p:nvSpPr>
        <p:spPr>
          <a:xfrm>
            <a:off x="-66906" y="925552"/>
            <a:ext cx="669073" cy="303537"/>
          </a:xfrm>
          <a:prstGeom prst="rect">
            <a:avLst/>
          </a:prstGeom>
          <a:solidFill>
            <a:srgbClr val="FF5F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A0B76A2-6E08-475D-A6B8-0A5ABE958EE7}"/>
              </a:ext>
            </a:extLst>
          </p:cNvPr>
          <p:cNvCxnSpPr>
            <a:cxnSpLocks/>
          </p:cNvCxnSpPr>
          <p:nvPr/>
        </p:nvCxnSpPr>
        <p:spPr>
          <a:xfrm>
            <a:off x="1266146" y="1229090"/>
            <a:ext cx="6878355" cy="0"/>
          </a:xfrm>
          <a:prstGeom prst="line">
            <a:avLst/>
          </a:prstGeom>
          <a:ln w="19050">
            <a:solidFill>
              <a:srgbClr val="FF5F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Diagram, schematic&#10;&#10;Description automatically generated">
            <a:extLst>
              <a:ext uri="{FF2B5EF4-FFF2-40B4-BE49-F238E27FC236}">
                <a16:creationId xmlns:a16="http://schemas.microsoft.com/office/drawing/2014/main" id="{3A4C7796-4F56-48B2-8A57-C3542226B0D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4" r="3037"/>
          <a:stretch/>
        </p:blipFill>
        <p:spPr>
          <a:xfrm>
            <a:off x="-144967" y="1285404"/>
            <a:ext cx="12043597" cy="5579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19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2774B0D-6C4C-4C47-A641-3984D873AB7C}"/>
              </a:ext>
            </a:extLst>
          </p:cNvPr>
          <p:cNvSpPr/>
          <p:nvPr/>
        </p:nvSpPr>
        <p:spPr>
          <a:xfrm>
            <a:off x="1139190" y="3442855"/>
            <a:ext cx="10261122" cy="3102911"/>
          </a:xfrm>
          <a:prstGeom prst="roundRect">
            <a:avLst/>
          </a:prstGeom>
          <a:solidFill>
            <a:schemeClr val="bg1">
              <a:lumMod val="6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7458998-D38A-46D5-A8AD-296A0A84C09E}"/>
              </a:ext>
            </a:extLst>
          </p:cNvPr>
          <p:cNvSpPr/>
          <p:nvPr/>
        </p:nvSpPr>
        <p:spPr>
          <a:xfrm>
            <a:off x="-66906" y="925552"/>
            <a:ext cx="669073" cy="303537"/>
          </a:xfrm>
          <a:prstGeom prst="rect">
            <a:avLst/>
          </a:prstGeom>
          <a:solidFill>
            <a:srgbClr val="FF5F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9DD83D7-896A-4D21-A119-28CD1A5088C9}"/>
              </a:ext>
            </a:extLst>
          </p:cNvPr>
          <p:cNvSpPr txBox="1"/>
          <p:nvPr/>
        </p:nvSpPr>
        <p:spPr>
          <a:xfrm>
            <a:off x="1333687" y="3564421"/>
            <a:ext cx="9719123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b="1" dirty="0" err="1">
                <a:solidFill>
                  <a:srgbClr val="FF0745"/>
                </a:solidFill>
              </a:rPr>
              <a:t>Hoạt</a:t>
            </a:r>
            <a:r>
              <a:rPr lang="en-US" sz="3000" b="1" dirty="0">
                <a:solidFill>
                  <a:srgbClr val="FF0745"/>
                </a:solidFill>
              </a:rPr>
              <a:t> </a:t>
            </a:r>
            <a:r>
              <a:rPr lang="en-US" sz="3000" b="1" dirty="0" err="1">
                <a:solidFill>
                  <a:srgbClr val="FF0745"/>
                </a:solidFill>
              </a:rPr>
              <a:t>động</a:t>
            </a:r>
            <a:r>
              <a:rPr lang="en-US" sz="3000" b="1" dirty="0">
                <a:solidFill>
                  <a:srgbClr val="FF0745"/>
                </a:solidFill>
              </a:rPr>
              <a:t> </a:t>
            </a:r>
            <a:r>
              <a:rPr lang="en-US" sz="3000" b="1" dirty="0" err="1">
                <a:solidFill>
                  <a:srgbClr val="FF0745"/>
                </a:solidFill>
              </a:rPr>
              <a:t>nhóm</a:t>
            </a:r>
            <a:r>
              <a:rPr lang="en-US" sz="3000" b="1" dirty="0">
                <a:solidFill>
                  <a:srgbClr val="FF0745"/>
                </a:solidFill>
              </a:rPr>
              <a:t> </a:t>
            </a:r>
            <a:r>
              <a:rPr lang="en-US" sz="3000" b="1" dirty="0" err="1">
                <a:solidFill>
                  <a:srgbClr val="FF0745"/>
                </a:solidFill>
              </a:rPr>
              <a:t>số</a:t>
            </a:r>
            <a:r>
              <a:rPr lang="en-US" sz="3000" b="1" dirty="0">
                <a:solidFill>
                  <a:srgbClr val="FF0745"/>
                </a:solidFill>
              </a:rPr>
              <a:t> 3:</a:t>
            </a:r>
          </a:p>
          <a:p>
            <a:pPr marL="514350" indent="-514350" algn="just">
              <a:buAutoNum type="arabicPeriod"/>
            </a:pPr>
            <a:r>
              <a:rPr lang="vi-VN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 hãy kể hai công việc trong cuộc sống được thực hiện tuần tự theo các bước. Em hãy mô tả một công việc bằng sơ đồ khối? </a:t>
            </a:r>
            <a:endParaRPr lang="en-US" sz="2800" dirty="0">
              <a:solidFill>
                <a:srgbClr val="008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 algn="just">
              <a:buAutoNum type="arabicPeriod"/>
            </a:pPr>
            <a:r>
              <a:rPr lang="vi-VN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Câu “Nếu trời mưa thì em không đi đá bóng” có chứa cấu trúc nào? Em hãy nô tả câu này bằng sơ đồ khối?</a:t>
            </a:r>
            <a:endParaRPr lang="en-US" sz="2800" dirty="0">
              <a:solidFill>
                <a:srgbClr val="008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80948216-BECF-4D2F-A958-3762AE6C967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616" y="1648798"/>
            <a:ext cx="1665298" cy="166529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09D6AB8-DED8-46DA-B141-CD20D47419C9}"/>
              </a:ext>
            </a:extLst>
          </p:cNvPr>
          <p:cNvSpPr/>
          <p:nvPr/>
        </p:nvSpPr>
        <p:spPr>
          <a:xfrm>
            <a:off x="585108" y="616213"/>
            <a:ext cx="797269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rẽ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nhánh</a:t>
            </a:r>
            <a:endParaRPr lang="en-US" sz="3600" b="1" cap="none" spc="0" dirty="0">
              <a:ln/>
              <a:solidFill>
                <a:srgbClr val="FF5FA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9B04097-2F64-4BE6-AC11-10EC9FA13083}"/>
              </a:ext>
            </a:extLst>
          </p:cNvPr>
          <p:cNvCxnSpPr>
            <a:cxnSpLocks/>
          </p:cNvCxnSpPr>
          <p:nvPr/>
        </p:nvCxnSpPr>
        <p:spPr>
          <a:xfrm>
            <a:off x="1266146" y="1229090"/>
            <a:ext cx="6878355" cy="0"/>
          </a:xfrm>
          <a:prstGeom prst="line">
            <a:avLst/>
          </a:prstGeom>
          <a:ln w="19050">
            <a:solidFill>
              <a:srgbClr val="FF5F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609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6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4">
            <a:extLst>
              <a:ext uri="{FF2B5EF4-FFF2-40B4-BE49-F238E27FC236}">
                <a16:creationId xmlns:a16="http://schemas.microsoft.com/office/drawing/2014/main" id="{5A576423-C310-4D1E-AC1E-64F1BE36B9B3}"/>
              </a:ext>
            </a:extLst>
          </p:cNvPr>
          <p:cNvSpPr>
            <a:spLocks noEditPoints="1"/>
          </p:cNvSpPr>
          <p:nvPr/>
        </p:nvSpPr>
        <p:spPr bwMode="auto">
          <a:xfrm>
            <a:off x="2288880" y="4497222"/>
            <a:ext cx="293912" cy="322017"/>
          </a:xfrm>
          <a:custGeom>
            <a:avLst/>
            <a:gdLst>
              <a:gd name="T0" fmla="*/ 211962 w 256"/>
              <a:gd name="T1" fmla="*/ 407975 h 256"/>
              <a:gd name="T2" fmla="*/ 196025 w 256"/>
              <a:gd name="T3" fmla="*/ 407975 h 256"/>
              <a:gd name="T4" fmla="*/ 0 w 256"/>
              <a:gd name="T5" fmla="*/ 313581 h 256"/>
              <a:gd name="T6" fmla="*/ 19124 w 256"/>
              <a:gd name="T7" fmla="*/ 0 h 256"/>
              <a:gd name="T8" fmla="*/ 27093 w 256"/>
              <a:gd name="T9" fmla="*/ 1600 h 256"/>
              <a:gd name="T10" fmla="*/ 203994 w 256"/>
              <a:gd name="T11" fmla="*/ 75195 h 256"/>
              <a:gd name="T12" fmla="*/ 380894 w 256"/>
              <a:gd name="T13" fmla="*/ 1600 h 256"/>
              <a:gd name="T14" fmla="*/ 388863 w 256"/>
              <a:gd name="T15" fmla="*/ 0 h 256"/>
              <a:gd name="T16" fmla="*/ 407987 w 256"/>
              <a:gd name="T17" fmla="*/ 313581 h 256"/>
              <a:gd name="T18" fmla="*/ 184869 w 256"/>
              <a:gd name="T19" fmla="*/ 108793 h 256"/>
              <a:gd name="T20" fmla="*/ 38249 w 256"/>
              <a:gd name="T21" fmla="*/ 300782 h 256"/>
              <a:gd name="T22" fmla="*/ 184869 w 256"/>
              <a:gd name="T23" fmla="*/ 108793 h 256"/>
              <a:gd name="T24" fmla="*/ 223118 w 256"/>
              <a:gd name="T25" fmla="*/ 108793 h 256"/>
              <a:gd name="T26" fmla="*/ 369738 w 256"/>
              <a:gd name="T27" fmla="*/ 300782 h 256"/>
              <a:gd name="T28" fmla="*/ 253398 w 256"/>
              <a:gd name="T29" fmla="*/ 135992 h 256"/>
              <a:gd name="T30" fmla="*/ 331489 w 256"/>
              <a:gd name="T31" fmla="*/ 102394 h 256"/>
              <a:gd name="T32" fmla="*/ 339458 w 256"/>
              <a:gd name="T33" fmla="*/ 139192 h 256"/>
              <a:gd name="T34" fmla="*/ 261367 w 256"/>
              <a:gd name="T35" fmla="*/ 172789 h 256"/>
              <a:gd name="T36" fmla="*/ 253398 w 256"/>
              <a:gd name="T37" fmla="*/ 135992 h 256"/>
              <a:gd name="T38" fmla="*/ 253398 w 256"/>
              <a:gd name="T39" fmla="*/ 206387 h 256"/>
              <a:gd name="T40" fmla="*/ 331489 w 256"/>
              <a:gd name="T41" fmla="*/ 172789 h 256"/>
              <a:gd name="T42" fmla="*/ 339458 w 256"/>
              <a:gd name="T43" fmla="*/ 209587 h 256"/>
              <a:gd name="T44" fmla="*/ 261367 w 256"/>
              <a:gd name="T45" fmla="*/ 243185 h 256"/>
              <a:gd name="T46" fmla="*/ 253398 w 256"/>
              <a:gd name="T47" fmla="*/ 206387 h 256"/>
              <a:gd name="T48" fmla="*/ 253398 w 256"/>
              <a:gd name="T49" fmla="*/ 276783 h 256"/>
              <a:gd name="T50" fmla="*/ 331489 w 256"/>
              <a:gd name="T51" fmla="*/ 243185 h 256"/>
              <a:gd name="T52" fmla="*/ 339458 w 256"/>
              <a:gd name="T53" fmla="*/ 279983 h 256"/>
              <a:gd name="T54" fmla="*/ 261367 w 256"/>
              <a:gd name="T55" fmla="*/ 313581 h 256"/>
              <a:gd name="T56" fmla="*/ 253398 w 256"/>
              <a:gd name="T57" fmla="*/ 276783 h 256"/>
              <a:gd name="T58" fmla="*/ 84466 w 256"/>
              <a:gd name="T59" fmla="*/ 103994 h 256"/>
              <a:gd name="T60" fmla="*/ 165745 w 256"/>
              <a:gd name="T61" fmla="*/ 153591 h 256"/>
              <a:gd name="T62" fmla="*/ 138652 w 256"/>
              <a:gd name="T63" fmla="*/ 171190 h 256"/>
              <a:gd name="T64" fmla="*/ 57373 w 256"/>
              <a:gd name="T65" fmla="*/ 121593 h 256"/>
              <a:gd name="T66" fmla="*/ 76498 w 256"/>
              <a:gd name="T67" fmla="*/ 172789 h 256"/>
              <a:gd name="T68" fmla="*/ 154589 w 256"/>
              <a:gd name="T69" fmla="*/ 206387 h 256"/>
              <a:gd name="T70" fmla="*/ 146620 w 256"/>
              <a:gd name="T71" fmla="*/ 243185 h 256"/>
              <a:gd name="T72" fmla="*/ 68529 w 256"/>
              <a:gd name="T73" fmla="*/ 209587 h 256"/>
              <a:gd name="T74" fmla="*/ 76498 w 256"/>
              <a:gd name="T75" fmla="*/ 172789 h 256"/>
              <a:gd name="T76" fmla="*/ 84466 w 256"/>
              <a:gd name="T77" fmla="*/ 244785 h 256"/>
              <a:gd name="T78" fmla="*/ 165745 w 256"/>
              <a:gd name="T79" fmla="*/ 294382 h 256"/>
              <a:gd name="T80" fmla="*/ 138652 w 256"/>
              <a:gd name="T81" fmla="*/ 311981 h 256"/>
              <a:gd name="T82" fmla="*/ 57373 w 256"/>
              <a:gd name="T83" fmla="*/ 262384 h 25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256" h="256">
                <a:moveTo>
                  <a:pt x="249" y="207"/>
                </a:moveTo>
                <a:cubicBezTo>
                  <a:pt x="133" y="255"/>
                  <a:pt x="133" y="255"/>
                  <a:pt x="133" y="255"/>
                </a:cubicBezTo>
                <a:cubicBezTo>
                  <a:pt x="131" y="256"/>
                  <a:pt x="130" y="256"/>
                  <a:pt x="128" y="256"/>
                </a:cubicBezTo>
                <a:cubicBezTo>
                  <a:pt x="126" y="256"/>
                  <a:pt x="125" y="256"/>
                  <a:pt x="123" y="255"/>
                </a:cubicBezTo>
                <a:cubicBezTo>
                  <a:pt x="7" y="207"/>
                  <a:pt x="7" y="207"/>
                  <a:pt x="7" y="207"/>
                </a:cubicBezTo>
                <a:cubicBezTo>
                  <a:pt x="3" y="205"/>
                  <a:pt x="0" y="201"/>
                  <a:pt x="0" y="196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5"/>
                  <a:pt x="5" y="0"/>
                  <a:pt x="12" y="0"/>
                </a:cubicBezTo>
                <a:cubicBezTo>
                  <a:pt x="14" y="0"/>
                  <a:pt x="15" y="0"/>
                  <a:pt x="17" y="1"/>
                </a:cubicBezTo>
                <a:cubicBezTo>
                  <a:pt x="17" y="1"/>
                  <a:pt x="17" y="1"/>
                  <a:pt x="17" y="1"/>
                </a:cubicBezTo>
                <a:cubicBezTo>
                  <a:pt x="17" y="1"/>
                  <a:pt x="17" y="1"/>
                  <a:pt x="17" y="1"/>
                </a:cubicBezTo>
                <a:cubicBezTo>
                  <a:pt x="128" y="47"/>
                  <a:pt x="128" y="47"/>
                  <a:pt x="128" y="47"/>
                </a:cubicBezTo>
                <a:cubicBezTo>
                  <a:pt x="239" y="1"/>
                  <a:pt x="239" y="1"/>
                  <a:pt x="239" y="1"/>
                </a:cubicBezTo>
                <a:cubicBezTo>
                  <a:pt x="239" y="1"/>
                  <a:pt x="239" y="1"/>
                  <a:pt x="239" y="1"/>
                </a:cubicBezTo>
                <a:cubicBezTo>
                  <a:pt x="239" y="1"/>
                  <a:pt x="239" y="1"/>
                  <a:pt x="239" y="1"/>
                </a:cubicBezTo>
                <a:cubicBezTo>
                  <a:pt x="241" y="0"/>
                  <a:pt x="242" y="0"/>
                  <a:pt x="244" y="0"/>
                </a:cubicBezTo>
                <a:cubicBezTo>
                  <a:pt x="251" y="0"/>
                  <a:pt x="256" y="5"/>
                  <a:pt x="256" y="12"/>
                </a:cubicBezTo>
                <a:cubicBezTo>
                  <a:pt x="256" y="196"/>
                  <a:pt x="256" y="196"/>
                  <a:pt x="256" y="196"/>
                </a:cubicBezTo>
                <a:cubicBezTo>
                  <a:pt x="256" y="201"/>
                  <a:pt x="253" y="205"/>
                  <a:pt x="249" y="207"/>
                </a:cubicBezTo>
                <a:moveTo>
                  <a:pt x="116" y="68"/>
                </a:moveTo>
                <a:cubicBezTo>
                  <a:pt x="24" y="30"/>
                  <a:pt x="24" y="30"/>
                  <a:pt x="24" y="30"/>
                </a:cubicBezTo>
                <a:cubicBezTo>
                  <a:pt x="24" y="188"/>
                  <a:pt x="24" y="188"/>
                  <a:pt x="24" y="188"/>
                </a:cubicBezTo>
                <a:cubicBezTo>
                  <a:pt x="116" y="226"/>
                  <a:pt x="116" y="226"/>
                  <a:pt x="116" y="226"/>
                </a:cubicBezTo>
                <a:lnTo>
                  <a:pt x="116" y="68"/>
                </a:lnTo>
                <a:close/>
                <a:moveTo>
                  <a:pt x="232" y="30"/>
                </a:moveTo>
                <a:cubicBezTo>
                  <a:pt x="140" y="68"/>
                  <a:pt x="140" y="68"/>
                  <a:pt x="140" y="68"/>
                </a:cubicBezTo>
                <a:cubicBezTo>
                  <a:pt x="140" y="226"/>
                  <a:pt x="140" y="226"/>
                  <a:pt x="140" y="226"/>
                </a:cubicBezTo>
                <a:cubicBezTo>
                  <a:pt x="232" y="188"/>
                  <a:pt x="232" y="188"/>
                  <a:pt x="232" y="188"/>
                </a:cubicBezTo>
                <a:lnTo>
                  <a:pt x="232" y="30"/>
                </a:lnTo>
                <a:close/>
                <a:moveTo>
                  <a:pt x="159" y="85"/>
                </a:moveTo>
                <a:cubicBezTo>
                  <a:pt x="203" y="65"/>
                  <a:pt x="203" y="65"/>
                  <a:pt x="203" y="65"/>
                </a:cubicBezTo>
                <a:cubicBezTo>
                  <a:pt x="205" y="64"/>
                  <a:pt x="206" y="64"/>
                  <a:pt x="208" y="64"/>
                </a:cubicBezTo>
                <a:cubicBezTo>
                  <a:pt x="215" y="64"/>
                  <a:pt x="220" y="69"/>
                  <a:pt x="220" y="76"/>
                </a:cubicBezTo>
                <a:cubicBezTo>
                  <a:pt x="220" y="81"/>
                  <a:pt x="217" y="85"/>
                  <a:pt x="213" y="87"/>
                </a:cubicBezTo>
                <a:cubicBezTo>
                  <a:pt x="169" y="107"/>
                  <a:pt x="169" y="107"/>
                  <a:pt x="169" y="107"/>
                </a:cubicBezTo>
                <a:cubicBezTo>
                  <a:pt x="167" y="108"/>
                  <a:pt x="166" y="108"/>
                  <a:pt x="164" y="108"/>
                </a:cubicBezTo>
                <a:cubicBezTo>
                  <a:pt x="157" y="108"/>
                  <a:pt x="152" y="103"/>
                  <a:pt x="152" y="96"/>
                </a:cubicBezTo>
                <a:cubicBezTo>
                  <a:pt x="152" y="91"/>
                  <a:pt x="155" y="87"/>
                  <a:pt x="159" y="85"/>
                </a:cubicBezTo>
                <a:moveTo>
                  <a:pt x="159" y="129"/>
                </a:moveTo>
                <a:cubicBezTo>
                  <a:pt x="159" y="129"/>
                  <a:pt x="159" y="129"/>
                  <a:pt x="159" y="129"/>
                </a:cubicBezTo>
                <a:cubicBezTo>
                  <a:pt x="203" y="109"/>
                  <a:pt x="203" y="109"/>
                  <a:pt x="203" y="109"/>
                </a:cubicBezTo>
                <a:cubicBezTo>
                  <a:pt x="205" y="108"/>
                  <a:pt x="206" y="108"/>
                  <a:pt x="208" y="108"/>
                </a:cubicBezTo>
                <a:cubicBezTo>
                  <a:pt x="215" y="108"/>
                  <a:pt x="220" y="113"/>
                  <a:pt x="220" y="120"/>
                </a:cubicBezTo>
                <a:cubicBezTo>
                  <a:pt x="220" y="125"/>
                  <a:pt x="217" y="129"/>
                  <a:pt x="213" y="131"/>
                </a:cubicBezTo>
                <a:cubicBezTo>
                  <a:pt x="169" y="151"/>
                  <a:pt x="169" y="151"/>
                  <a:pt x="169" y="151"/>
                </a:cubicBezTo>
                <a:cubicBezTo>
                  <a:pt x="167" y="152"/>
                  <a:pt x="166" y="152"/>
                  <a:pt x="164" y="152"/>
                </a:cubicBezTo>
                <a:cubicBezTo>
                  <a:pt x="157" y="152"/>
                  <a:pt x="152" y="147"/>
                  <a:pt x="152" y="140"/>
                </a:cubicBezTo>
                <a:cubicBezTo>
                  <a:pt x="152" y="135"/>
                  <a:pt x="155" y="131"/>
                  <a:pt x="159" y="129"/>
                </a:cubicBezTo>
                <a:moveTo>
                  <a:pt x="159" y="173"/>
                </a:moveTo>
                <a:cubicBezTo>
                  <a:pt x="159" y="173"/>
                  <a:pt x="159" y="173"/>
                  <a:pt x="159" y="173"/>
                </a:cubicBezTo>
                <a:cubicBezTo>
                  <a:pt x="203" y="153"/>
                  <a:pt x="203" y="153"/>
                  <a:pt x="203" y="153"/>
                </a:cubicBezTo>
                <a:cubicBezTo>
                  <a:pt x="205" y="152"/>
                  <a:pt x="206" y="152"/>
                  <a:pt x="208" y="152"/>
                </a:cubicBezTo>
                <a:cubicBezTo>
                  <a:pt x="215" y="152"/>
                  <a:pt x="220" y="157"/>
                  <a:pt x="220" y="164"/>
                </a:cubicBezTo>
                <a:cubicBezTo>
                  <a:pt x="220" y="169"/>
                  <a:pt x="217" y="173"/>
                  <a:pt x="213" y="175"/>
                </a:cubicBezTo>
                <a:cubicBezTo>
                  <a:pt x="169" y="195"/>
                  <a:pt x="169" y="195"/>
                  <a:pt x="169" y="195"/>
                </a:cubicBezTo>
                <a:cubicBezTo>
                  <a:pt x="167" y="196"/>
                  <a:pt x="166" y="196"/>
                  <a:pt x="164" y="196"/>
                </a:cubicBezTo>
                <a:cubicBezTo>
                  <a:pt x="157" y="196"/>
                  <a:pt x="152" y="191"/>
                  <a:pt x="152" y="184"/>
                </a:cubicBezTo>
                <a:cubicBezTo>
                  <a:pt x="152" y="179"/>
                  <a:pt x="155" y="175"/>
                  <a:pt x="159" y="173"/>
                </a:cubicBezTo>
                <a:moveTo>
                  <a:pt x="48" y="64"/>
                </a:moveTo>
                <a:cubicBezTo>
                  <a:pt x="50" y="64"/>
                  <a:pt x="51" y="64"/>
                  <a:pt x="53" y="65"/>
                </a:cubicBezTo>
                <a:cubicBezTo>
                  <a:pt x="97" y="85"/>
                  <a:pt x="97" y="85"/>
                  <a:pt x="97" y="85"/>
                </a:cubicBezTo>
                <a:cubicBezTo>
                  <a:pt x="101" y="87"/>
                  <a:pt x="104" y="91"/>
                  <a:pt x="104" y="96"/>
                </a:cubicBezTo>
                <a:cubicBezTo>
                  <a:pt x="104" y="103"/>
                  <a:pt x="99" y="108"/>
                  <a:pt x="92" y="108"/>
                </a:cubicBezTo>
                <a:cubicBezTo>
                  <a:pt x="90" y="108"/>
                  <a:pt x="89" y="108"/>
                  <a:pt x="87" y="107"/>
                </a:cubicBezTo>
                <a:cubicBezTo>
                  <a:pt x="43" y="87"/>
                  <a:pt x="43" y="87"/>
                  <a:pt x="43" y="87"/>
                </a:cubicBezTo>
                <a:cubicBezTo>
                  <a:pt x="39" y="85"/>
                  <a:pt x="36" y="81"/>
                  <a:pt x="36" y="76"/>
                </a:cubicBezTo>
                <a:cubicBezTo>
                  <a:pt x="36" y="69"/>
                  <a:pt x="41" y="64"/>
                  <a:pt x="48" y="64"/>
                </a:cubicBezTo>
                <a:moveTo>
                  <a:pt x="48" y="108"/>
                </a:moveTo>
                <a:cubicBezTo>
                  <a:pt x="50" y="108"/>
                  <a:pt x="51" y="108"/>
                  <a:pt x="53" y="109"/>
                </a:cubicBezTo>
                <a:cubicBezTo>
                  <a:pt x="97" y="129"/>
                  <a:pt x="97" y="129"/>
                  <a:pt x="97" y="129"/>
                </a:cubicBezTo>
                <a:cubicBezTo>
                  <a:pt x="101" y="131"/>
                  <a:pt x="104" y="135"/>
                  <a:pt x="104" y="140"/>
                </a:cubicBezTo>
                <a:cubicBezTo>
                  <a:pt x="104" y="147"/>
                  <a:pt x="99" y="152"/>
                  <a:pt x="92" y="152"/>
                </a:cubicBezTo>
                <a:cubicBezTo>
                  <a:pt x="90" y="152"/>
                  <a:pt x="89" y="152"/>
                  <a:pt x="87" y="151"/>
                </a:cubicBezTo>
                <a:cubicBezTo>
                  <a:pt x="43" y="131"/>
                  <a:pt x="43" y="131"/>
                  <a:pt x="43" y="131"/>
                </a:cubicBezTo>
                <a:cubicBezTo>
                  <a:pt x="39" y="129"/>
                  <a:pt x="36" y="125"/>
                  <a:pt x="36" y="120"/>
                </a:cubicBezTo>
                <a:cubicBezTo>
                  <a:pt x="36" y="113"/>
                  <a:pt x="41" y="108"/>
                  <a:pt x="48" y="108"/>
                </a:cubicBezTo>
                <a:moveTo>
                  <a:pt x="48" y="152"/>
                </a:moveTo>
                <a:cubicBezTo>
                  <a:pt x="50" y="152"/>
                  <a:pt x="51" y="152"/>
                  <a:pt x="53" y="153"/>
                </a:cubicBezTo>
                <a:cubicBezTo>
                  <a:pt x="97" y="173"/>
                  <a:pt x="97" y="173"/>
                  <a:pt x="97" y="173"/>
                </a:cubicBezTo>
                <a:cubicBezTo>
                  <a:pt x="101" y="175"/>
                  <a:pt x="104" y="179"/>
                  <a:pt x="104" y="184"/>
                </a:cubicBezTo>
                <a:cubicBezTo>
                  <a:pt x="104" y="191"/>
                  <a:pt x="99" y="196"/>
                  <a:pt x="92" y="196"/>
                </a:cubicBezTo>
                <a:cubicBezTo>
                  <a:pt x="90" y="196"/>
                  <a:pt x="89" y="196"/>
                  <a:pt x="87" y="195"/>
                </a:cubicBezTo>
                <a:cubicBezTo>
                  <a:pt x="43" y="175"/>
                  <a:pt x="43" y="175"/>
                  <a:pt x="43" y="175"/>
                </a:cubicBezTo>
                <a:cubicBezTo>
                  <a:pt x="39" y="173"/>
                  <a:pt x="36" y="169"/>
                  <a:pt x="36" y="164"/>
                </a:cubicBezTo>
                <a:cubicBezTo>
                  <a:pt x="36" y="157"/>
                  <a:pt x="41" y="152"/>
                  <a:pt x="48" y="152"/>
                </a:cubicBezTo>
              </a:path>
            </a:pathLst>
          </a:custGeom>
          <a:solidFill>
            <a:schemeClr val="tx2">
              <a:alpha val="19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8" name="Freeform 85">
            <a:extLst>
              <a:ext uri="{FF2B5EF4-FFF2-40B4-BE49-F238E27FC236}">
                <a16:creationId xmlns:a16="http://schemas.microsoft.com/office/drawing/2014/main" id="{41CF4DEC-FFA9-4AC5-B34E-6E7E1B6F74EB}"/>
              </a:ext>
            </a:extLst>
          </p:cNvPr>
          <p:cNvSpPr>
            <a:spLocks noEditPoints="1"/>
          </p:cNvSpPr>
          <p:nvPr/>
        </p:nvSpPr>
        <p:spPr bwMode="auto">
          <a:xfrm>
            <a:off x="3811794" y="2164634"/>
            <a:ext cx="284763" cy="282079"/>
          </a:xfrm>
          <a:custGeom>
            <a:avLst/>
            <a:gdLst>
              <a:gd name="T0" fmla="*/ 376160 w 248"/>
              <a:gd name="T1" fmla="*/ 294708 h 224"/>
              <a:gd name="T2" fmla="*/ 280526 w 248"/>
              <a:gd name="T3" fmla="*/ 294708 h 224"/>
              <a:gd name="T4" fmla="*/ 255024 w 248"/>
              <a:gd name="T5" fmla="*/ 294708 h 224"/>
              <a:gd name="T6" fmla="*/ 255024 w 248"/>
              <a:gd name="T7" fmla="*/ 326742 h 224"/>
              <a:gd name="T8" fmla="*/ 280526 w 248"/>
              <a:gd name="T9" fmla="*/ 352368 h 224"/>
              <a:gd name="T10" fmla="*/ 280526 w 248"/>
              <a:gd name="T11" fmla="*/ 358775 h 224"/>
              <a:gd name="T12" fmla="*/ 114761 w 248"/>
              <a:gd name="T13" fmla="*/ 358775 h 224"/>
              <a:gd name="T14" fmla="*/ 114761 w 248"/>
              <a:gd name="T15" fmla="*/ 352368 h 224"/>
              <a:gd name="T16" fmla="*/ 140263 w 248"/>
              <a:gd name="T17" fmla="*/ 326742 h 224"/>
              <a:gd name="T18" fmla="*/ 140263 w 248"/>
              <a:gd name="T19" fmla="*/ 294708 h 224"/>
              <a:gd name="T20" fmla="*/ 114761 w 248"/>
              <a:gd name="T21" fmla="*/ 294708 h 224"/>
              <a:gd name="T22" fmla="*/ 19127 w 248"/>
              <a:gd name="T23" fmla="*/ 294708 h 224"/>
              <a:gd name="T24" fmla="*/ 0 w 248"/>
              <a:gd name="T25" fmla="*/ 275488 h 224"/>
              <a:gd name="T26" fmla="*/ 0 w 248"/>
              <a:gd name="T27" fmla="*/ 19220 h 224"/>
              <a:gd name="T28" fmla="*/ 19127 w 248"/>
              <a:gd name="T29" fmla="*/ 0 h 224"/>
              <a:gd name="T30" fmla="*/ 376160 w 248"/>
              <a:gd name="T31" fmla="*/ 0 h 224"/>
              <a:gd name="T32" fmla="*/ 395287 w 248"/>
              <a:gd name="T33" fmla="*/ 19220 h 224"/>
              <a:gd name="T34" fmla="*/ 395287 w 248"/>
              <a:gd name="T35" fmla="*/ 275488 h 224"/>
              <a:gd name="T36" fmla="*/ 376160 w 248"/>
              <a:gd name="T37" fmla="*/ 294708 h 224"/>
              <a:gd name="T38" fmla="*/ 369785 w 248"/>
              <a:gd name="T39" fmla="*/ 25627 h 224"/>
              <a:gd name="T40" fmla="*/ 25502 w 248"/>
              <a:gd name="T41" fmla="*/ 25627 h 224"/>
              <a:gd name="T42" fmla="*/ 25502 w 248"/>
              <a:gd name="T43" fmla="*/ 243454 h 224"/>
              <a:gd name="T44" fmla="*/ 369785 w 248"/>
              <a:gd name="T45" fmla="*/ 243454 h 224"/>
              <a:gd name="T46" fmla="*/ 369785 w 248"/>
              <a:gd name="T47" fmla="*/ 25627 h 224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248" h="224">
                <a:moveTo>
                  <a:pt x="236" y="184"/>
                </a:moveTo>
                <a:cubicBezTo>
                  <a:pt x="176" y="184"/>
                  <a:pt x="176" y="184"/>
                  <a:pt x="176" y="184"/>
                </a:cubicBezTo>
                <a:cubicBezTo>
                  <a:pt x="160" y="184"/>
                  <a:pt x="160" y="184"/>
                  <a:pt x="160" y="184"/>
                </a:cubicBezTo>
                <a:cubicBezTo>
                  <a:pt x="160" y="204"/>
                  <a:pt x="160" y="204"/>
                  <a:pt x="160" y="204"/>
                </a:cubicBezTo>
                <a:cubicBezTo>
                  <a:pt x="176" y="220"/>
                  <a:pt x="176" y="220"/>
                  <a:pt x="176" y="220"/>
                </a:cubicBezTo>
                <a:cubicBezTo>
                  <a:pt x="176" y="224"/>
                  <a:pt x="176" y="224"/>
                  <a:pt x="176" y="224"/>
                </a:cubicBezTo>
                <a:cubicBezTo>
                  <a:pt x="72" y="224"/>
                  <a:pt x="72" y="224"/>
                  <a:pt x="72" y="224"/>
                </a:cubicBezTo>
                <a:cubicBezTo>
                  <a:pt x="72" y="220"/>
                  <a:pt x="72" y="220"/>
                  <a:pt x="72" y="220"/>
                </a:cubicBezTo>
                <a:cubicBezTo>
                  <a:pt x="88" y="204"/>
                  <a:pt x="88" y="204"/>
                  <a:pt x="88" y="204"/>
                </a:cubicBezTo>
                <a:cubicBezTo>
                  <a:pt x="88" y="184"/>
                  <a:pt x="88" y="184"/>
                  <a:pt x="88" y="184"/>
                </a:cubicBezTo>
                <a:cubicBezTo>
                  <a:pt x="72" y="184"/>
                  <a:pt x="72" y="184"/>
                  <a:pt x="72" y="184"/>
                </a:cubicBezTo>
                <a:cubicBezTo>
                  <a:pt x="12" y="184"/>
                  <a:pt x="12" y="184"/>
                  <a:pt x="12" y="184"/>
                </a:cubicBezTo>
                <a:cubicBezTo>
                  <a:pt x="5" y="184"/>
                  <a:pt x="0" y="179"/>
                  <a:pt x="0" y="172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5"/>
                  <a:pt x="5" y="0"/>
                  <a:pt x="12" y="0"/>
                </a:cubicBezTo>
                <a:cubicBezTo>
                  <a:pt x="236" y="0"/>
                  <a:pt x="236" y="0"/>
                  <a:pt x="236" y="0"/>
                </a:cubicBezTo>
                <a:cubicBezTo>
                  <a:pt x="243" y="0"/>
                  <a:pt x="248" y="5"/>
                  <a:pt x="248" y="12"/>
                </a:cubicBezTo>
                <a:cubicBezTo>
                  <a:pt x="248" y="172"/>
                  <a:pt x="248" y="172"/>
                  <a:pt x="248" y="172"/>
                </a:cubicBezTo>
                <a:cubicBezTo>
                  <a:pt x="248" y="179"/>
                  <a:pt x="243" y="184"/>
                  <a:pt x="236" y="184"/>
                </a:cubicBezTo>
                <a:moveTo>
                  <a:pt x="232" y="16"/>
                </a:moveTo>
                <a:cubicBezTo>
                  <a:pt x="16" y="16"/>
                  <a:pt x="16" y="16"/>
                  <a:pt x="16" y="16"/>
                </a:cubicBezTo>
                <a:cubicBezTo>
                  <a:pt x="16" y="152"/>
                  <a:pt x="16" y="152"/>
                  <a:pt x="16" y="152"/>
                </a:cubicBezTo>
                <a:cubicBezTo>
                  <a:pt x="232" y="152"/>
                  <a:pt x="232" y="152"/>
                  <a:pt x="232" y="152"/>
                </a:cubicBezTo>
                <a:lnTo>
                  <a:pt x="232" y="16"/>
                </a:lnTo>
                <a:close/>
              </a:path>
            </a:pathLst>
          </a:custGeom>
          <a:solidFill>
            <a:schemeClr val="tx2">
              <a:alpha val="19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9" name="Freeform 10">
            <a:extLst>
              <a:ext uri="{FF2B5EF4-FFF2-40B4-BE49-F238E27FC236}">
                <a16:creationId xmlns:a16="http://schemas.microsoft.com/office/drawing/2014/main" id="{B26A29DD-FC1A-46A5-9609-BF65577F6626}"/>
              </a:ext>
            </a:extLst>
          </p:cNvPr>
          <p:cNvSpPr>
            <a:spLocks noEditPoints="1"/>
          </p:cNvSpPr>
          <p:nvPr/>
        </p:nvSpPr>
        <p:spPr bwMode="auto">
          <a:xfrm>
            <a:off x="6238447" y="6008164"/>
            <a:ext cx="289337" cy="305793"/>
          </a:xfrm>
          <a:custGeom>
            <a:avLst/>
            <a:gdLst>
              <a:gd name="T0" fmla="*/ 382511 w 252"/>
              <a:gd name="T1" fmla="*/ 229537 h 244"/>
              <a:gd name="T2" fmla="*/ 376136 w 252"/>
              <a:gd name="T3" fmla="*/ 229537 h 244"/>
              <a:gd name="T4" fmla="*/ 369761 w 252"/>
              <a:gd name="T5" fmla="*/ 229537 h 244"/>
              <a:gd name="T6" fmla="*/ 369761 w 252"/>
              <a:gd name="T7" fmla="*/ 261417 h 244"/>
              <a:gd name="T8" fmla="*/ 369761 w 252"/>
              <a:gd name="T9" fmla="*/ 264605 h 244"/>
              <a:gd name="T10" fmla="*/ 368167 w 252"/>
              <a:gd name="T11" fmla="*/ 267793 h 244"/>
              <a:gd name="T12" fmla="*/ 368167 w 252"/>
              <a:gd name="T13" fmla="*/ 269387 h 244"/>
              <a:gd name="T14" fmla="*/ 366573 w 252"/>
              <a:gd name="T15" fmla="*/ 270981 h 244"/>
              <a:gd name="T16" fmla="*/ 366573 w 252"/>
              <a:gd name="T17" fmla="*/ 272575 h 244"/>
              <a:gd name="T18" fmla="*/ 364980 w 252"/>
              <a:gd name="T19" fmla="*/ 274169 h 244"/>
              <a:gd name="T20" fmla="*/ 363386 w 252"/>
              <a:gd name="T21" fmla="*/ 274169 h 244"/>
              <a:gd name="T22" fmla="*/ 350635 w 252"/>
              <a:gd name="T23" fmla="*/ 280545 h 244"/>
              <a:gd name="T24" fmla="*/ 350635 w 252"/>
              <a:gd name="T25" fmla="*/ 280545 h 244"/>
              <a:gd name="T26" fmla="*/ 337885 w 252"/>
              <a:gd name="T27" fmla="*/ 274169 h 244"/>
              <a:gd name="T28" fmla="*/ 291665 w 252"/>
              <a:gd name="T29" fmla="*/ 229537 h 244"/>
              <a:gd name="T30" fmla="*/ 290071 w 252"/>
              <a:gd name="T31" fmla="*/ 229537 h 244"/>
              <a:gd name="T32" fmla="*/ 114753 w 252"/>
              <a:gd name="T33" fmla="*/ 229537 h 244"/>
              <a:gd name="T34" fmla="*/ 95628 w 252"/>
              <a:gd name="T35" fmla="*/ 210409 h 244"/>
              <a:gd name="T36" fmla="*/ 95628 w 252"/>
              <a:gd name="T37" fmla="*/ 19128 h 244"/>
              <a:gd name="T38" fmla="*/ 114753 w 252"/>
              <a:gd name="T39" fmla="*/ 0 h 244"/>
              <a:gd name="T40" fmla="*/ 382511 w 252"/>
              <a:gd name="T41" fmla="*/ 0 h 244"/>
              <a:gd name="T42" fmla="*/ 401637 w 252"/>
              <a:gd name="T43" fmla="*/ 19128 h 244"/>
              <a:gd name="T44" fmla="*/ 401637 w 252"/>
              <a:gd name="T45" fmla="*/ 210409 h 244"/>
              <a:gd name="T46" fmla="*/ 382511 w 252"/>
              <a:gd name="T47" fmla="*/ 229537 h 244"/>
              <a:gd name="T48" fmla="*/ 283696 w 252"/>
              <a:gd name="T49" fmla="*/ 248665 h 244"/>
              <a:gd name="T50" fmla="*/ 323541 w 252"/>
              <a:gd name="T51" fmla="*/ 288515 h 244"/>
              <a:gd name="T52" fmla="*/ 323541 w 252"/>
              <a:gd name="T53" fmla="*/ 288515 h 244"/>
              <a:gd name="T54" fmla="*/ 350635 w 252"/>
              <a:gd name="T55" fmla="*/ 299674 h 244"/>
              <a:gd name="T56" fmla="*/ 350635 w 252"/>
              <a:gd name="T57" fmla="*/ 312426 h 244"/>
              <a:gd name="T58" fmla="*/ 331510 w 252"/>
              <a:gd name="T59" fmla="*/ 331554 h 244"/>
              <a:gd name="T60" fmla="*/ 197631 w 252"/>
              <a:gd name="T61" fmla="*/ 331554 h 244"/>
              <a:gd name="T62" fmla="*/ 153005 w 252"/>
              <a:gd name="T63" fmla="*/ 331554 h 244"/>
              <a:gd name="T64" fmla="*/ 133879 w 252"/>
              <a:gd name="T65" fmla="*/ 331554 h 244"/>
              <a:gd name="T66" fmla="*/ 129098 w 252"/>
              <a:gd name="T67" fmla="*/ 331554 h 244"/>
              <a:gd name="T68" fmla="*/ 76502 w 252"/>
              <a:gd name="T69" fmla="*/ 382562 h 244"/>
              <a:gd name="T70" fmla="*/ 63752 w 252"/>
              <a:gd name="T71" fmla="*/ 388938 h 244"/>
              <a:gd name="T72" fmla="*/ 63752 w 252"/>
              <a:gd name="T73" fmla="*/ 388938 h 244"/>
              <a:gd name="T74" fmla="*/ 51002 w 252"/>
              <a:gd name="T75" fmla="*/ 382562 h 244"/>
              <a:gd name="T76" fmla="*/ 49408 w 252"/>
              <a:gd name="T77" fmla="*/ 382562 h 244"/>
              <a:gd name="T78" fmla="*/ 47814 w 252"/>
              <a:gd name="T79" fmla="*/ 380968 h 244"/>
              <a:gd name="T80" fmla="*/ 47814 w 252"/>
              <a:gd name="T81" fmla="*/ 379374 h 244"/>
              <a:gd name="T82" fmla="*/ 46220 w 252"/>
              <a:gd name="T83" fmla="*/ 377780 h 244"/>
              <a:gd name="T84" fmla="*/ 46220 w 252"/>
              <a:gd name="T85" fmla="*/ 376186 h 244"/>
              <a:gd name="T86" fmla="*/ 44626 w 252"/>
              <a:gd name="T87" fmla="*/ 372998 h 244"/>
              <a:gd name="T88" fmla="*/ 44626 w 252"/>
              <a:gd name="T89" fmla="*/ 369810 h 244"/>
              <a:gd name="T90" fmla="*/ 44626 w 252"/>
              <a:gd name="T91" fmla="*/ 331554 h 244"/>
              <a:gd name="T92" fmla="*/ 41439 w 252"/>
              <a:gd name="T93" fmla="*/ 331554 h 244"/>
              <a:gd name="T94" fmla="*/ 19126 w 252"/>
              <a:gd name="T95" fmla="*/ 331554 h 244"/>
              <a:gd name="T96" fmla="*/ 0 w 252"/>
              <a:gd name="T97" fmla="*/ 312426 h 244"/>
              <a:gd name="T98" fmla="*/ 0 w 252"/>
              <a:gd name="T99" fmla="*/ 95640 h 244"/>
              <a:gd name="T100" fmla="*/ 19126 w 252"/>
              <a:gd name="T101" fmla="*/ 76512 h 244"/>
              <a:gd name="T102" fmla="*/ 76502 w 252"/>
              <a:gd name="T103" fmla="*/ 76512 h 244"/>
              <a:gd name="T104" fmla="*/ 76502 w 252"/>
              <a:gd name="T105" fmla="*/ 210409 h 244"/>
              <a:gd name="T106" fmla="*/ 114753 w 252"/>
              <a:gd name="T107" fmla="*/ 248665 h 244"/>
              <a:gd name="T108" fmla="*/ 283696 w 252"/>
              <a:gd name="T109" fmla="*/ 248665 h 244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252" h="244">
                <a:moveTo>
                  <a:pt x="240" y="144"/>
                </a:moveTo>
                <a:cubicBezTo>
                  <a:pt x="236" y="144"/>
                  <a:pt x="236" y="144"/>
                  <a:pt x="236" y="144"/>
                </a:cubicBezTo>
                <a:cubicBezTo>
                  <a:pt x="232" y="144"/>
                  <a:pt x="232" y="144"/>
                  <a:pt x="232" y="144"/>
                </a:cubicBezTo>
                <a:cubicBezTo>
                  <a:pt x="232" y="164"/>
                  <a:pt x="232" y="164"/>
                  <a:pt x="232" y="164"/>
                </a:cubicBezTo>
                <a:cubicBezTo>
                  <a:pt x="232" y="165"/>
                  <a:pt x="232" y="166"/>
                  <a:pt x="232" y="166"/>
                </a:cubicBezTo>
                <a:cubicBezTo>
                  <a:pt x="232" y="167"/>
                  <a:pt x="231" y="167"/>
                  <a:pt x="231" y="168"/>
                </a:cubicBezTo>
                <a:cubicBezTo>
                  <a:pt x="231" y="168"/>
                  <a:pt x="231" y="168"/>
                  <a:pt x="231" y="169"/>
                </a:cubicBezTo>
                <a:cubicBezTo>
                  <a:pt x="231" y="169"/>
                  <a:pt x="231" y="170"/>
                  <a:pt x="230" y="170"/>
                </a:cubicBezTo>
                <a:cubicBezTo>
                  <a:pt x="230" y="170"/>
                  <a:pt x="230" y="170"/>
                  <a:pt x="230" y="171"/>
                </a:cubicBezTo>
                <a:cubicBezTo>
                  <a:pt x="230" y="171"/>
                  <a:pt x="229" y="172"/>
                  <a:pt x="229" y="172"/>
                </a:cubicBezTo>
                <a:cubicBezTo>
                  <a:pt x="229" y="172"/>
                  <a:pt x="229" y="172"/>
                  <a:pt x="228" y="172"/>
                </a:cubicBezTo>
                <a:cubicBezTo>
                  <a:pt x="226" y="175"/>
                  <a:pt x="223" y="176"/>
                  <a:pt x="220" y="176"/>
                </a:cubicBezTo>
                <a:cubicBezTo>
                  <a:pt x="220" y="176"/>
                  <a:pt x="220" y="176"/>
                  <a:pt x="220" y="176"/>
                </a:cubicBezTo>
                <a:cubicBezTo>
                  <a:pt x="217" y="176"/>
                  <a:pt x="214" y="175"/>
                  <a:pt x="212" y="172"/>
                </a:cubicBezTo>
                <a:cubicBezTo>
                  <a:pt x="183" y="144"/>
                  <a:pt x="183" y="144"/>
                  <a:pt x="183" y="144"/>
                </a:cubicBezTo>
                <a:cubicBezTo>
                  <a:pt x="182" y="144"/>
                  <a:pt x="182" y="144"/>
                  <a:pt x="182" y="144"/>
                </a:cubicBezTo>
                <a:cubicBezTo>
                  <a:pt x="72" y="144"/>
                  <a:pt x="72" y="144"/>
                  <a:pt x="72" y="144"/>
                </a:cubicBezTo>
                <a:cubicBezTo>
                  <a:pt x="65" y="144"/>
                  <a:pt x="60" y="139"/>
                  <a:pt x="60" y="132"/>
                </a:cubicBezTo>
                <a:cubicBezTo>
                  <a:pt x="60" y="12"/>
                  <a:pt x="60" y="12"/>
                  <a:pt x="60" y="12"/>
                </a:cubicBezTo>
                <a:cubicBezTo>
                  <a:pt x="60" y="5"/>
                  <a:pt x="65" y="0"/>
                  <a:pt x="72" y="0"/>
                </a:cubicBezTo>
                <a:cubicBezTo>
                  <a:pt x="240" y="0"/>
                  <a:pt x="240" y="0"/>
                  <a:pt x="240" y="0"/>
                </a:cubicBezTo>
                <a:cubicBezTo>
                  <a:pt x="247" y="0"/>
                  <a:pt x="252" y="5"/>
                  <a:pt x="252" y="12"/>
                </a:cubicBezTo>
                <a:cubicBezTo>
                  <a:pt x="252" y="132"/>
                  <a:pt x="252" y="132"/>
                  <a:pt x="252" y="132"/>
                </a:cubicBezTo>
                <a:cubicBezTo>
                  <a:pt x="252" y="139"/>
                  <a:pt x="247" y="144"/>
                  <a:pt x="240" y="144"/>
                </a:cubicBezTo>
                <a:moveTo>
                  <a:pt x="178" y="156"/>
                </a:moveTo>
                <a:cubicBezTo>
                  <a:pt x="203" y="181"/>
                  <a:pt x="203" y="181"/>
                  <a:pt x="203" y="181"/>
                </a:cubicBezTo>
                <a:cubicBezTo>
                  <a:pt x="203" y="181"/>
                  <a:pt x="203" y="181"/>
                  <a:pt x="203" y="181"/>
                </a:cubicBezTo>
                <a:cubicBezTo>
                  <a:pt x="208" y="185"/>
                  <a:pt x="214" y="188"/>
                  <a:pt x="220" y="188"/>
                </a:cubicBezTo>
                <a:cubicBezTo>
                  <a:pt x="220" y="196"/>
                  <a:pt x="220" y="196"/>
                  <a:pt x="220" y="196"/>
                </a:cubicBezTo>
                <a:cubicBezTo>
                  <a:pt x="220" y="203"/>
                  <a:pt x="215" y="208"/>
                  <a:pt x="208" y="208"/>
                </a:cubicBezTo>
                <a:cubicBezTo>
                  <a:pt x="124" y="208"/>
                  <a:pt x="124" y="208"/>
                  <a:pt x="124" y="208"/>
                </a:cubicBezTo>
                <a:cubicBezTo>
                  <a:pt x="96" y="208"/>
                  <a:pt x="96" y="208"/>
                  <a:pt x="96" y="208"/>
                </a:cubicBezTo>
                <a:cubicBezTo>
                  <a:pt x="84" y="208"/>
                  <a:pt x="84" y="208"/>
                  <a:pt x="84" y="208"/>
                </a:cubicBezTo>
                <a:cubicBezTo>
                  <a:pt x="81" y="208"/>
                  <a:pt x="81" y="208"/>
                  <a:pt x="81" y="208"/>
                </a:cubicBezTo>
                <a:cubicBezTo>
                  <a:pt x="48" y="240"/>
                  <a:pt x="48" y="240"/>
                  <a:pt x="48" y="240"/>
                </a:cubicBezTo>
                <a:cubicBezTo>
                  <a:pt x="46" y="243"/>
                  <a:pt x="43" y="244"/>
                  <a:pt x="40" y="244"/>
                </a:cubicBezTo>
                <a:cubicBezTo>
                  <a:pt x="40" y="244"/>
                  <a:pt x="40" y="244"/>
                  <a:pt x="40" y="244"/>
                </a:cubicBezTo>
                <a:cubicBezTo>
                  <a:pt x="37" y="244"/>
                  <a:pt x="34" y="243"/>
                  <a:pt x="32" y="240"/>
                </a:cubicBezTo>
                <a:cubicBezTo>
                  <a:pt x="31" y="240"/>
                  <a:pt x="31" y="240"/>
                  <a:pt x="31" y="240"/>
                </a:cubicBezTo>
                <a:cubicBezTo>
                  <a:pt x="31" y="240"/>
                  <a:pt x="30" y="239"/>
                  <a:pt x="30" y="239"/>
                </a:cubicBezTo>
                <a:cubicBezTo>
                  <a:pt x="30" y="238"/>
                  <a:pt x="30" y="238"/>
                  <a:pt x="30" y="238"/>
                </a:cubicBezTo>
                <a:cubicBezTo>
                  <a:pt x="29" y="238"/>
                  <a:pt x="29" y="237"/>
                  <a:pt x="29" y="237"/>
                </a:cubicBezTo>
                <a:cubicBezTo>
                  <a:pt x="29" y="236"/>
                  <a:pt x="29" y="236"/>
                  <a:pt x="29" y="236"/>
                </a:cubicBezTo>
                <a:cubicBezTo>
                  <a:pt x="29" y="235"/>
                  <a:pt x="28" y="235"/>
                  <a:pt x="28" y="234"/>
                </a:cubicBezTo>
                <a:cubicBezTo>
                  <a:pt x="28" y="234"/>
                  <a:pt x="28" y="233"/>
                  <a:pt x="28" y="232"/>
                </a:cubicBezTo>
                <a:cubicBezTo>
                  <a:pt x="28" y="208"/>
                  <a:pt x="28" y="208"/>
                  <a:pt x="28" y="208"/>
                </a:cubicBezTo>
                <a:cubicBezTo>
                  <a:pt x="26" y="208"/>
                  <a:pt x="26" y="208"/>
                  <a:pt x="26" y="208"/>
                </a:cubicBezTo>
                <a:cubicBezTo>
                  <a:pt x="12" y="208"/>
                  <a:pt x="12" y="208"/>
                  <a:pt x="12" y="208"/>
                </a:cubicBezTo>
                <a:cubicBezTo>
                  <a:pt x="5" y="208"/>
                  <a:pt x="0" y="203"/>
                  <a:pt x="0" y="196"/>
                </a:cubicBezTo>
                <a:cubicBezTo>
                  <a:pt x="0" y="60"/>
                  <a:pt x="0" y="60"/>
                  <a:pt x="0" y="60"/>
                </a:cubicBezTo>
                <a:cubicBezTo>
                  <a:pt x="0" y="53"/>
                  <a:pt x="5" y="48"/>
                  <a:pt x="12" y="48"/>
                </a:cubicBezTo>
                <a:cubicBezTo>
                  <a:pt x="48" y="48"/>
                  <a:pt x="48" y="48"/>
                  <a:pt x="48" y="48"/>
                </a:cubicBezTo>
                <a:cubicBezTo>
                  <a:pt x="48" y="132"/>
                  <a:pt x="48" y="132"/>
                  <a:pt x="48" y="132"/>
                </a:cubicBezTo>
                <a:cubicBezTo>
                  <a:pt x="48" y="145"/>
                  <a:pt x="59" y="156"/>
                  <a:pt x="72" y="156"/>
                </a:cubicBezTo>
                <a:lnTo>
                  <a:pt x="178" y="156"/>
                </a:lnTo>
                <a:close/>
              </a:path>
            </a:pathLst>
          </a:custGeom>
          <a:solidFill>
            <a:schemeClr val="tx2">
              <a:alpha val="19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10" name="Freeform 15">
            <a:extLst>
              <a:ext uri="{FF2B5EF4-FFF2-40B4-BE49-F238E27FC236}">
                <a16:creationId xmlns:a16="http://schemas.microsoft.com/office/drawing/2014/main" id="{A032903B-1468-41E5-93E3-15C37C785160}"/>
              </a:ext>
            </a:extLst>
          </p:cNvPr>
          <p:cNvSpPr>
            <a:spLocks noEditPoints="1"/>
          </p:cNvSpPr>
          <p:nvPr/>
        </p:nvSpPr>
        <p:spPr bwMode="auto">
          <a:xfrm>
            <a:off x="6738258" y="1763485"/>
            <a:ext cx="293913" cy="295807"/>
          </a:xfrm>
          <a:custGeom>
            <a:avLst/>
            <a:gdLst>
              <a:gd name="T0" fmla="*/ 215150 w 256"/>
              <a:gd name="T1" fmla="*/ 312469 h 236"/>
              <a:gd name="T2" fmla="*/ 172120 w 256"/>
              <a:gd name="T3" fmla="*/ 306092 h 236"/>
              <a:gd name="T4" fmla="*/ 28687 w 256"/>
              <a:gd name="T5" fmla="*/ 361890 h 236"/>
              <a:gd name="T6" fmla="*/ 78091 w 256"/>
              <a:gd name="T7" fmla="*/ 277396 h 236"/>
              <a:gd name="T8" fmla="*/ 0 w 256"/>
              <a:gd name="T9" fmla="*/ 156234 h 236"/>
              <a:gd name="T10" fmla="*/ 215150 w 256"/>
              <a:gd name="T11" fmla="*/ 0 h 236"/>
              <a:gd name="T12" fmla="*/ 407988 w 256"/>
              <a:gd name="T13" fmla="*/ 156234 h 236"/>
              <a:gd name="T14" fmla="*/ 215150 w 256"/>
              <a:gd name="T15" fmla="*/ 312469 h 236"/>
              <a:gd name="T16" fmla="*/ 108372 w 256"/>
              <a:gd name="T17" fmla="*/ 121161 h 236"/>
              <a:gd name="T18" fmla="*/ 70123 w 256"/>
              <a:gd name="T19" fmla="*/ 159423 h 236"/>
              <a:gd name="T20" fmla="*/ 108372 w 256"/>
              <a:gd name="T21" fmla="*/ 197684 h 236"/>
              <a:gd name="T22" fmla="*/ 146621 w 256"/>
              <a:gd name="T23" fmla="*/ 159423 h 236"/>
              <a:gd name="T24" fmla="*/ 108372 w 256"/>
              <a:gd name="T25" fmla="*/ 121161 h 236"/>
              <a:gd name="T26" fmla="*/ 203994 w 256"/>
              <a:gd name="T27" fmla="*/ 121161 h 236"/>
              <a:gd name="T28" fmla="*/ 165745 w 256"/>
              <a:gd name="T29" fmla="*/ 159423 h 236"/>
              <a:gd name="T30" fmla="*/ 203994 w 256"/>
              <a:gd name="T31" fmla="*/ 197684 h 236"/>
              <a:gd name="T32" fmla="*/ 242243 w 256"/>
              <a:gd name="T33" fmla="*/ 159423 h 236"/>
              <a:gd name="T34" fmla="*/ 203994 w 256"/>
              <a:gd name="T35" fmla="*/ 121161 h 236"/>
              <a:gd name="T36" fmla="*/ 299616 w 256"/>
              <a:gd name="T37" fmla="*/ 121161 h 236"/>
              <a:gd name="T38" fmla="*/ 261367 w 256"/>
              <a:gd name="T39" fmla="*/ 159423 h 236"/>
              <a:gd name="T40" fmla="*/ 299616 w 256"/>
              <a:gd name="T41" fmla="*/ 197684 h 236"/>
              <a:gd name="T42" fmla="*/ 337865 w 256"/>
              <a:gd name="T43" fmla="*/ 159423 h 236"/>
              <a:gd name="T44" fmla="*/ 299616 w 256"/>
              <a:gd name="T45" fmla="*/ 121161 h 2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56" h="236">
                <a:moveTo>
                  <a:pt x="135" y="196"/>
                </a:moveTo>
                <a:cubicBezTo>
                  <a:pt x="126" y="196"/>
                  <a:pt x="117" y="193"/>
                  <a:pt x="108" y="192"/>
                </a:cubicBezTo>
                <a:cubicBezTo>
                  <a:pt x="73" y="236"/>
                  <a:pt x="18" y="227"/>
                  <a:pt x="18" y="227"/>
                </a:cubicBezTo>
                <a:cubicBezTo>
                  <a:pt x="57" y="209"/>
                  <a:pt x="56" y="178"/>
                  <a:pt x="49" y="174"/>
                </a:cubicBezTo>
                <a:cubicBezTo>
                  <a:pt x="18" y="156"/>
                  <a:pt x="0" y="129"/>
                  <a:pt x="0" y="98"/>
                </a:cubicBezTo>
                <a:cubicBezTo>
                  <a:pt x="0" y="44"/>
                  <a:pt x="59" y="0"/>
                  <a:pt x="135" y="0"/>
                </a:cubicBezTo>
                <a:cubicBezTo>
                  <a:pt x="210" y="0"/>
                  <a:pt x="256" y="44"/>
                  <a:pt x="256" y="98"/>
                </a:cubicBezTo>
                <a:cubicBezTo>
                  <a:pt x="256" y="152"/>
                  <a:pt x="210" y="196"/>
                  <a:pt x="135" y="196"/>
                </a:cubicBezTo>
                <a:moveTo>
                  <a:pt x="68" y="76"/>
                </a:moveTo>
                <a:cubicBezTo>
                  <a:pt x="55" y="76"/>
                  <a:pt x="44" y="87"/>
                  <a:pt x="44" y="100"/>
                </a:cubicBezTo>
                <a:cubicBezTo>
                  <a:pt x="44" y="113"/>
                  <a:pt x="55" y="124"/>
                  <a:pt x="68" y="124"/>
                </a:cubicBezTo>
                <a:cubicBezTo>
                  <a:pt x="81" y="124"/>
                  <a:pt x="92" y="113"/>
                  <a:pt x="92" y="100"/>
                </a:cubicBezTo>
                <a:cubicBezTo>
                  <a:pt x="92" y="87"/>
                  <a:pt x="81" y="76"/>
                  <a:pt x="68" y="76"/>
                </a:cubicBezTo>
                <a:moveTo>
                  <a:pt x="128" y="76"/>
                </a:moveTo>
                <a:cubicBezTo>
                  <a:pt x="115" y="76"/>
                  <a:pt x="104" y="87"/>
                  <a:pt x="104" y="100"/>
                </a:cubicBezTo>
                <a:cubicBezTo>
                  <a:pt x="104" y="113"/>
                  <a:pt x="115" y="124"/>
                  <a:pt x="128" y="124"/>
                </a:cubicBezTo>
                <a:cubicBezTo>
                  <a:pt x="141" y="124"/>
                  <a:pt x="152" y="113"/>
                  <a:pt x="152" y="100"/>
                </a:cubicBezTo>
                <a:cubicBezTo>
                  <a:pt x="152" y="87"/>
                  <a:pt x="141" y="76"/>
                  <a:pt x="128" y="76"/>
                </a:cubicBezTo>
                <a:moveTo>
                  <a:pt x="188" y="76"/>
                </a:moveTo>
                <a:cubicBezTo>
                  <a:pt x="175" y="76"/>
                  <a:pt x="164" y="87"/>
                  <a:pt x="164" y="100"/>
                </a:cubicBezTo>
                <a:cubicBezTo>
                  <a:pt x="164" y="113"/>
                  <a:pt x="175" y="124"/>
                  <a:pt x="188" y="124"/>
                </a:cubicBezTo>
                <a:cubicBezTo>
                  <a:pt x="201" y="124"/>
                  <a:pt x="212" y="113"/>
                  <a:pt x="212" y="100"/>
                </a:cubicBezTo>
                <a:cubicBezTo>
                  <a:pt x="212" y="87"/>
                  <a:pt x="201" y="76"/>
                  <a:pt x="188" y="76"/>
                </a:cubicBezTo>
              </a:path>
            </a:pathLst>
          </a:custGeom>
          <a:solidFill>
            <a:schemeClr val="tx2">
              <a:alpha val="19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11" name="Freeform 16">
            <a:extLst>
              <a:ext uri="{FF2B5EF4-FFF2-40B4-BE49-F238E27FC236}">
                <a16:creationId xmlns:a16="http://schemas.microsoft.com/office/drawing/2014/main" id="{4EF5FEAB-303E-4356-990C-BB83012BA097}"/>
              </a:ext>
            </a:extLst>
          </p:cNvPr>
          <p:cNvSpPr>
            <a:spLocks/>
          </p:cNvSpPr>
          <p:nvPr/>
        </p:nvSpPr>
        <p:spPr bwMode="auto">
          <a:xfrm>
            <a:off x="888005" y="6018151"/>
            <a:ext cx="295056" cy="295807"/>
          </a:xfrm>
          <a:custGeom>
            <a:avLst/>
            <a:gdLst>
              <a:gd name="T0" fmla="*/ 215987 w 256"/>
              <a:gd name="T1" fmla="*/ 0 h 236"/>
              <a:gd name="T2" fmla="*/ 409575 w 256"/>
              <a:gd name="T3" fmla="*/ 156234 h 236"/>
              <a:gd name="T4" fmla="*/ 215987 w 256"/>
              <a:gd name="T5" fmla="*/ 312469 h 236"/>
              <a:gd name="T6" fmla="*/ 172789 w 256"/>
              <a:gd name="T7" fmla="*/ 306092 h 236"/>
              <a:gd name="T8" fmla="*/ 28798 w 256"/>
              <a:gd name="T9" fmla="*/ 361890 h 236"/>
              <a:gd name="T10" fmla="*/ 78395 w 256"/>
              <a:gd name="T11" fmla="*/ 277396 h 236"/>
              <a:gd name="T12" fmla="*/ 0 w 256"/>
              <a:gd name="T13" fmla="*/ 156234 h 236"/>
              <a:gd name="T14" fmla="*/ 215987 w 256"/>
              <a:gd name="T15" fmla="*/ 0 h 2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56" h="236">
                <a:moveTo>
                  <a:pt x="135" y="0"/>
                </a:moveTo>
                <a:cubicBezTo>
                  <a:pt x="210" y="0"/>
                  <a:pt x="256" y="44"/>
                  <a:pt x="256" y="98"/>
                </a:cubicBezTo>
                <a:cubicBezTo>
                  <a:pt x="256" y="152"/>
                  <a:pt x="210" y="196"/>
                  <a:pt x="135" y="196"/>
                </a:cubicBezTo>
                <a:cubicBezTo>
                  <a:pt x="126" y="196"/>
                  <a:pt x="117" y="193"/>
                  <a:pt x="108" y="192"/>
                </a:cubicBezTo>
                <a:cubicBezTo>
                  <a:pt x="73" y="236"/>
                  <a:pt x="18" y="227"/>
                  <a:pt x="18" y="227"/>
                </a:cubicBezTo>
                <a:cubicBezTo>
                  <a:pt x="57" y="209"/>
                  <a:pt x="56" y="178"/>
                  <a:pt x="49" y="174"/>
                </a:cubicBezTo>
                <a:cubicBezTo>
                  <a:pt x="18" y="156"/>
                  <a:pt x="0" y="129"/>
                  <a:pt x="0" y="98"/>
                </a:cubicBezTo>
                <a:cubicBezTo>
                  <a:pt x="0" y="44"/>
                  <a:pt x="59" y="0"/>
                  <a:pt x="135" y="0"/>
                </a:cubicBezTo>
              </a:path>
            </a:pathLst>
          </a:custGeom>
          <a:solidFill>
            <a:schemeClr val="tx2">
              <a:alpha val="19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13" name="Freeform 75">
            <a:extLst>
              <a:ext uri="{FF2B5EF4-FFF2-40B4-BE49-F238E27FC236}">
                <a16:creationId xmlns:a16="http://schemas.microsoft.com/office/drawing/2014/main" id="{3E877329-9D81-4B5E-92A2-B8B058AF7029}"/>
              </a:ext>
            </a:extLst>
          </p:cNvPr>
          <p:cNvSpPr>
            <a:spLocks noEditPoints="1"/>
          </p:cNvSpPr>
          <p:nvPr/>
        </p:nvSpPr>
        <p:spPr bwMode="auto">
          <a:xfrm>
            <a:off x="10565085" y="6124717"/>
            <a:ext cx="293913" cy="320770"/>
          </a:xfrm>
          <a:custGeom>
            <a:avLst/>
            <a:gdLst>
              <a:gd name="T0" fmla="*/ 203994 w 256"/>
              <a:gd name="T1" fmla="*/ 407988 h 256"/>
              <a:gd name="T2" fmla="*/ 0 w 256"/>
              <a:gd name="T3" fmla="*/ 203994 h 256"/>
              <a:gd name="T4" fmla="*/ 203994 w 256"/>
              <a:gd name="T5" fmla="*/ 0 h 256"/>
              <a:gd name="T6" fmla="*/ 407988 w 256"/>
              <a:gd name="T7" fmla="*/ 203994 h 256"/>
              <a:gd name="T8" fmla="*/ 203994 w 256"/>
              <a:gd name="T9" fmla="*/ 407988 h 256"/>
              <a:gd name="T10" fmla="*/ 203994 w 256"/>
              <a:gd name="T11" fmla="*/ 38249 h 256"/>
              <a:gd name="T12" fmla="*/ 38249 w 256"/>
              <a:gd name="T13" fmla="*/ 203994 h 256"/>
              <a:gd name="T14" fmla="*/ 203994 w 256"/>
              <a:gd name="T15" fmla="*/ 369739 h 256"/>
              <a:gd name="T16" fmla="*/ 369739 w 256"/>
              <a:gd name="T17" fmla="*/ 203994 h 256"/>
              <a:gd name="T18" fmla="*/ 203994 w 256"/>
              <a:gd name="T19" fmla="*/ 38249 h 256"/>
              <a:gd name="T20" fmla="*/ 254993 w 256"/>
              <a:gd name="T21" fmla="*/ 274117 h 256"/>
              <a:gd name="T22" fmla="*/ 152996 w 256"/>
              <a:gd name="T23" fmla="*/ 274117 h 256"/>
              <a:gd name="T24" fmla="*/ 133871 w 256"/>
              <a:gd name="T25" fmla="*/ 254993 h 256"/>
              <a:gd name="T26" fmla="*/ 133871 w 256"/>
              <a:gd name="T27" fmla="*/ 152996 h 256"/>
              <a:gd name="T28" fmla="*/ 152996 w 256"/>
              <a:gd name="T29" fmla="*/ 133871 h 256"/>
              <a:gd name="T30" fmla="*/ 254993 w 256"/>
              <a:gd name="T31" fmla="*/ 133871 h 256"/>
              <a:gd name="T32" fmla="*/ 274117 w 256"/>
              <a:gd name="T33" fmla="*/ 152996 h 256"/>
              <a:gd name="T34" fmla="*/ 274117 w 256"/>
              <a:gd name="T35" fmla="*/ 254993 h 256"/>
              <a:gd name="T36" fmla="*/ 254993 w 256"/>
              <a:gd name="T37" fmla="*/ 274117 h 25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256" h="256">
                <a:moveTo>
                  <a:pt x="128" y="256"/>
                </a:moveTo>
                <a:cubicBezTo>
                  <a:pt x="57" y="256"/>
                  <a:pt x="0" y="199"/>
                  <a:pt x="0" y="128"/>
                </a:cubicBezTo>
                <a:cubicBezTo>
                  <a:pt x="0" y="57"/>
                  <a:pt x="57" y="0"/>
                  <a:pt x="128" y="0"/>
                </a:cubicBezTo>
                <a:cubicBezTo>
                  <a:pt x="199" y="0"/>
                  <a:pt x="256" y="57"/>
                  <a:pt x="256" y="128"/>
                </a:cubicBezTo>
                <a:cubicBezTo>
                  <a:pt x="256" y="199"/>
                  <a:pt x="199" y="256"/>
                  <a:pt x="128" y="256"/>
                </a:cubicBezTo>
                <a:moveTo>
                  <a:pt x="128" y="24"/>
                </a:moveTo>
                <a:cubicBezTo>
                  <a:pt x="71" y="24"/>
                  <a:pt x="24" y="71"/>
                  <a:pt x="24" y="128"/>
                </a:cubicBezTo>
                <a:cubicBezTo>
                  <a:pt x="24" y="185"/>
                  <a:pt x="71" y="232"/>
                  <a:pt x="128" y="232"/>
                </a:cubicBezTo>
                <a:cubicBezTo>
                  <a:pt x="185" y="232"/>
                  <a:pt x="232" y="185"/>
                  <a:pt x="232" y="128"/>
                </a:cubicBezTo>
                <a:cubicBezTo>
                  <a:pt x="232" y="71"/>
                  <a:pt x="185" y="24"/>
                  <a:pt x="128" y="24"/>
                </a:cubicBezTo>
                <a:moveTo>
                  <a:pt x="160" y="172"/>
                </a:moveTo>
                <a:cubicBezTo>
                  <a:pt x="96" y="172"/>
                  <a:pt x="96" y="172"/>
                  <a:pt x="96" y="172"/>
                </a:cubicBezTo>
                <a:cubicBezTo>
                  <a:pt x="89" y="172"/>
                  <a:pt x="84" y="167"/>
                  <a:pt x="84" y="160"/>
                </a:cubicBezTo>
                <a:cubicBezTo>
                  <a:pt x="84" y="96"/>
                  <a:pt x="84" y="96"/>
                  <a:pt x="84" y="96"/>
                </a:cubicBezTo>
                <a:cubicBezTo>
                  <a:pt x="84" y="89"/>
                  <a:pt x="89" y="84"/>
                  <a:pt x="96" y="84"/>
                </a:cubicBezTo>
                <a:cubicBezTo>
                  <a:pt x="160" y="84"/>
                  <a:pt x="160" y="84"/>
                  <a:pt x="160" y="84"/>
                </a:cubicBezTo>
                <a:cubicBezTo>
                  <a:pt x="167" y="84"/>
                  <a:pt x="172" y="89"/>
                  <a:pt x="172" y="96"/>
                </a:cubicBezTo>
                <a:cubicBezTo>
                  <a:pt x="172" y="160"/>
                  <a:pt x="172" y="160"/>
                  <a:pt x="172" y="160"/>
                </a:cubicBezTo>
                <a:cubicBezTo>
                  <a:pt x="172" y="167"/>
                  <a:pt x="167" y="172"/>
                  <a:pt x="160" y="172"/>
                </a:cubicBezTo>
              </a:path>
            </a:pathLst>
          </a:custGeom>
          <a:solidFill>
            <a:schemeClr val="tx2">
              <a:alpha val="19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14" name="Freeform 76">
            <a:extLst>
              <a:ext uri="{FF2B5EF4-FFF2-40B4-BE49-F238E27FC236}">
                <a16:creationId xmlns:a16="http://schemas.microsoft.com/office/drawing/2014/main" id="{9A16A93A-8A83-43B5-9D2E-92E9C4F9EBF0}"/>
              </a:ext>
            </a:extLst>
          </p:cNvPr>
          <p:cNvSpPr>
            <a:spLocks noEditPoints="1"/>
          </p:cNvSpPr>
          <p:nvPr/>
        </p:nvSpPr>
        <p:spPr bwMode="auto">
          <a:xfrm>
            <a:off x="888005" y="1541831"/>
            <a:ext cx="295056" cy="320770"/>
          </a:xfrm>
          <a:custGeom>
            <a:avLst/>
            <a:gdLst>
              <a:gd name="T0" fmla="*/ 204788 w 256"/>
              <a:gd name="T1" fmla="*/ 407988 h 256"/>
              <a:gd name="T2" fmla="*/ 0 w 256"/>
              <a:gd name="T3" fmla="*/ 203994 h 256"/>
              <a:gd name="T4" fmla="*/ 204788 w 256"/>
              <a:gd name="T5" fmla="*/ 0 h 256"/>
              <a:gd name="T6" fmla="*/ 409575 w 256"/>
              <a:gd name="T7" fmla="*/ 203994 h 256"/>
              <a:gd name="T8" fmla="*/ 204788 w 256"/>
              <a:gd name="T9" fmla="*/ 407988 h 256"/>
              <a:gd name="T10" fmla="*/ 204788 w 256"/>
              <a:gd name="T11" fmla="*/ 38249 h 256"/>
              <a:gd name="T12" fmla="*/ 38398 w 256"/>
              <a:gd name="T13" fmla="*/ 203994 h 256"/>
              <a:gd name="T14" fmla="*/ 204788 w 256"/>
              <a:gd name="T15" fmla="*/ 369739 h 256"/>
              <a:gd name="T16" fmla="*/ 371177 w 256"/>
              <a:gd name="T17" fmla="*/ 203994 h 256"/>
              <a:gd name="T18" fmla="*/ 204788 w 256"/>
              <a:gd name="T19" fmla="*/ 38249 h 256"/>
              <a:gd name="T20" fmla="*/ 265584 w 256"/>
              <a:gd name="T21" fmla="*/ 219931 h 256"/>
              <a:gd name="T22" fmla="*/ 163190 w 256"/>
              <a:gd name="T23" fmla="*/ 283679 h 256"/>
              <a:gd name="T24" fmla="*/ 163190 w 256"/>
              <a:gd name="T25" fmla="*/ 283679 h 256"/>
              <a:gd name="T26" fmla="*/ 161590 w 256"/>
              <a:gd name="T27" fmla="*/ 285273 h 256"/>
              <a:gd name="T28" fmla="*/ 161590 w 256"/>
              <a:gd name="T29" fmla="*/ 285273 h 256"/>
              <a:gd name="T30" fmla="*/ 158390 w 256"/>
              <a:gd name="T31" fmla="*/ 286867 h 256"/>
              <a:gd name="T32" fmla="*/ 158390 w 256"/>
              <a:gd name="T33" fmla="*/ 286867 h 256"/>
              <a:gd name="T34" fmla="*/ 158390 w 256"/>
              <a:gd name="T35" fmla="*/ 286867 h 256"/>
              <a:gd name="T36" fmla="*/ 158390 w 256"/>
              <a:gd name="T37" fmla="*/ 286867 h 256"/>
              <a:gd name="T38" fmla="*/ 156790 w 256"/>
              <a:gd name="T39" fmla="*/ 286867 h 256"/>
              <a:gd name="T40" fmla="*/ 156790 w 256"/>
              <a:gd name="T41" fmla="*/ 286867 h 256"/>
              <a:gd name="T42" fmla="*/ 155191 w 256"/>
              <a:gd name="T43" fmla="*/ 286867 h 256"/>
              <a:gd name="T44" fmla="*/ 155191 w 256"/>
              <a:gd name="T45" fmla="*/ 286867 h 256"/>
              <a:gd name="T46" fmla="*/ 153591 w 256"/>
              <a:gd name="T47" fmla="*/ 286867 h 256"/>
              <a:gd name="T48" fmla="*/ 134392 w 256"/>
              <a:gd name="T49" fmla="*/ 267742 h 256"/>
              <a:gd name="T50" fmla="*/ 134392 w 256"/>
              <a:gd name="T51" fmla="*/ 140246 h 256"/>
              <a:gd name="T52" fmla="*/ 153591 w 256"/>
              <a:gd name="T53" fmla="*/ 121121 h 256"/>
              <a:gd name="T54" fmla="*/ 164790 w 256"/>
              <a:gd name="T55" fmla="*/ 124309 h 256"/>
              <a:gd name="T56" fmla="*/ 265584 w 256"/>
              <a:gd name="T57" fmla="*/ 188057 h 256"/>
              <a:gd name="T58" fmla="*/ 275183 w 256"/>
              <a:gd name="T59" fmla="*/ 203994 h 256"/>
              <a:gd name="T60" fmla="*/ 265584 w 256"/>
              <a:gd name="T61" fmla="*/ 219931 h 25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56" h="256">
                <a:moveTo>
                  <a:pt x="128" y="256"/>
                </a:moveTo>
                <a:cubicBezTo>
                  <a:pt x="57" y="256"/>
                  <a:pt x="0" y="199"/>
                  <a:pt x="0" y="128"/>
                </a:cubicBezTo>
                <a:cubicBezTo>
                  <a:pt x="0" y="57"/>
                  <a:pt x="57" y="0"/>
                  <a:pt x="128" y="0"/>
                </a:cubicBezTo>
                <a:cubicBezTo>
                  <a:pt x="199" y="0"/>
                  <a:pt x="256" y="57"/>
                  <a:pt x="256" y="128"/>
                </a:cubicBezTo>
                <a:cubicBezTo>
                  <a:pt x="256" y="199"/>
                  <a:pt x="199" y="256"/>
                  <a:pt x="128" y="256"/>
                </a:cubicBezTo>
                <a:moveTo>
                  <a:pt x="128" y="24"/>
                </a:moveTo>
                <a:cubicBezTo>
                  <a:pt x="71" y="24"/>
                  <a:pt x="24" y="71"/>
                  <a:pt x="24" y="128"/>
                </a:cubicBezTo>
                <a:cubicBezTo>
                  <a:pt x="24" y="185"/>
                  <a:pt x="71" y="232"/>
                  <a:pt x="128" y="232"/>
                </a:cubicBezTo>
                <a:cubicBezTo>
                  <a:pt x="185" y="232"/>
                  <a:pt x="232" y="185"/>
                  <a:pt x="232" y="128"/>
                </a:cubicBezTo>
                <a:cubicBezTo>
                  <a:pt x="232" y="71"/>
                  <a:pt x="185" y="24"/>
                  <a:pt x="128" y="24"/>
                </a:cubicBezTo>
                <a:moveTo>
                  <a:pt x="166" y="138"/>
                </a:moveTo>
                <a:cubicBezTo>
                  <a:pt x="102" y="178"/>
                  <a:pt x="102" y="178"/>
                  <a:pt x="102" y="178"/>
                </a:cubicBezTo>
                <a:cubicBezTo>
                  <a:pt x="102" y="178"/>
                  <a:pt x="102" y="178"/>
                  <a:pt x="102" y="178"/>
                </a:cubicBezTo>
                <a:cubicBezTo>
                  <a:pt x="102" y="178"/>
                  <a:pt x="101" y="179"/>
                  <a:pt x="101" y="179"/>
                </a:cubicBezTo>
                <a:cubicBezTo>
                  <a:pt x="101" y="179"/>
                  <a:pt x="101" y="179"/>
                  <a:pt x="101" y="179"/>
                </a:cubicBezTo>
                <a:cubicBezTo>
                  <a:pt x="100" y="179"/>
                  <a:pt x="100" y="179"/>
                  <a:pt x="99" y="180"/>
                </a:cubicBezTo>
                <a:cubicBezTo>
                  <a:pt x="99" y="180"/>
                  <a:pt x="99" y="180"/>
                  <a:pt x="99" y="180"/>
                </a:cubicBezTo>
                <a:cubicBezTo>
                  <a:pt x="99" y="180"/>
                  <a:pt x="99" y="180"/>
                  <a:pt x="99" y="180"/>
                </a:cubicBezTo>
                <a:cubicBezTo>
                  <a:pt x="99" y="180"/>
                  <a:pt x="99" y="180"/>
                  <a:pt x="99" y="180"/>
                </a:cubicBezTo>
                <a:cubicBezTo>
                  <a:pt x="98" y="180"/>
                  <a:pt x="98" y="180"/>
                  <a:pt x="98" y="180"/>
                </a:cubicBezTo>
                <a:cubicBezTo>
                  <a:pt x="98" y="180"/>
                  <a:pt x="98" y="180"/>
                  <a:pt x="98" y="180"/>
                </a:cubicBezTo>
                <a:cubicBezTo>
                  <a:pt x="97" y="180"/>
                  <a:pt x="97" y="180"/>
                  <a:pt x="97" y="180"/>
                </a:cubicBezTo>
                <a:cubicBezTo>
                  <a:pt x="97" y="180"/>
                  <a:pt x="97" y="180"/>
                  <a:pt x="97" y="180"/>
                </a:cubicBezTo>
                <a:cubicBezTo>
                  <a:pt x="97" y="180"/>
                  <a:pt x="96" y="180"/>
                  <a:pt x="96" y="180"/>
                </a:cubicBezTo>
                <a:cubicBezTo>
                  <a:pt x="89" y="180"/>
                  <a:pt x="84" y="175"/>
                  <a:pt x="84" y="168"/>
                </a:cubicBezTo>
                <a:cubicBezTo>
                  <a:pt x="84" y="88"/>
                  <a:pt x="84" y="88"/>
                  <a:pt x="84" y="88"/>
                </a:cubicBezTo>
                <a:cubicBezTo>
                  <a:pt x="84" y="81"/>
                  <a:pt x="89" y="76"/>
                  <a:pt x="96" y="76"/>
                </a:cubicBezTo>
                <a:cubicBezTo>
                  <a:pt x="99" y="76"/>
                  <a:pt x="101" y="77"/>
                  <a:pt x="103" y="78"/>
                </a:cubicBezTo>
                <a:cubicBezTo>
                  <a:pt x="166" y="118"/>
                  <a:pt x="166" y="118"/>
                  <a:pt x="166" y="118"/>
                </a:cubicBezTo>
                <a:cubicBezTo>
                  <a:pt x="170" y="120"/>
                  <a:pt x="172" y="124"/>
                  <a:pt x="172" y="128"/>
                </a:cubicBezTo>
                <a:cubicBezTo>
                  <a:pt x="172" y="132"/>
                  <a:pt x="170" y="136"/>
                  <a:pt x="166" y="138"/>
                </a:cubicBezTo>
              </a:path>
            </a:pathLst>
          </a:custGeom>
          <a:solidFill>
            <a:schemeClr val="tx2">
              <a:alpha val="19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15" name="Freeform 79">
            <a:extLst>
              <a:ext uri="{FF2B5EF4-FFF2-40B4-BE49-F238E27FC236}">
                <a16:creationId xmlns:a16="http://schemas.microsoft.com/office/drawing/2014/main" id="{AB322375-0921-49D4-9F87-E6E9242EE9B3}"/>
              </a:ext>
            </a:extLst>
          </p:cNvPr>
          <p:cNvSpPr>
            <a:spLocks noEditPoints="1"/>
          </p:cNvSpPr>
          <p:nvPr/>
        </p:nvSpPr>
        <p:spPr bwMode="auto">
          <a:xfrm>
            <a:off x="9613381" y="2864254"/>
            <a:ext cx="285907" cy="302048"/>
          </a:xfrm>
          <a:custGeom>
            <a:avLst/>
            <a:gdLst>
              <a:gd name="T0" fmla="*/ 377671 w 248"/>
              <a:gd name="T1" fmla="*/ 320146 h 240"/>
              <a:gd name="T2" fmla="*/ 281653 w 248"/>
              <a:gd name="T3" fmla="*/ 320146 h 240"/>
              <a:gd name="T4" fmla="*/ 256048 w 248"/>
              <a:gd name="T5" fmla="*/ 320146 h 240"/>
              <a:gd name="T6" fmla="*/ 256048 w 248"/>
              <a:gd name="T7" fmla="*/ 352160 h 240"/>
              <a:gd name="T8" fmla="*/ 281653 w 248"/>
              <a:gd name="T9" fmla="*/ 377772 h 240"/>
              <a:gd name="T10" fmla="*/ 281653 w 248"/>
              <a:gd name="T11" fmla="*/ 384175 h 240"/>
              <a:gd name="T12" fmla="*/ 115222 w 248"/>
              <a:gd name="T13" fmla="*/ 384175 h 240"/>
              <a:gd name="T14" fmla="*/ 115222 w 248"/>
              <a:gd name="T15" fmla="*/ 377772 h 240"/>
              <a:gd name="T16" fmla="*/ 140827 w 248"/>
              <a:gd name="T17" fmla="*/ 352160 h 240"/>
              <a:gd name="T18" fmla="*/ 140827 w 248"/>
              <a:gd name="T19" fmla="*/ 320146 h 240"/>
              <a:gd name="T20" fmla="*/ 115222 w 248"/>
              <a:gd name="T21" fmla="*/ 320146 h 240"/>
              <a:gd name="T22" fmla="*/ 19204 w 248"/>
              <a:gd name="T23" fmla="*/ 320146 h 240"/>
              <a:gd name="T24" fmla="*/ 0 w 248"/>
              <a:gd name="T25" fmla="*/ 300937 h 240"/>
              <a:gd name="T26" fmla="*/ 0 w 248"/>
              <a:gd name="T27" fmla="*/ 44820 h 240"/>
              <a:gd name="T28" fmla="*/ 19204 w 248"/>
              <a:gd name="T29" fmla="*/ 25612 h 240"/>
              <a:gd name="T30" fmla="*/ 137626 w 248"/>
              <a:gd name="T31" fmla="*/ 25612 h 240"/>
              <a:gd name="T32" fmla="*/ 112021 w 248"/>
              <a:gd name="T33" fmla="*/ 51223 h 240"/>
              <a:gd name="T34" fmla="*/ 25605 w 248"/>
              <a:gd name="T35" fmla="*/ 51223 h 240"/>
              <a:gd name="T36" fmla="*/ 25605 w 248"/>
              <a:gd name="T37" fmla="*/ 268923 h 240"/>
              <a:gd name="T38" fmla="*/ 371270 w 248"/>
              <a:gd name="T39" fmla="*/ 268923 h 240"/>
              <a:gd name="T40" fmla="*/ 371270 w 248"/>
              <a:gd name="T41" fmla="*/ 51223 h 240"/>
              <a:gd name="T42" fmla="*/ 284854 w 248"/>
              <a:gd name="T43" fmla="*/ 51223 h 240"/>
              <a:gd name="T44" fmla="*/ 259249 w 248"/>
              <a:gd name="T45" fmla="*/ 25612 h 240"/>
              <a:gd name="T46" fmla="*/ 377671 w 248"/>
              <a:gd name="T47" fmla="*/ 25612 h 240"/>
              <a:gd name="T48" fmla="*/ 396875 w 248"/>
              <a:gd name="T49" fmla="*/ 44820 h 240"/>
              <a:gd name="T50" fmla="*/ 396875 w 248"/>
              <a:gd name="T51" fmla="*/ 300937 h 240"/>
              <a:gd name="T52" fmla="*/ 377671 w 248"/>
              <a:gd name="T53" fmla="*/ 320146 h 240"/>
              <a:gd name="T54" fmla="*/ 243246 w 248"/>
              <a:gd name="T55" fmla="*/ 83238 h 240"/>
              <a:gd name="T56" fmla="*/ 230444 w 248"/>
              <a:gd name="T57" fmla="*/ 76835 h 240"/>
              <a:gd name="T58" fmla="*/ 217641 w 248"/>
              <a:gd name="T59" fmla="*/ 65630 h 240"/>
              <a:gd name="T60" fmla="*/ 217641 w 248"/>
              <a:gd name="T61" fmla="*/ 153670 h 240"/>
              <a:gd name="T62" fmla="*/ 198438 w 248"/>
              <a:gd name="T63" fmla="*/ 172879 h 240"/>
              <a:gd name="T64" fmla="*/ 179234 w 248"/>
              <a:gd name="T65" fmla="*/ 153670 h 240"/>
              <a:gd name="T66" fmla="*/ 179234 w 248"/>
              <a:gd name="T67" fmla="*/ 65630 h 240"/>
              <a:gd name="T68" fmla="*/ 166431 w 248"/>
              <a:gd name="T69" fmla="*/ 76835 h 240"/>
              <a:gd name="T70" fmla="*/ 153629 w 248"/>
              <a:gd name="T71" fmla="*/ 83238 h 240"/>
              <a:gd name="T72" fmla="*/ 134425 w 248"/>
              <a:gd name="T73" fmla="*/ 64029 h 240"/>
              <a:gd name="T74" fmla="*/ 140827 w 248"/>
              <a:gd name="T75" fmla="*/ 51223 h 240"/>
              <a:gd name="T76" fmla="*/ 185635 w 248"/>
              <a:gd name="T77" fmla="*/ 6403 h 240"/>
              <a:gd name="T78" fmla="*/ 198438 w 248"/>
              <a:gd name="T79" fmla="*/ 0 h 240"/>
              <a:gd name="T80" fmla="*/ 211240 w 248"/>
              <a:gd name="T81" fmla="*/ 6403 h 240"/>
              <a:gd name="T82" fmla="*/ 256048 w 248"/>
              <a:gd name="T83" fmla="*/ 51223 h 240"/>
              <a:gd name="T84" fmla="*/ 262450 w 248"/>
              <a:gd name="T85" fmla="*/ 64029 h 240"/>
              <a:gd name="T86" fmla="*/ 243246 w 248"/>
              <a:gd name="T87" fmla="*/ 83238 h 240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248" h="240">
                <a:moveTo>
                  <a:pt x="236" y="200"/>
                </a:moveTo>
                <a:cubicBezTo>
                  <a:pt x="176" y="200"/>
                  <a:pt x="176" y="200"/>
                  <a:pt x="176" y="200"/>
                </a:cubicBezTo>
                <a:cubicBezTo>
                  <a:pt x="160" y="200"/>
                  <a:pt x="160" y="200"/>
                  <a:pt x="160" y="200"/>
                </a:cubicBezTo>
                <a:cubicBezTo>
                  <a:pt x="160" y="220"/>
                  <a:pt x="160" y="220"/>
                  <a:pt x="160" y="220"/>
                </a:cubicBezTo>
                <a:cubicBezTo>
                  <a:pt x="176" y="236"/>
                  <a:pt x="176" y="236"/>
                  <a:pt x="176" y="236"/>
                </a:cubicBezTo>
                <a:cubicBezTo>
                  <a:pt x="176" y="240"/>
                  <a:pt x="176" y="240"/>
                  <a:pt x="176" y="240"/>
                </a:cubicBezTo>
                <a:cubicBezTo>
                  <a:pt x="72" y="240"/>
                  <a:pt x="72" y="240"/>
                  <a:pt x="72" y="240"/>
                </a:cubicBezTo>
                <a:cubicBezTo>
                  <a:pt x="72" y="236"/>
                  <a:pt x="72" y="236"/>
                  <a:pt x="72" y="236"/>
                </a:cubicBezTo>
                <a:cubicBezTo>
                  <a:pt x="88" y="220"/>
                  <a:pt x="88" y="220"/>
                  <a:pt x="88" y="220"/>
                </a:cubicBezTo>
                <a:cubicBezTo>
                  <a:pt x="88" y="200"/>
                  <a:pt x="88" y="200"/>
                  <a:pt x="88" y="200"/>
                </a:cubicBezTo>
                <a:cubicBezTo>
                  <a:pt x="72" y="200"/>
                  <a:pt x="72" y="200"/>
                  <a:pt x="72" y="200"/>
                </a:cubicBezTo>
                <a:cubicBezTo>
                  <a:pt x="12" y="200"/>
                  <a:pt x="12" y="200"/>
                  <a:pt x="12" y="200"/>
                </a:cubicBezTo>
                <a:cubicBezTo>
                  <a:pt x="5" y="200"/>
                  <a:pt x="0" y="195"/>
                  <a:pt x="0" y="188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21"/>
                  <a:pt x="5" y="16"/>
                  <a:pt x="12" y="16"/>
                </a:cubicBezTo>
                <a:cubicBezTo>
                  <a:pt x="86" y="16"/>
                  <a:pt x="86" y="16"/>
                  <a:pt x="86" y="16"/>
                </a:cubicBezTo>
                <a:cubicBezTo>
                  <a:pt x="70" y="32"/>
                  <a:pt x="70" y="32"/>
                  <a:pt x="70" y="32"/>
                </a:cubicBezTo>
                <a:cubicBezTo>
                  <a:pt x="16" y="32"/>
                  <a:pt x="16" y="32"/>
                  <a:pt x="16" y="32"/>
                </a:cubicBezTo>
                <a:cubicBezTo>
                  <a:pt x="16" y="168"/>
                  <a:pt x="16" y="168"/>
                  <a:pt x="16" y="168"/>
                </a:cubicBezTo>
                <a:cubicBezTo>
                  <a:pt x="232" y="168"/>
                  <a:pt x="232" y="168"/>
                  <a:pt x="232" y="168"/>
                </a:cubicBezTo>
                <a:cubicBezTo>
                  <a:pt x="232" y="32"/>
                  <a:pt x="232" y="32"/>
                  <a:pt x="232" y="32"/>
                </a:cubicBezTo>
                <a:cubicBezTo>
                  <a:pt x="178" y="32"/>
                  <a:pt x="178" y="32"/>
                  <a:pt x="178" y="32"/>
                </a:cubicBezTo>
                <a:cubicBezTo>
                  <a:pt x="162" y="16"/>
                  <a:pt x="162" y="16"/>
                  <a:pt x="162" y="16"/>
                </a:cubicBezTo>
                <a:cubicBezTo>
                  <a:pt x="236" y="16"/>
                  <a:pt x="236" y="16"/>
                  <a:pt x="236" y="16"/>
                </a:cubicBezTo>
                <a:cubicBezTo>
                  <a:pt x="243" y="16"/>
                  <a:pt x="248" y="21"/>
                  <a:pt x="248" y="28"/>
                </a:cubicBezTo>
                <a:cubicBezTo>
                  <a:pt x="248" y="188"/>
                  <a:pt x="248" y="188"/>
                  <a:pt x="248" y="188"/>
                </a:cubicBezTo>
                <a:cubicBezTo>
                  <a:pt x="248" y="195"/>
                  <a:pt x="243" y="200"/>
                  <a:pt x="236" y="200"/>
                </a:cubicBezTo>
                <a:moveTo>
                  <a:pt x="152" y="52"/>
                </a:moveTo>
                <a:cubicBezTo>
                  <a:pt x="149" y="52"/>
                  <a:pt x="146" y="51"/>
                  <a:pt x="144" y="48"/>
                </a:cubicBezTo>
                <a:cubicBezTo>
                  <a:pt x="136" y="41"/>
                  <a:pt x="136" y="41"/>
                  <a:pt x="136" y="41"/>
                </a:cubicBezTo>
                <a:cubicBezTo>
                  <a:pt x="136" y="96"/>
                  <a:pt x="136" y="96"/>
                  <a:pt x="136" y="96"/>
                </a:cubicBezTo>
                <a:cubicBezTo>
                  <a:pt x="136" y="103"/>
                  <a:pt x="131" y="108"/>
                  <a:pt x="124" y="108"/>
                </a:cubicBezTo>
                <a:cubicBezTo>
                  <a:pt x="117" y="108"/>
                  <a:pt x="112" y="103"/>
                  <a:pt x="112" y="96"/>
                </a:cubicBezTo>
                <a:cubicBezTo>
                  <a:pt x="112" y="41"/>
                  <a:pt x="112" y="41"/>
                  <a:pt x="112" y="41"/>
                </a:cubicBezTo>
                <a:cubicBezTo>
                  <a:pt x="104" y="48"/>
                  <a:pt x="104" y="48"/>
                  <a:pt x="104" y="48"/>
                </a:cubicBezTo>
                <a:cubicBezTo>
                  <a:pt x="102" y="51"/>
                  <a:pt x="99" y="52"/>
                  <a:pt x="96" y="52"/>
                </a:cubicBezTo>
                <a:cubicBezTo>
                  <a:pt x="89" y="52"/>
                  <a:pt x="84" y="47"/>
                  <a:pt x="84" y="40"/>
                </a:cubicBezTo>
                <a:cubicBezTo>
                  <a:pt x="84" y="37"/>
                  <a:pt x="85" y="34"/>
                  <a:pt x="88" y="32"/>
                </a:cubicBezTo>
                <a:cubicBezTo>
                  <a:pt x="116" y="4"/>
                  <a:pt x="116" y="4"/>
                  <a:pt x="116" y="4"/>
                </a:cubicBezTo>
                <a:cubicBezTo>
                  <a:pt x="118" y="1"/>
                  <a:pt x="121" y="0"/>
                  <a:pt x="124" y="0"/>
                </a:cubicBezTo>
                <a:cubicBezTo>
                  <a:pt x="127" y="0"/>
                  <a:pt x="130" y="1"/>
                  <a:pt x="132" y="4"/>
                </a:cubicBezTo>
                <a:cubicBezTo>
                  <a:pt x="160" y="32"/>
                  <a:pt x="160" y="32"/>
                  <a:pt x="160" y="32"/>
                </a:cubicBezTo>
                <a:cubicBezTo>
                  <a:pt x="163" y="34"/>
                  <a:pt x="164" y="37"/>
                  <a:pt x="164" y="40"/>
                </a:cubicBezTo>
                <a:cubicBezTo>
                  <a:pt x="164" y="47"/>
                  <a:pt x="159" y="52"/>
                  <a:pt x="152" y="52"/>
                </a:cubicBezTo>
              </a:path>
            </a:pathLst>
          </a:custGeom>
          <a:solidFill>
            <a:schemeClr val="tx2">
              <a:alpha val="19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16" name="Freeform 80">
            <a:extLst>
              <a:ext uri="{FF2B5EF4-FFF2-40B4-BE49-F238E27FC236}">
                <a16:creationId xmlns:a16="http://schemas.microsoft.com/office/drawing/2014/main" id="{0ABD42D3-0B2D-4E7C-BCA1-26EE80617409}"/>
              </a:ext>
            </a:extLst>
          </p:cNvPr>
          <p:cNvSpPr>
            <a:spLocks noEditPoints="1"/>
          </p:cNvSpPr>
          <p:nvPr/>
        </p:nvSpPr>
        <p:spPr bwMode="auto">
          <a:xfrm>
            <a:off x="9728144" y="516582"/>
            <a:ext cx="142498" cy="311292"/>
          </a:xfrm>
          <a:custGeom>
            <a:avLst/>
            <a:gdLst>
              <a:gd name="T0" fmla="*/ 376161 w 248"/>
              <a:gd name="T1" fmla="*/ 320146 h 240"/>
              <a:gd name="T2" fmla="*/ 280527 w 248"/>
              <a:gd name="T3" fmla="*/ 320146 h 240"/>
              <a:gd name="T4" fmla="*/ 255025 w 248"/>
              <a:gd name="T5" fmla="*/ 320146 h 240"/>
              <a:gd name="T6" fmla="*/ 255025 w 248"/>
              <a:gd name="T7" fmla="*/ 352160 h 240"/>
              <a:gd name="T8" fmla="*/ 280527 w 248"/>
              <a:gd name="T9" fmla="*/ 377772 h 240"/>
              <a:gd name="T10" fmla="*/ 280527 w 248"/>
              <a:gd name="T11" fmla="*/ 384175 h 240"/>
              <a:gd name="T12" fmla="*/ 114761 w 248"/>
              <a:gd name="T13" fmla="*/ 384175 h 240"/>
              <a:gd name="T14" fmla="*/ 114761 w 248"/>
              <a:gd name="T15" fmla="*/ 377772 h 240"/>
              <a:gd name="T16" fmla="*/ 140263 w 248"/>
              <a:gd name="T17" fmla="*/ 352160 h 240"/>
              <a:gd name="T18" fmla="*/ 140263 w 248"/>
              <a:gd name="T19" fmla="*/ 320146 h 240"/>
              <a:gd name="T20" fmla="*/ 114761 w 248"/>
              <a:gd name="T21" fmla="*/ 320146 h 240"/>
              <a:gd name="T22" fmla="*/ 19127 w 248"/>
              <a:gd name="T23" fmla="*/ 320146 h 240"/>
              <a:gd name="T24" fmla="*/ 0 w 248"/>
              <a:gd name="T25" fmla="*/ 300937 h 240"/>
              <a:gd name="T26" fmla="*/ 0 w 248"/>
              <a:gd name="T27" fmla="*/ 44820 h 240"/>
              <a:gd name="T28" fmla="*/ 19127 w 248"/>
              <a:gd name="T29" fmla="*/ 25612 h 240"/>
              <a:gd name="T30" fmla="*/ 159390 w 248"/>
              <a:gd name="T31" fmla="*/ 25612 h 240"/>
              <a:gd name="T32" fmla="*/ 159390 w 248"/>
              <a:gd name="T33" fmla="*/ 51223 h 240"/>
              <a:gd name="T34" fmla="*/ 25502 w 248"/>
              <a:gd name="T35" fmla="*/ 51223 h 240"/>
              <a:gd name="T36" fmla="*/ 25502 w 248"/>
              <a:gd name="T37" fmla="*/ 268923 h 240"/>
              <a:gd name="T38" fmla="*/ 369786 w 248"/>
              <a:gd name="T39" fmla="*/ 268923 h 240"/>
              <a:gd name="T40" fmla="*/ 369786 w 248"/>
              <a:gd name="T41" fmla="*/ 51223 h 240"/>
              <a:gd name="T42" fmla="*/ 235898 w 248"/>
              <a:gd name="T43" fmla="*/ 51223 h 240"/>
              <a:gd name="T44" fmla="*/ 235898 w 248"/>
              <a:gd name="T45" fmla="*/ 25612 h 240"/>
              <a:gd name="T46" fmla="*/ 376161 w 248"/>
              <a:gd name="T47" fmla="*/ 25612 h 240"/>
              <a:gd name="T48" fmla="*/ 395288 w 248"/>
              <a:gd name="T49" fmla="*/ 44820 h 240"/>
              <a:gd name="T50" fmla="*/ 395288 w 248"/>
              <a:gd name="T51" fmla="*/ 300937 h 240"/>
              <a:gd name="T52" fmla="*/ 376161 w 248"/>
              <a:gd name="T53" fmla="*/ 320146 h 240"/>
              <a:gd name="T54" fmla="*/ 261400 w 248"/>
              <a:gd name="T55" fmla="*/ 108850 h 240"/>
              <a:gd name="T56" fmla="*/ 255025 w 248"/>
              <a:gd name="T57" fmla="*/ 121655 h 240"/>
              <a:gd name="T58" fmla="*/ 210395 w 248"/>
              <a:gd name="T59" fmla="*/ 166476 h 240"/>
              <a:gd name="T60" fmla="*/ 197644 w 248"/>
              <a:gd name="T61" fmla="*/ 172879 h 240"/>
              <a:gd name="T62" fmla="*/ 184893 w 248"/>
              <a:gd name="T63" fmla="*/ 166476 h 240"/>
              <a:gd name="T64" fmla="*/ 140263 w 248"/>
              <a:gd name="T65" fmla="*/ 121655 h 240"/>
              <a:gd name="T66" fmla="*/ 133888 w 248"/>
              <a:gd name="T67" fmla="*/ 108850 h 240"/>
              <a:gd name="T68" fmla="*/ 153015 w 248"/>
              <a:gd name="T69" fmla="*/ 89641 h 240"/>
              <a:gd name="T70" fmla="*/ 165766 w 248"/>
              <a:gd name="T71" fmla="*/ 96044 h 240"/>
              <a:gd name="T72" fmla="*/ 178517 w 248"/>
              <a:gd name="T73" fmla="*/ 107249 h 240"/>
              <a:gd name="T74" fmla="*/ 178517 w 248"/>
              <a:gd name="T75" fmla="*/ 19209 h 240"/>
              <a:gd name="T76" fmla="*/ 197644 w 248"/>
              <a:gd name="T77" fmla="*/ 0 h 240"/>
              <a:gd name="T78" fmla="*/ 216771 w 248"/>
              <a:gd name="T79" fmla="*/ 19209 h 240"/>
              <a:gd name="T80" fmla="*/ 216771 w 248"/>
              <a:gd name="T81" fmla="*/ 107249 h 240"/>
              <a:gd name="T82" fmla="*/ 229522 w 248"/>
              <a:gd name="T83" fmla="*/ 96044 h 240"/>
              <a:gd name="T84" fmla="*/ 242273 w 248"/>
              <a:gd name="T85" fmla="*/ 89641 h 240"/>
              <a:gd name="T86" fmla="*/ 261400 w 248"/>
              <a:gd name="T87" fmla="*/ 108850 h 240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248" h="240">
                <a:moveTo>
                  <a:pt x="236" y="200"/>
                </a:moveTo>
                <a:cubicBezTo>
                  <a:pt x="176" y="200"/>
                  <a:pt x="176" y="200"/>
                  <a:pt x="176" y="200"/>
                </a:cubicBezTo>
                <a:cubicBezTo>
                  <a:pt x="160" y="200"/>
                  <a:pt x="160" y="200"/>
                  <a:pt x="160" y="200"/>
                </a:cubicBezTo>
                <a:cubicBezTo>
                  <a:pt x="160" y="220"/>
                  <a:pt x="160" y="220"/>
                  <a:pt x="160" y="220"/>
                </a:cubicBezTo>
                <a:cubicBezTo>
                  <a:pt x="176" y="236"/>
                  <a:pt x="176" y="236"/>
                  <a:pt x="176" y="236"/>
                </a:cubicBezTo>
                <a:cubicBezTo>
                  <a:pt x="176" y="240"/>
                  <a:pt x="176" y="240"/>
                  <a:pt x="176" y="240"/>
                </a:cubicBezTo>
                <a:cubicBezTo>
                  <a:pt x="72" y="240"/>
                  <a:pt x="72" y="240"/>
                  <a:pt x="72" y="240"/>
                </a:cubicBezTo>
                <a:cubicBezTo>
                  <a:pt x="72" y="236"/>
                  <a:pt x="72" y="236"/>
                  <a:pt x="72" y="236"/>
                </a:cubicBezTo>
                <a:cubicBezTo>
                  <a:pt x="88" y="220"/>
                  <a:pt x="88" y="220"/>
                  <a:pt x="88" y="220"/>
                </a:cubicBezTo>
                <a:cubicBezTo>
                  <a:pt x="88" y="200"/>
                  <a:pt x="88" y="200"/>
                  <a:pt x="88" y="200"/>
                </a:cubicBezTo>
                <a:cubicBezTo>
                  <a:pt x="72" y="200"/>
                  <a:pt x="72" y="200"/>
                  <a:pt x="72" y="200"/>
                </a:cubicBezTo>
                <a:cubicBezTo>
                  <a:pt x="12" y="200"/>
                  <a:pt x="12" y="200"/>
                  <a:pt x="12" y="200"/>
                </a:cubicBezTo>
                <a:cubicBezTo>
                  <a:pt x="5" y="200"/>
                  <a:pt x="0" y="195"/>
                  <a:pt x="0" y="188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21"/>
                  <a:pt x="5" y="16"/>
                  <a:pt x="12" y="16"/>
                </a:cubicBezTo>
                <a:cubicBezTo>
                  <a:pt x="100" y="16"/>
                  <a:pt x="100" y="16"/>
                  <a:pt x="100" y="16"/>
                </a:cubicBezTo>
                <a:cubicBezTo>
                  <a:pt x="100" y="32"/>
                  <a:pt x="100" y="32"/>
                  <a:pt x="100" y="32"/>
                </a:cubicBezTo>
                <a:cubicBezTo>
                  <a:pt x="16" y="32"/>
                  <a:pt x="16" y="32"/>
                  <a:pt x="16" y="32"/>
                </a:cubicBezTo>
                <a:cubicBezTo>
                  <a:pt x="16" y="168"/>
                  <a:pt x="16" y="168"/>
                  <a:pt x="16" y="168"/>
                </a:cubicBezTo>
                <a:cubicBezTo>
                  <a:pt x="232" y="168"/>
                  <a:pt x="232" y="168"/>
                  <a:pt x="232" y="168"/>
                </a:cubicBezTo>
                <a:cubicBezTo>
                  <a:pt x="232" y="32"/>
                  <a:pt x="232" y="32"/>
                  <a:pt x="232" y="32"/>
                </a:cubicBezTo>
                <a:cubicBezTo>
                  <a:pt x="148" y="32"/>
                  <a:pt x="148" y="32"/>
                  <a:pt x="148" y="32"/>
                </a:cubicBezTo>
                <a:cubicBezTo>
                  <a:pt x="148" y="16"/>
                  <a:pt x="148" y="16"/>
                  <a:pt x="148" y="16"/>
                </a:cubicBezTo>
                <a:cubicBezTo>
                  <a:pt x="236" y="16"/>
                  <a:pt x="236" y="16"/>
                  <a:pt x="236" y="16"/>
                </a:cubicBezTo>
                <a:cubicBezTo>
                  <a:pt x="243" y="16"/>
                  <a:pt x="248" y="21"/>
                  <a:pt x="248" y="28"/>
                </a:cubicBezTo>
                <a:cubicBezTo>
                  <a:pt x="248" y="188"/>
                  <a:pt x="248" y="188"/>
                  <a:pt x="248" y="188"/>
                </a:cubicBezTo>
                <a:cubicBezTo>
                  <a:pt x="248" y="195"/>
                  <a:pt x="243" y="200"/>
                  <a:pt x="236" y="200"/>
                </a:cubicBezTo>
                <a:moveTo>
                  <a:pt x="164" y="68"/>
                </a:moveTo>
                <a:cubicBezTo>
                  <a:pt x="164" y="71"/>
                  <a:pt x="163" y="74"/>
                  <a:pt x="160" y="76"/>
                </a:cubicBezTo>
                <a:cubicBezTo>
                  <a:pt x="132" y="104"/>
                  <a:pt x="132" y="104"/>
                  <a:pt x="132" y="104"/>
                </a:cubicBezTo>
                <a:cubicBezTo>
                  <a:pt x="130" y="107"/>
                  <a:pt x="127" y="108"/>
                  <a:pt x="124" y="108"/>
                </a:cubicBezTo>
                <a:cubicBezTo>
                  <a:pt x="121" y="108"/>
                  <a:pt x="118" y="107"/>
                  <a:pt x="116" y="104"/>
                </a:cubicBezTo>
                <a:cubicBezTo>
                  <a:pt x="88" y="76"/>
                  <a:pt x="88" y="76"/>
                  <a:pt x="88" y="76"/>
                </a:cubicBezTo>
                <a:cubicBezTo>
                  <a:pt x="85" y="74"/>
                  <a:pt x="84" y="71"/>
                  <a:pt x="84" y="68"/>
                </a:cubicBezTo>
                <a:cubicBezTo>
                  <a:pt x="84" y="61"/>
                  <a:pt x="89" y="56"/>
                  <a:pt x="96" y="56"/>
                </a:cubicBezTo>
                <a:cubicBezTo>
                  <a:pt x="99" y="56"/>
                  <a:pt x="102" y="57"/>
                  <a:pt x="104" y="60"/>
                </a:cubicBezTo>
                <a:cubicBezTo>
                  <a:pt x="112" y="67"/>
                  <a:pt x="112" y="67"/>
                  <a:pt x="112" y="67"/>
                </a:cubicBezTo>
                <a:cubicBezTo>
                  <a:pt x="112" y="12"/>
                  <a:pt x="112" y="12"/>
                  <a:pt x="112" y="12"/>
                </a:cubicBezTo>
                <a:cubicBezTo>
                  <a:pt x="112" y="5"/>
                  <a:pt x="117" y="0"/>
                  <a:pt x="124" y="0"/>
                </a:cubicBezTo>
                <a:cubicBezTo>
                  <a:pt x="131" y="0"/>
                  <a:pt x="136" y="5"/>
                  <a:pt x="136" y="12"/>
                </a:cubicBezTo>
                <a:cubicBezTo>
                  <a:pt x="136" y="67"/>
                  <a:pt x="136" y="67"/>
                  <a:pt x="136" y="67"/>
                </a:cubicBezTo>
                <a:cubicBezTo>
                  <a:pt x="144" y="60"/>
                  <a:pt x="144" y="60"/>
                  <a:pt x="144" y="60"/>
                </a:cubicBezTo>
                <a:cubicBezTo>
                  <a:pt x="146" y="57"/>
                  <a:pt x="149" y="56"/>
                  <a:pt x="152" y="56"/>
                </a:cubicBezTo>
                <a:cubicBezTo>
                  <a:pt x="159" y="56"/>
                  <a:pt x="164" y="61"/>
                  <a:pt x="164" y="68"/>
                </a:cubicBezTo>
              </a:path>
            </a:pathLst>
          </a:custGeom>
          <a:solidFill>
            <a:schemeClr val="tx2">
              <a:alpha val="19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18" name="Freeform 54">
            <a:extLst>
              <a:ext uri="{FF2B5EF4-FFF2-40B4-BE49-F238E27FC236}">
                <a16:creationId xmlns:a16="http://schemas.microsoft.com/office/drawing/2014/main" id="{B121190C-CD81-47A2-8A27-E3BD67480FEF}"/>
              </a:ext>
            </a:extLst>
          </p:cNvPr>
          <p:cNvSpPr>
            <a:spLocks noEditPoints="1"/>
          </p:cNvSpPr>
          <p:nvPr/>
        </p:nvSpPr>
        <p:spPr bwMode="auto">
          <a:xfrm>
            <a:off x="5944535" y="3724336"/>
            <a:ext cx="293912" cy="322017"/>
          </a:xfrm>
          <a:custGeom>
            <a:avLst/>
            <a:gdLst>
              <a:gd name="T0" fmla="*/ 211962 w 256"/>
              <a:gd name="T1" fmla="*/ 407975 h 256"/>
              <a:gd name="T2" fmla="*/ 196025 w 256"/>
              <a:gd name="T3" fmla="*/ 407975 h 256"/>
              <a:gd name="T4" fmla="*/ 0 w 256"/>
              <a:gd name="T5" fmla="*/ 313581 h 256"/>
              <a:gd name="T6" fmla="*/ 19124 w 256"/>
              <a:gd name="T7" fmla="*/ 0 h 256"/>
              <a:gd name="T8" fmla="*/ 27093 w 256"/>
              <a:gd name="T9" fmla="*/ 1600 h 256"/>
              <a:gd name="T10" fmla="*/ 203994 w 256"/>
              <a:gd name="T11" fmla="*/ 75195 h 256"/>
              <a:gd name="T12" fmla="*/ 380894 w 256"/>
              <a:gd name="T13" fmla="*/ 1600 h 256"/>
              <a:gd name="T14" fmla="*/ 388863 w 256"/>
              <a:gd name="T15" fmla="*/ 0 h 256"/>
              <a:gd name="T16" fmla="*/ 407987 w 256"/>
              <a:gd name="T17" fmla="*/ 313581 h 256"/>
              <a:gd name="T18" fmla="*/ 184869 w 256"/>
              <a:gd name="T19" fmla="*/ 108793 h 256"/>
              <a:gd name="T20" fmla="*/ 38249 w 256"/>
              <a:gd name="T21" fmla="*/ 300782 h 256"/>
              <a:gd name="T22" fmla="*/ 184869 w 256"/>
              <a:gd name="T23" fmla="*/ 108793 h 256"/>
              <a:gd name="T24" fmla="*/ 223118 w 256"/>
              <a:gd name="T25" fmla="*/ 108793 h 256"/>
              <a:gd name="T26" fmla="*/ 369738 w 256"/>
              <a:gd name="T27" fmla="*/ 300782 h 256"/>
              <a:gd name="T28" fmla="*/ 253398 w 256"/>
              <a:gd name="T29" fmla="*/ 135992 h 256"/>
              <a:gd name="T30" fmla="*/ 331489 w 256"/>
              <a:gd name="T31" fmla="*/ 102394 h 256"/>
              <a:gd name="T32" fmla="*/ 339458 w 256"/>
              <a:gd name="T33" fmla="*/ 139192 h 256"/>
              <a:gd name="T34" fmla="*/ 261367 w 256"/>
              <a:gd name="T35" fmla="*/ 172789 h 256"/>
              <a:gd name="T36" fmla="*/ 253398 w 256"/>
              <a:gd name="T37" fmla="*/ 135992 h 256"/>
              <a:gd name="T38" fmla="*/ 253398 w 256"/>
              <a:gd name="T39" fmla="*/ 206387 h 256"/>
              <a:gd name="T40" fmla="*/ 331489 w 256"/>
              <a:gd name="T41" fmla="*/ 172789 h 256"/>
              <a:gd name="T42" fmla="*/ 339458 w 256"/>
              <a:gd name="T43" fmla="*/ 209587 h 256"/>
              <a:gd name="T44" fmla="*/ 261367 w 256"/>
              <a:gd name="T45" fmla="*/ 243185 h 256"/>
              <a:gd name="T46" fmla="*/ 253398 w 256"/>
              <a:gd name="T47" fmla="*/ 206387 h 256"/>
              <a:gd name="T48" fmla="*/ 253398 w 256"/>
              <a:gd name="T49" fmla="*/ 276783 h 256"/>
              <a:gd name="T50" fmla="*/ 331489 w 256"/>
              <a:gd name="T51" fmla="*/ 243185 h 256"/>
              <a:gd name="T52" fmla="*/ 339458 w 256"/>
              <a:gd name="T53" fmla="*/ 279983 h 256"/>
              <a:gd name="T54" fmla="*/ 261367 w 256"/>
              <a:gd name="T55" fmla="*/ 313581 h 256"/>
              <a:gd name="T56" fmla="*/ 253398 w 256"/>
              <a:gd name="T57" fmla="*/ 276783 h 256"/>
              <a:gd name="T58" fmla="*/ 84466 w 256"/>
              <a:gd name="T59" fmla="*/ 103994 h 256"/>
              <a:gd name="T60" fmla="*/ 165745 w 256"/>
              <a:gd name="T61" fmla="*/ 153591 h 256"/>
              <a:gd name="T62" fmla="*/ 138652 w 256"/>
              <a:gd name="T63" fmla="*/ 171190 h 256"/>
              <a:gd name="T64" fmla="*/ 57373 w 256"/>
              <a:gd name="T65" fmla="*/ 121593 h 256"/>
              <a:gd name="T66" fmla="*/ 76498 w 256"/>
              <a:gd name="T67" fmla="*/ 172789 h 256"/>
              <a:gd name="T68" fmla="*/ 154589 w 256"/>
              <a:gd name="T69" fmla="*/ 206387 h 256"/>
              <a:gd name="T70" fmla="*/ 146620 w 256"/>
              <a:gd name="T71" fmla="*/ 243185 h 256"/>
              <a:gd name="T72" fmla="*/ 68529 w 256"/>
              <a:gd name="T73" fmla="*/ 209587 h 256"/>
              <a:gd name="T74" fmla="*/ 76498 w 256"/>
              <a:gd name="T75" fmla="*/ 172789 h 256"/>
              <a:gd name="T76" fmla="*/ 84466 w 256"/>
              <a:gd name="T77" fmla="*/ 244785 h 256"/>
              <a:gd name="T78" fmla="*/ 165745 w 256"/>
              <a:gd name="T79" fmla="*/ 294382 h 256"/>
              <a:gd name="T80" fmla="*/ 138652 w 256"/>
              <a:gd name="T81" fmla="*/ 311981 h 256"/>
              <a:gd name="T82" fmla="*/ 57373 w 256"/>
              <a:gd name="T83" fmla="*/ 262384 h 25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256" h="256">
                <a:moveTo>
                  <a:pt x="249" y="207"/>
                </a:moveTo>
                <a:cubicBezTo>
                  <a:pt x="133" y="255"/>
                  <a:pt x="133" y="255"/>
                  <a:pt x="133" y="255"/>
                </a:cubicBezTo>
                <a:cubicBezTo>
                  <a:pt x="131" y="256"/>
                  <a:pt x="130" y="256"/>
                  <a:pt x="128" y="256"/>
                </a:cubicBezTo>
                <a:cubicBezTo>
                  <a:pt x="126" y="256"/>
                  <a:pt x="125" y="256"/>
                  <a:pt x="123" y="255"/>
                </a:cubicBezTo>
                <a:cubicBezTo>
                  <a:pt x="7" y="207"/>
                  <a:pt x="7" y="207"/>
                  <a:pt x="7" y="207"/>
                </a:cubicBezTo>
                <a:cubicBezTo>
                  <a:pt x="3" y="205"/>
                  <a:pt x="0" y="201"/>
                  <a:pt x="0" y="196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5"/>
                  <a:pt x="5" y="0"/>
                  <a:pt x="12" y="0"/>
                </a:cubicBezTo>
                <a:cubicBezTo>
                  <a:pt x="14" y="0"/>
                  <a:pt x="15" y="0"/>
                  <a:pt x="17" y="1"/>
                </a:cubicBezTo>
                <a:cubicBezTo>
                  <a:pt x="17" y="1"/>
                  <a:pt x="17" y="1"/>
                  <a:pt x="17" y="1"/>
                </a:cubicBezTo>
                <a:cubicBezTo>
                  <a:pt x="17" y="1"/>
                  <a:pt x="17" y="1"/>
                  <a:pt x="17" y="1"/>
                </a:cubicBezTo>
                <a:cubicBezTo>
                  <a:pt x="128" y="47"/>
                  <a:pt x="128" y="47"/>
                  <a:pt x="128" y="47"/>
                </a:cubicBezTo>
                <a:cubicBezTo>
                  <a:pt x="239" y="1"/>
                  <a:pt x="239" y="1"/>
                  <a:pt x="239" y="1"/>
                </a:cubicBezTo>
                <a:cubicBezTo>
                  <a:pt x="239" y="1"/>
                  <a:pt x="239" y="1"/>
                  <a:pt x="239" y="1"/>
                </a:cubicBezTo>
                <a:cubicBezTo>
                  <a:pt x="239" y="1"/>
                  <a:pt x="239" y="1"/>
                  <a:pt x="239" y="1"/>
                </a:cubicBezTo>
                <a:cubicBezTo>
                  <a:pt x="241" y="0"/>
                  <a:pt x="242" y="0"/>
                  <a:pt x="244" y="0"/>
                </a:cubicBezTo>
                <a:cubicBezTo>
                  <a:pt x="251" y="0"/>
                  <a:pt x="256" y="5"/>
                  <a:pt x="256" y="12"/>
                </a:cubicBezTo>
                <a:cubicBezTo>
                  <a:pt x="256" y="196"/>
                  <a:pt x="256" y="196"/>
                  <a:pt x="256" y="196"/>
                </a:cubicBezTo>
                <a:cubicBezTo>
                  <a:pt x="256" y="201"/>
                  <a:pt x="253" y="205"/>
                  <a:pt x="249" y="207"/>
                </a:cubicBezTo>
                <a:moveTo>
                  <a:pt x="116" y="68"/>
                </a:moveTo>
                <a:cubicBezTo>
                  <a:pt x="24" y="30"/>
                  <a:pt x="24" y="30"/>
                  <a:pt x="24" y="30"/>
                </a:cubicBezTo>
                <a:cubicBezTo>
                  <a:pt x="24" y="188"/>
                  <a:pt x="24" y="188"/>
                  <a:pt x="24" y="188"/>
                </a:cubicBezTo>
                <a:cubicBezTo>
                  <a:pt x="116" y="226"/>
                  <a:pt x="116" y="226"/>
                  <a:pt x="116" y="226"/>
                </a:cubicBezTo>
                <a:lnTo>
                  <a:pt x="116" y="68"/>
                </a:lnTo>
                <a:close/>
                <a:moveTo>
                  <a:pt x="232" y="30"/>
                </a:moveTo>
                <a:cubicBezTo>
                  <a:pt x="140" y="68"/>
                  <a:pt x="140" y="68"/>
                  <a:pt x="140" y="68"/>
                </a:cubicBezTo>
                <a:cubicBezTo>
                  <a:pt x="140" y="226"/>
                  <a:pt x="140" y="226"/>
                  <a:pt x="140" y="226"/>
                </a:cubicBezTo>
                <a:cubicBezTo>
                  <a:pt x="232" y="188"/>
                  <a:pt x="232" y="188"/>
                  <a:pt x="232" y="188"/>
                </a:cubicBezTo>
                <a:lnTo>
                  <a:pt x="232" y="30"/>
                </a:lnTo>
                <a:close/>
                <a:moveTo>
                  <a:pt x="159" y="85"/>
                </a:moveTo>
                <a:cubicBezTo>
                  <a:pt x="203" y="65"/>
                  <a:pt x="203" y="65"/>
                  <a:pt x="203" y="65"/>
                </a:cubicBezTo>
                <a:cubicBezTo>
                  <a:pt x="205" y="64"/>
                  <a:pt x="206" y="64"/>
                  <a:pt x="208" y="64"/>
                </a:cubicBezTo>
                <a:cubicBezTo>
                  <a:pt x="215" y="64"/>
                  <a:pt x="220" y="69"/>
                  <a:pt x="220" y="76"/>
                </a:cubicBezTo>
                <a:cubicBezTo>
                  <a:pt x="220" y="81"/>
                  <a:pt x="217" y="85"/>
                  <a:pt x="213" y="87"/>
                </a:cubicBezTo>
                <a:cubicBezTo>
                  <a:pt x="169" y="107"/>
                  <a:pt x="169" y="107"/>
                  <a:pt x="169" y="107"/>
                </a:cubicBezTo>
                <a:cubicBezTo>
                  <a:pt x="167" y="108"/>
                  <a:pt x="166" y="108"/>
                  <a:pt x="164" y="108"/>
                </a:cubicBezTo>
                <a:cubicBezTo>
                  <a:pt x="157" y="108"/>
                  <a:pt x="152" y="103"/>
                  <a:pt x="152" y="96"/>
                </a:cubicBezTo>
                <a:cubicBezTo>
                  <a:pt x="152" y="91"/>
                  <a:pt x="155" y="87"/>
                  <a:pt x="159" y="85"/>
                </a:cubicBezTo>
                <a:moveTo>
                  <a:pt x="159" y="129"/>
                </a:moveTo>
                <a:cubicBezTo>
                  <a:pt x="159" y="129"/>
                  <a:pt x="159" y="129"/>
                  <a:pt x="159" y="129"/>
                </a:cubicBezTo>
                <a:cubicBezTo>
                  <a:pt x="203" y="109"/>
                  <a:pt x="203" y="109"/>
                  <a:pt x="203" y="109"/>
                </a:cubicBezTo>
                <a:cubicBezTo>
                  <a:pt x="205" y="108"/>
                  <a:pt x="206" y="108"/>
                  <a:pt x="208" y="108"/>
                </a:cubicBezTo>
                <a:cubicBezTo>
                  <a:pt x="215" y="108"/>
                  <a:pt x="220" y="113"/>
                  <a:pt x="220" y="120"/>
                </a:cubicBezTo>
                <a:cubicBezTo>
                  <a:pt x="220" y="125"/>
                  <a:pt x="217" y="129"/>
                  <a:pt x="213" y="131"/>
                </a:cubicBezTo>
                <a:cubicBezTo>
                  <a:pt x="169" y="151"/>
                  <a:pt x="169" y="151"/>
                  <a:pt x="169" y="151"/>
                </a:cubicBezTo>
                <a:cubicBezTo>
                  <a:pt x="167" y="152"/>
                  <a:pt x="166" y="152"/>
                  <a:pt x="164" y="152"/>
                </a:cubicBezTo>
                <a:cubicBezTo>
                  <a:pt x="157" y="152"/>
                  <a:pt x="152" y="147"/>
                  <a:pt x="152" y="140"/>
                </a:cubicBezTo>
                <a:cubicBezTo>
                  <a:pt x="152" y="135"/>
                  <a:pt x="155" y="131"/>
                  <a:pt x="159" y="129"/>
                </a:cubicBezTo>
                <a:moveTo>
                  <a:pt x="159" y="173"/>
                </a:moveTo>
                <a:cubicBezTo>
                  <a:pt x="159" y="173"/>
                  <a:pt x="159" y="173"/>
                  <a:pt x="159" y="173"/>
                </a:cubicBezTo>
                <a:cubicBezTo>
                  <a:pt x="203" y="153"/>
                  <a:pt x="203" y="153"/>
                  <a:pt x="203" y="153"/>
                </a:cubicBezTo>
                <a:cubicBezTo>
                  <a:pt x="205" y="152"/>
                  <a:pt x="206" y="152"/>
                  <a:pt x="208" y="152"/>
                </a:cubicBezTo>
                <a:cubicBezTo>
                  <a:pt x="215" y="152"/>
                  <a:pt x="220" y="157"/>
                  <a:pt x="220" y="164"/>
                </a:cubicBezTo>
                <a:cubicBezTo>
                  <a:pt x="220" y="169"/>
                  <a:pt x="217" y="173"/>
                  <a:pt x="213" y="175"/>
                </a:cubicBezTo>
                <a:cubicBezTo>
                  <a:pt x="169" y="195"/>
                  <a:pt x="169" y="195"/>
                  <a:pt x="169" y="195"/>
                </a:cubicBezTo>
                <a:cubicBezTo>
                  <a:pt x="167" y="196"/>
                  <a:pt x="166" y="196"/>
                  <a:pt x="164" y="196"/>
                </a:cubicBezTo>
                <a:cubicBezTo>
                  <a:pt x="157" y="196"/>
                  <a:pt x="152" y="191"/>
                  <a:pt x="152" y="184"/>
                </a:cubicBezTo>
                <a:cubicBezTo>
                  <a:pt x="152" y="179"/>
                  <a:pt x="155" y="175"/>
                  <a:pt x="159" y="173"/>
                </a:cubicBezTo>
                <a:moveTo>
                  <a:pt x="48" y="64"/>
                </a:moveTo>
                <a:cubicBezTo>
                  <a:pt x="50" y="64"/>
                  <a:pt x="51" y="64"/>
                  <a:pt x="53" y="65"/>
                </a:cubicBezTo>
                <a:cubicBezTo>
                  <a:pt x="97" y="85"/>
                  <a:pt x="97" y="85"/>
                  <a:pt x="97" y="85"/>
                </a:cubicBezTo>
                <a:cubicBezTo>
                  <a:pt x="101" y="87"/>
                  <a:pt x="104" y="91"/>
                  <a:pt x="104" y="96"/>
                </a:cubicBezTo>
                <a:cubicBezTo>
                  <a:pt x="104" y="103"/>
                  <a:pt x="99" y="108"/>
                  <a:pt x="92" y="108"/>
                </a:cubicBezTo>
                <a:cubicBezTo>
                  <a:pt x="90" y="108"/>
                  <a:pt x="89" y="108"/>
                  <a:pt x="87" y="107"/>
                </a:cubicBezTo>
                <a:cubicBezTo>
                  <a:pt x="43" y="87"/>
                  <a:pt x="43" y="87"/>
                  <a:pt x="43" y="87"/>
                </a:cubicBezTo>
                <a:cubicBezTo>
                  <a:pt x="39" y="85"/>
                  <a:pt x="36" y="81"/>
                  <a:pt x="36" y="76"/>
                </a:cubicBezTo>
                <a:cubicBezTo>
                  <a:pt x="36" y="69"/>
                  <a:pt x="41" y="64"/>
                  <a:pt x="48" y="64"/>
                </a:cubicBezTo>
                <a:moveTo>
                  <a:pt x="48" y="108"/>
                </a:moveTo>
                <a:cubicBezTo>
                  <a:pt x="50" y="108"/>
                  <a:pt x="51" y="108"/>
                  <a:pt x="53" y="109"/>
                </a:cubicBezTo>
                <a:cubicBezTo>
                  <a:pt x="97" y="129"/>
                  <a:pt x="97" y="129"/>
                  <a:pt x="97" y="129"/>
                </a:cubicBezTo>
                <a:cubicBezTo>
                  <a:pt x="101" y="131"/>
                  <a:pt x="104" y="135"/>
                  <a:pt x="104" y="140"/>
                </a:cubicBezTo>
                <a:cubicBezTo>
                  <a:pt x="104" y="147"/>
                  <a:pt x="99" y="152"/>
                  <a:pt x="92" y="152"/>
                </a:cubicBezTo>
                <a:cubicBezTo>
                  <a:pt x="90" y="152"/>
                  <a:pt x="89" y="152"/>
                  <a:pt x="87" y="151"/>
                </a:cubicBezTo>
                <a:cubicBezTo>
                  <a:pt x="43" y="131"/>
                  <a:pt x="43" y="131"/>
                  <a:pt x="43" y="131"/>
                </a:cubicBezTo>
                <a:cubicBezTo>
                  <a:pt x="39" y="129"/>
                  <a:pt x="36" y="125"/>
                  <a:pt x="36" y="120"/>
                </a:cubicBezTo>
                <a:cubicBezTo>
                  <a:pt x="36" y="113"/>
                  <a:pt x="41" y="108"/>
                  <a:pt x="48" y="108"/>
                </a:cubicBezTo>
                <a:moveTo>
                  <a:pt x="48" y="152"/>
                </a:moveTo>
                <a:cubicBezTo>
                  <a:pt x="50" y="152"/>
                  <a:pt x="51" y="152"/>
                  <a:pt x="53" y="153"/>
                </a:cubicBezTo>
                <a:cubicBezTo>
                  <a:pt x="97" y="173"/>
                  <a:pt x="97" y="173"/>
                  <a:pt x="97" y="173"/>
                </a:cubicBezTo>
                <a:cubicBezTo>
                  <a:pt x="101" y="175"/>
                  <a:pt x="104" y="179"/>
                  <a:pt x="104" y="184"/>
                </a:cubicBezTo>
                <a:cubicBezTo>
                  <a:pt x="104" y="191"/>
                  <a:pt x="99" y="196"/>
                  <a:pt x="92" y="196"/>
                </a:cubicBezTo>
                <a:cubicBezTo>
                  <a:pt x="90" y="196"/>
                  <a:pt x="89" y="196"/>
                  <a:pt x="87" y="195"/>
                </a:cubicBezTo>
                <a:cubicBezTo>
                  <a:pt x="43" y="175"/>
                  <a:pt x="43" y="175"/>
                  <a:pt x="43" y="175"/>
                </a:cubicBezTo>
                <a:cubicBezTo>
                  <a:pt x="39" y="173"/>
                  <a:pt x="36" y="169"/>
                  <a:pt x="36" y="164"/>
                </a:cubicBezTo>
                <a:cubicBezTo>
                  <a:pt x="36" y="157"/>
                  <a:pt x="41" y="152"/>
                  <a:pt x="48" y="152"/>
                </a:cubicBezTo>
              </a:path>
            </a:pathLst>
          </a:custGeom>
          <a:solidFill>
            <a:schemeClr val="tx2">
              <a:alpha val="19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20" name="Freeform 54">
            <a:extLst>
              <a:ext uri="{FF2B5EF4-FFF2-40B4-BE49-F238E27FC236}">
                <a16:creationId xmlns:a16="http://schemas.microsoft.com/office/drawing/2014/main" id="{E1E2A0C3-9735-4337-BDE7-4A1FDCE09DD5}"/>
              </a:ext>
            </a:extLst>
          </p:cNvPr>
          <p:cNvSpPr>
            <a:spLocks noEditPoints="1"/>
          </p:cNvSpPr>
          <p:nvPr/>
        </p:nvSpPr>
        <p:spPr bwMode="auto">
          <a:xfrm>
            <a:off x="10089158" y="4497222"/>
            <a:ext cx="293912" cy="322017"/>
          </a:xfrm>
          <a:custGeom>
            <a:avLst/>
            <a:gdLst>
              <a:gd name="T0" fmla="*/ 211962 w 256"/>
              <a:gd name="T1" fmla="*/ 407975 h 256"/>
              <a:gd name="T2" fmla="*/ 196025 w 256"/>
              <a:gd name="T3" fmla="*/ 407975 h 256"/>
              <a:gd name="T4" fmla="*/ 0 w 256"/>
              <a:gd name="T5" fmla="*/ 313581 h 256"/>
              <a:gd name="T6" fmla="*/ 19124 w 256"/>
              <a:gd name="T7" fmla="*/ 0 h 256"/>
              <a:gd name="T8" fmla="*/ 27093 w 256"/>
              <a:gd name="T9" fmla="*/ 1600 h 256"/>
              <a:gd name="T10" fmla="*/ 203994 w 256"/>
              <a:gd name="T11" fmla="*/ 75195 h 256"/>
              <a:gd name="T12" fmla="*/ 380894 w 256"/>
              <a:gd name="T13" fmla="*/ 1600 h 256"/>
              <a:gd name="T14" fmla="*/ 388863 w 256"/>
              <a:gd name="T15" fmla="*/ 0 h 256"/>
              <a:gd name="T16" fmla="*/ 407987 w 256"/>
              <a:gd name="T17" fmla="*/ 313581 h 256"/>
              <a:gd name="T18" fmla="*/ 184869 w 256"/>
              <a:gd name="T19" fmla="*/ 108793 h 256"/>
              <a:gd name="T20" fmla="*/ 38249 w 256"/>
              <a:gd name="T21" fmla="*/ 300782 h 256"/>
              <a:gd name="T22" fmla="*/ 184869 w 256"/>
              <a:gd name="T23" fmla="*/ 108793 h 256"/>
              <a:gd name="T24" fmla="*/ 223118 w 256"/>
              <a:gd name="T25" fmla="*/ 108793 h 256"/>
              <a:gd name="T26" fmla="*/ 369738 w 256"/>
              <a:gd name="T27" fmla="*/ 300782 h 256"/>
              <a:gd name="T28" fmla="*/ 253398 w 256"/>
              <a:gd name="T29" fmla="*/ 135992 h 256"/>
              <a:gd name="T30" fmla="*/ 331489 w 256"/>
              <a:gd name="T31" fmla="*/ 102394 h 256"/>
              <a:gd name="T32" fmla="*/ 339458 w 256"/>
              <a:gd name="T33" fmla="*/ 139192 h 256"/>
              <a:gd name="T34" fmla="*/ 261367 w 256"/>
              <a:gd name="T35" fmla="*/ 172789 h 256"/>
              <a:gd name="T36" fmla="*/ 253398 w 256"/>
              <a:gd name="T37" fmla="*/ 135992 h 256"/>
              <a:gd name="T38" fmla="*/ 253398 w 256"/>
              <a:gd name="T39" fmla="*/ 206387 h 256"/>
              <a:gd name="T40" fmla="*/ 331489 w 256"/>
              <a:gd name="T41" fmla="*/ 172789 h 256"/>
              <a:gd name="T42" fmla="*/ 339458 w 256"/>
              <a:gd name="T43" fmla="*/ 209587 h 256"/>
              <a:gd name="T44" fmla="*/ 261367 w 256"/>
              <a:gd name="T45" fmla="*/ 243185 h 256"/>
              <a:gd name="T46" fmla="*/ 253398 w 256"/>
              <a:gd name="T47" fmla="*/ 206387 h 256"/>
              <a:gd name="T48" fmla="*/ 253398 w 256"/>
              <a:gd name="T49" fmla="*/ 276783 h 256"/>
              <a:gd name="T50" fmla="*/ 331489 w 256"/>
              <a:gd name="T51" fmla="*/ 243185 h 256"/>
              <a:gd name="T52" fmla="*/ 339458 w 256"/>
              <a:gd name="T53" fmla="*/ 279983 h 256"/>
              <a:gd name="T54" fmla="*/ 261367 w 256"/>
              <a:gd name="T55" fmla="*/ 313581 h 256"/>
              <a:gd name="T56" fmla="*/ 253398 w 256"/>
              <a:gd name="T57" fmla="*/ 276783 h 256"/>
              <a:gd name="T58" fmla="*/ 84466 w 256"/>
              <a:gd name="T59" fmla="*/ 103994 h 256"/>
              <a:gd name="T60" fmla="*/ 165745 w 256"/>
              <a:gd name="T61" fmla="*/ 153591 h 256"/>
              <a:gd name="T62" fmla="*/ 138652 w 256"/>
              <a:gd name="T63" fmla="*/ 171190 h 256"/>
              <a:gd name="T64" fmla="*/ 57373 w 256"/>
              <a:gd name="T65" fmla="*/ 121593 h 256"/>
              <a:gd name="T66" fmla="*/ 76498 w 256"/>
              <a:gd name="T67" fmla="*/ 172789 h 256"/>
              <a:gd name="T68" fmla="*/ 154589 w 256"/>
              <a:gd name="T69" fmla="*/ 206387 h 256"/>
              <a:gd name="T70" fmla="*/ 146620 w 256"/>
              <a:gd name="T71" fmla="*/ 243185 h 256"/>
              <a:gd name="T72" fmla="*/ 68529 w 256"/>
              <a:gd name="T73" fmla="*/ 209587 h 256"/>
              <a:gd name="T74" fmla="*/ 76498 w 256"/>
              <a:gd name="T75" fmla="*/ 172789 h 256"/>
              <a:gd name="T76" fmla="*/ 84466 w 256"/>
              <a:gd name="T77" fmla="*/ 244785 h 256"/>
              <a:gd name="T78" fmla="*/ 165745 w 256"/>
              <a:gd name="T79" fmla="*/ 294382 h 256"/>
              <a:gd name="T80" fmla="*/ 138652 w 256"/>
              <a:gd name="T81" fmla="*/ 311981 h 256"/>
              <a:gd name="T82" fmla="*/ 57373 w 256"/>
              <a:gd name="T83" fmla="*/ 262384 h 25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256" h="256">
                <a:moveTo>
                  <a:pt x="249" y="207"/>
                </a:moveTo>
                <a:cubicBezTo>
                  <a:pt x="133" y="255"/>
                  <a:pt x="133" y="255"/>
                  <a:pt x="133" y="255"/>
                </a:cubicBezTo>
                <a:cubicBezTo>
                  <a:pt x="131" y="256"/>
                  <a:pt x="130" y="256"/>
                  <a:pt x="128" y="256"/>
                </a:cubicBezTo>
                <a:cubicBezTo>
                  <a:pt x="126" y="256"/>
                  <a:pt x="125" y="256"/>
                  <a:pt x="123" y="255"/>
                </a:cubicBezTo>
                <a:cubicBezTo>
                  <a:pt x="7" y="207"/>
                  <a:pt x="7" y="207"/>
                  <a:pt x="7" y="207"/>
                </a:cubicBezTo>
                <a:cubicBezTo>
                  <a:pt x="3" y="205"/>
                  <a:pt x="0" y="201"/>
                  <a:pt x="0" y="196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5"/>
                  <a:pt x="5" y="0"/>
                  <a:pt x="12" y="0"/>
                </a:cubicBezTo>
                <a:cubicBezTo>
                  <a:pt x="14" y="0"/>
                  <a:pt x="15" y="0"/>
                  <a:pt x="17" y="1"/>
                </a:cubicBezTo>
                <a:cubicBezTo>
                  <a:pt x="17" y="1"/>
                  <a:pt x="17" y="1"/>
                  <a:pt x="17" y="1"/>
                </a:cubicBezTo>
                <a:cubicBezTo>
                  <a:pt x="17" y="1"/>
                  <a:pt x="17" y="1"/>
                  <a:pt x="17" y="1"/>
                </a:cubicBezTo>
                <a:cubicBezTo>
                  <a:pt x="128" y="47"/>
                  <a:pt x="128" y="47"/>
                  <a:pt x="128" y="47"/>
                </a:cubicBezTo>
                <a:cubicBezTo>
                  <a:pt x="239" y="1"/>
                  <a:pt x="239" y="1"/>
                  <a:pt x="239" y="1"/>
                </a:cubicBezTo>
                <a:cubicBezTo>
                  <a:pt x="239" y="1"/>
                  <a:pt x="239" y="1"/>
                  <a:pt x="239" y="1"/>
                </a:cubicBezTo>
                <a:cubicBezTo>
                  <a:pt x="239" y="1"/>
                  <a:pt x="239" y="1"/>
                  <a:pt x="239" y="1"/>
                </a:cubicBezTo>
                <a:cubicBezTo>
                  <a:pt x="241" y="0"/>
                  <a:pt x="242" y="0"/>
                  <a:pt x="244" y="0"/>
                </a:cubicBezTo>
                <a:cubicBezTo>
                  <a:pt x="251" y="0"/>
                  <a:pt x="256" y="5"/>
                  <a:pt x="256" y="12"/>
                </a:cubicBezTo>
                <a:cubicBezTo>
                  <a:pt x="256" y="196"/>
                  <a:pt x="256" y="196"/>
                  <a:pt x="256" y="196"/>
                </a:cubicBezTo>
                <a:cubicBezTo>
                  <a:pt x="256" y="201"/>
                  <a:pt x="253" y="205"/>
                  <a:pt x="249" y="207"/>
                </a:cubicBezTo>
                <a:moveTo>
                  <a:pt x="116" y="68"/>
                </a:moveTo>
                <a:cubicBezTo>
                  <a:pt x="24" y="30"/>
                  <a:pt x="24" y="30"/>
                  <a:pt x="24" y="30"/>
                </a:cubicBezTo>
                <a:cubicBezTo>
                  <a:pt x="24" y="188"/>
                  <a:pt x="24" y="188"/>
                  <a:pt x="24" y="188"/>
                </a:cubicBezTo>
                <a:cubicBezTo>
                  <a:pt x="116" y="226"/>
                  <a:pt x="116" y="226"/>
                  <a:pt x="116" y="226"/>
                </a:cubicBezTo>
                <a:lnTo>
                  <a:pt x="116" y="68"/>
                </a:lnTo>
                <a:close/>
                <a:moveTo>
                  <a:pt x="232" y="30"/>
                </a:moveTo>
                <a:cubicBezTo>
                  <a:pt x="140" y="68"/>
                  <a:pt x="140" y="68"/>
                  <a:pt x="140" y="68"/>
                </a:cubicBezTo>
                <a:cubicBezTo>
                  <a:pt x="140" y="226"/>
                  <a:pt x="140" y="226"/>
                  <a:pt x="140" y="226"/>
                </a:cubicBezTo>
                <a:cubicBezTo>
                  <a:pt x="232" y="188"/>
                  <a:pt x="232" y="188"/>
                  <a:pt x="232" y="188"/>
                </a:cubicBezTo>
                <a:lnTo>
                  <a:pt x="232" y="30"/>
                </a:lnTo>
                <a:close/>
                <a:moveTo>
                  <a:pt x="159" y="85"/>
                </a:moveTo>
                <a:cubicBezTo>
                  <a:pt x="203" y="65"/>
                  <a:pt x="203" y="65"/>
                  <a:pt x="203" y="65"/>
                </a:cubicBezTo>
                <a:cubicBezTo>
                  <a:pt x="205" y="64"/>
                  <a:pt x="206" y="64"/>
                  <a:pt x="208" y="64"/>
                </a:cubicBezTo>
                <a:cubicBezTo>
                  <a:pt x="215" y="64"/>
                  <a:pt x="220" y="69"/>
                  <a:pt x="220" y="76"/>
                </a:cubicBezTo>
                <a:cubicBezTo>
                  <a:pt x="220" y="81"/>
                  <a:pt x="217" y="85"/>
                  <a:pt x="213" y="87"/>
                </a:cubicBezTo>
                <a:cubicBezTo>
                  <a:pt x="169" y="107"/>
                  <a:pt x="169" y="107"/>
                  <a:pt x="169" y="107"/>
                </a:cubicBezTo>
                <a:cubicBezTo>
                  <a:pt x="167" y="108"/>
                  <a:pt x="166" y="108"/>
                  <a:pt x="164" y="108"/>
                </a:cubicBezTo>
                <a:cubicBezTo>
                  <a:pt x="157" y="108"/>
                  <a:pt x="152" y="103"/>
                  <a:pt x="152" y="96"/>
                </a:cubicBezTo>
                <a:cubicBezTo>
                  <a:pt x="152" y="91"/>
                  <a:pt x="155" y="87"/>
                  <a:pt x="159" y="85"/>
                </a:cubicBezTo>
                <a:moveTo>
                  <a:pt x="159" y="129"/>
                </a:moveTo>
                <a:cubicBezTo>
                  <a:pt x="159" y="129"/>
                  <a:pt x="159" y="129"/>
                  <a:pt x="159" y="129"/>
                </a:cubicBezTo>
                <a:cubicBezTo>
                  <a:pt x="203" y="109"/>
                  <a:pt x="203" y="109"/>
                  <a:pt x="203" y="109"/>
                </a:cubicBezTo>
                <a:cubicBezTo>
                  <a:pt x="205" y="108"/>
                  <a:pt x="206" y="108"/>
                  <a:pt x="208" y="108"/>
                </a:cubicBezTo>
                <a:cubicBezTo>
                  <a:pt x="215" y="108"/>
                  <a:pt x="220" y="113"/>
                  <a:pt x="220" y="120"/>
                </a:cubicBezTo>
                <a:cubicBezTo>
                  <a:pt x="220" y="125"/>
                  <a:pt x="217" y="129"/>
                  <a:pt x="213" y="131"/>
                </a:cubicBezTo>
                <a:cubicBezTo>
                  <a:pt x="169" y="151"/>
                  <a:pt x="169" y="151"/>
                  <a:pt x="169" y="151"/>
                </a:cubicBezTo>
                <a:cubicBezTo>
                  <a:pt x="167" y="152"/>
                  <a:pt x="166" y="152"/>
                  <a:pt x="164" y="152"/>
                </a:cubicBezTo>
                <a:cubicBezTo>
                  <a:pt x="157" y="152"/>
                  <a:pt x="152" y="147"/>
                  <a:pt x="152" y="140"/>
                </a:cubicBezTo>
                <a:cubicBezTo>
                  <a:pt x="152" y="135"/>
                  <a:pt x="155" y="131"/>
                  <a:pt x="159" y="129"/>
                </a:cubicBezTo>
                <a:moveTo>
                  <a:pt x="159" y="173"/>
                </a:moveTo>
                <a:cubicBezTo>
                  <a:pt x="159" y="173"/>
                  <a:pt x="159" y="173"/>
                  <a:pt x="159" y="173"/>
                </a:cubicBezTo>
                <a:cubicBezTo>
                  <a:pt x="203" y="153"/>
                  <a:pt x="203" y="153"/>
                  <a:pt x="203" y="153"/>
                </a:cubicBezTo>
                <a:cubicBezTo>
                  <a:pt x="205" y="152"/>
                  <a:pt x="206" y="152"/>
                  <a:pt x="208" y="152"/>
                </a:cubicBezTo>
                <a:cubicBezTo>
                  <a:pt x="215" y="152"/>
                  <a:pt x="220" y="157"/>
                  <a:pt x="220" y="164"/>
                </a:cubicBezTo>
                <a:cubicBezTo>
                  <a:pt x="220" y="169"/>
                  <a:pt x="217" y="173"/>
                  <a:pt x="213" y="175"/>
                </a:cubicBezTo>
                <a:cubicBezTo>
                  <a:pt x="169" y="195"/>
                  <a:pt x="169" y="195"/>
                  <a:pt x="169" y="195"/>
                </a:cubicBezTo>
                <a:cubicBezTo>
                  <a:pt x="167" y="196"/>
                  <a:pt x="166" y="196"/>
                  <a:pt x="164" y="196"/>
                </a:cubicBezTo>
                <a:cubicBezTo>
                  <a:pt x="157" y="196"/>
                  <a:pt x="152" y="191"/>
                  <a:pt x="152" y="184"/>
                </a:cubicBezTo>
                <a:cubicBezTo>
                  <a:pt x="152" y="179"/>
                  <a:pt x="155" y="175"/>
                  <a:pt x="159" y="173"/>
                </a:cubicBezTo>
                <a:moveTo>
                  <a:pt x="48" y="64"/>
                </a:moveTo>
                <a:cubicBezTo>
                  <a:pt x="50" y="64"/>
                  <a:pt x="51" y="64"/>
                  <a:pt x="53" y="65"/>
                </a:cubicBezTo>
                <a:cubicBezTo>
                  <a:pt x="97" y="85"/>
                  <a:pt x="97" y="85"/>
                  <a:pt x="97" y="85"/>
                </a:cubicBezTo>
                <a:cubicBezTo>
                  <a:pt x="101" y="87"/>
                  <a:pt x="104" y="91"/>
                  <a:pt x="104" y="96"/>
                </a:cubicBezTo>
                <a:cubicBezTo>
                  <a:pt x="104" y="103"/>
                  <a:pt x="99" y="108"/>
                  <a:pt x="92" y="108"/>
                </a:cubicBezTo>
                <a:cubicBezTo>
                  <a:pt x="90" y="108"/>
                  <a:pt x="89" y="108"/>
                  <a:pt x="87" y="107"/>
                </a:cubicBezTo>
                <a:cubicBezTo>
                  <a:pt x="43" y="87"/>
                  <a:pt x="43" y="87"/>
                  <a:pt x="43" y="87"/>
                </a:cubicBezTo>
                <a:cubicBezTo>
                  <a:pt x="39" y="85"/>
                  <a:pt x="36" y="81"/>
                  <a:pt x="36" y="76"/>
                </a:cubicBezTo>
                <a:cubicBezTo>
                  <a:pt x="36" y="69"/>
                  <a:pt x="41" y="64"/>
                  <a:pt x="48" y="64"/>
                </a:cubicBezTo>
                <a:moveTo>
                  <a:pt x="48" y="108"/>
                </a:moveTo>
                <a:cubicBezTo>
                  <a:pt x="50" y="108"/>
                  <a:pt x="51" y="108"/>
                  <a:pt x="53" y="109"/>
                </a:cubicBezTo>
                <a:cubicBezTo>
                  <a:pt x="97" y="129"/>
                  <a:pt x="97" y="129"/>
                  <a:pt x="97" y="129"/>
                </a:cubicBezTo>
                <a:cubicBezTo>
                  <a:pt x="101" y="131"/>
                  <a:pt x="104" y="135"/>
                  <a:pt x="104" y="140"/>
                </a:cubicBezTo>
                <a:cubicBezTo>
                  <a:pt x="104" y="147"/>
                  <a:pt x="99" y="152"/>
                  <a:pt x="92" y="152"/>
                </a:cubicBezTo>
                <a:cubicBezTo>
                  <a:pt x="90" y="152"/>
                  <a:pt x="89" y="152"/>
                  <a:pt x="87" y="151"/>
                </a:cubicBezTo>
                <a:cubicBezTo>
                  <a:pt x="43" y="131"/>
                  <a:pt x="43" y="131"/>
                  <a:pt x="43" y="131"/>
                </a:cubicBezTo>
                <a:cubicBezTo>
                  <a:pt x="39" y="129"/>
                  <a:pt x="36" y="125"/>
                  <a:pt x="36" y="120"/>
                </a:cubicBezTo>
                <a:cubicBezTo>
                  <a:pt x="36" y="113"/>
                  <a:pt x="41" y="108"/>
                  <a:pt x="48" y="108"/>
                </a:cubicBezTo>
                <a:moveTo>
                  <a:pt x="48" y="152"/>
                </a:moveTo>
                <a:cubicBezTo>
                  <a:pt x="50" y="152"/>
                  <a:pt x="51" y="152"/>
                  <a:pt x="53" y="153"/>
                </a:cubicBezTo>
                <a:cubicBezTo>
                  <a:pt x="97" y="173"/>
                  <a:pt x="97" y="173"/>
                  <a:pt x="97" y="173"/>
                </a:cubicBezTo>
                <a:cubicBezTo>
                  <a:pt x="101" y="175"/>
                  <a:pt x="104" y="179"/>
                  <a:pt x="104" y="184"/>
                </a:cubicBezTo>
                <a:cubicBezTo>
                  <a:pt x="104" y="191"/>
                  <a:pt x="99" y="196"/>
                  <a:pt x="92" y="196"/>
                </a:cubicBezTo>
                <a:cubicBezTo>
                  <a:pt x="90" y="196"/>
                  <a:pt x="89" y="196"/>
                  <a:pt x="87" y="195"/>
                </a:cubicBezTo>
                <a:cubicBezTo>
                  <a:pt x="43" y="175"/>
                  <a:pt x="43" y="175"/>
                  <a:pt x="43" y="175"/>
                </a:cubicBezTo>
                <a:cubicBezTo>
                  <a:pt x="39" y="173"/>
                  <a:pt x="36" y="169"/>
                  <a:pt x="36" y="164"/>
                </a:cubicBezTo>
                <a:cubicBezTo>
                  <a:pt x="36" y="157"/>
                  <a:pt x="41" y="152"/>
                  <a:pt x="48" y="152"/>
                </a:cubicBezTo>
              </a:path>
            </a:pathLst>
          </a:custGeom>
          <a:solidFill>
            <a:schemeClr val="tx2">
              <a:alpha val="19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22" name="Freeform 10">
            <a:extLst>
              <a:ext uri="{FF2B5EF4-FFF2-40B4-BE49-F238E27FC236}">
                <a16:creationId xmlns:a16="http://schemas.microsoft.com/office/drawing/2014/main" id="{66A562FF-9992-4C5E-A300-248397339510}"/>
              </a:ext>
            </a:extLst>
          </p:cNvPr>
          <p:cNvSpPr>
            <a:spLocks noEditPoints="1"/>
          </p:cNvSpPr>
          <p:nvPr/>
        </p:nvSpPr>
        <p:spPr bwMode="auto">
          <a:xfrm>
            <a:off x="2003629" y="2595124"/>
            <a:ext cx="289337" cy="305793"/>
          </a:xfrm>
          <a:custGeom>
            <a:avLst/>
            <a:gdLst>
              <a:gd name="T0" fmla="*/ 382511 w 252"/>
              <a:gd name="T1" fmla="*/ 229537 h 244"/>
              <a:gd name="T2" fmla="*/ 376136 w 252"/>
              <a:gd name="T3" fmla="*/ 229537 h 244"/>
              <a:gd name="T4" fmla="*/ 369761 w 252"/>
              <a:gd name="T5" fmla="*/ 229537 h 244"/>
              <a:gd name="T6" fmla="*/ 369761 w 252"/>
              <a:gd name="T7" fmla="*/ 261417 h 244"/>
              <a:gd name="T8" fmla="*/ 369761 w 252"/>
              <a:gd name="T9" fmla="*/ 264605 h 244"/>
              <a:gd name="T10" fmla="*/ 368167 w 252"/>
              <a:gd name="T11" fmla="*/ 267793 h 244"/>
              <a:gd name="T12" fmla="*/ 368167 w 252"/>
              <a:gd name="T13" fmla="*/ 269387 h 244"/>
              <a:gd name="T14" fmla="*/ 366573 w 252"/>
              <a:gd name="T15" fmla="*/ 270981 h 244"/>
              <a:gd name="T16" fmla="*/ 366573 w 252"/>
              <a:gd name="T17" fmla="*/ 272575 h 244"/>
              <a:gd name="T18" fmla="*/ 364980 w 252"/>
              <a:gd name="T19" fmla="*/ 274169 h 244"/>
              <a:gd name="T20" fmla="*/ 363386 w 252"/>
              <a:gd name="T21" fmla="*/ 274169 h 244"/>
              <a:gd name="T22" fmla="*/ 350635 w 252"/>
              <a:gd name="T23" fmla="*/ 280545 h 244"/>
              <a:gd name="T24" fmla="*/ 350635 w 252"/>
              <a:gd name="T25" fmla="*/ 280545 h 244"/>
              <a:gd name="T26" fmla="*/ 337885 w 252"/>
              <a:gd name="T27" fmla="*/ 274169 h 244"/>
              <a:gd name="T28" fmla="*/ 291665 w 252"/>
              <a:gd name="T29" fmla="*/ 229537 h 244"/>
              <a:gd name="T30" fmla="*/ 290071 w 252"/>
              <a:gd name="T31" fmla="*/ 229537 h 244"/>
              <a:gd name="T32" fmla="*/ 114753 w 252"/>
              <a:gd name="T33" fmla="*/ 229537 h 244"/>
              <a:gd name="T34" fmla="*/ 95628 w 252"/>
              <a:gd name="T35" fmla="*/ 210409 h 244"/>
              <a:gd name="T36" fmla="*/ 95628 w 252"/>
              <a:gd name="T37" fmla="*/ 19128 h 244"/>
              <a:gd name="T38" fmla="*/ 114753 w 252"/>
              <a:gd name="T39" fmla="*/ 0 h 244"/>
              <a:gd name="T40" fmla="*/ 382511 w 252"/>
              <a:gd name="T41" fmla="*/ 0 h 244"/>
              <a:gd name="T42" fmla="*/ 401637 w 252"/>
              <a:gd name="T43" fmla="*/ 19128 h 244"/>
              <a:gd name="T44" fmla="*/ 401637 w 252"/>
              <a:gd name="T45" fmla="*/ 210409 h 244"/>
              <a:gd name="T46" fmla="*/ 382511 w 252"/>
              <a:gd name="T47" fmla="*/ 229537 h 244"/>
              <a:gd name="T48" fmla="*/ 283696 w 252"/>
              <a:gd name="T49" fmla="*/ 248665 h 244"/>
              <a:gd name="T50" fmla="*/ 323541 w 252"/>
              <a:gd name="T51" fmla="*/ 288515 h 244"/>
              <a:gd name="T52" fmla="*/ 323541 w 252"/>
              <a:gd name="T53" fmla="*/ 288515 h 244"/>
              <a:gd name="T54" fmla="*/ 350635 w 252"/>
              <a:gd name="T55" fmla="*/ 299674 h 244"/>
              <a:gd name="T56" fmla="*/ 350635 w 252"/>
              <a:gd name="T57" fmla="*/ 312426 h 244"/>
              <a:gd name="T58" fmla="*/ 331510 w 252"/>
              <a:gd name="T59" fmla="*/ 331554 h 244"/>
              <a:gd name="T60" fmla="*/ 197631 w 252"/>
              <a:gd name="T61" fmla="*/ 331554 h 244"/>
              <a:gd name="T62" fmla="*/ 153005 w 252"/>
              <a:gd name="T63" fmla="*/ 331554 h 244"/>
              <a:gd name="T64" fmla="*/ 133879 w 252"/>
              <a:gd name="T65" fmla="*/ 331554 h 244"/>
              <a:gd name="T66" fmla="*/ 129098 w 252"/>
              <a:gd name="T67" fmla="*/ 331554 h 244"/>
              <a:gd name="T68" fmla="*/ 76502 w 252"/>
              <a:gd name="T69" fmla="*/ 382562 h 244"/>
              <a:gd name="T70" fmla="*/ 63752 w 252"/>
              <a:gd name="T71" fmla="*/ 388938 h 244"/>
              <a:gd name="T72" fmla="*/ 63752 w 252"/>
              <a:gd name="T73" fmla="*/ 388938 h 244"/>
              <a:gd name="T74" fmla="*/ 51002 w 252"/>
              <a:gd name="T75" fmla="*/ 382562 h 244"/>
              <a:gd name="T76" fmla="*/ 49408 w 252"/>
              <a:gd name="T77" fmla="*/ 382562 h 244"/>
              <a:gd name="T78" fmla="*/ 47814 w 252"/>
              <a:gd name="T79" fmla="*/ 380968 h 244"/>
              <a:gd name="T80" fmla="*/ 47814 w 252"/>
              <a:gd name="T81" fmla="*/ 379374 h 244"/>
              <a:gd name="T82" fmla="*/ 46220 w 252"/>
              <a:gd name="T83" fmla="*/ 377780 h 244"/>
              <a:gd name="T84" fmla="*/ 46220 w 252"/>
              <a:gd name="T85" fmla="*/ 376186 h 244"/>
              <a:gd name="T86" fmla="*/ 44626 w 252"/>
              <a:gd name="T87" fmla="*/ 372998 h 244"/>
              <a:gd name="T88" fmla="*/ 44626 w 252"/>
              <a:gd name="T89" fmla="*/ 369810 h 244"/>
              <a:gd name="T90" fmla="*/ 44626 w 252"/>
              <a:gd name="T91" fmla="*/ 331554 h 244"/>
              <a:gd name="T92" fmla="*/ 41439 w 252"/>
              <a:gd name="T93" fmla="*/ 331554 h 244"/>
              <a:gd name="T94" fmla="*/ 19126 w 252"/>
              <a:gd name="T95" fmla="*/ 331554 h 244"/>
              <a:gd name="T96" fmla="*/ 0 w 252"/>
              <a:gd name="T97" fmla="*/ 312426 h 244"/>
              <a:gd name="T98" fmla="*/ 0 w 252"/>
              <a:gd name="T99" fmla="*/ 95640 h 244"/>
              <a:gd name="T100" fmla="*/ 19126 w 252"/>
              <a:gd name="T101" fmla="*/ 76512 h 244"/>
              <a:gd name="T102" fmla="*/ 76502 w 252"/>
              <a:gd name="T103" fmla="*/ 76512 h 244"/>
              <a:gd name="T104" fmla="*/ 76502 w 252"/>
              <a:gd name="T105" fmla="*/ 210409 h 244"/>
              <a:gd name="T106" fmla="*/ 114753 w 252"/>
              <a:gd name="T107" fmla="*/ 248665 h 244"/>
              <a:gd name="T108" fmla="*/ 283696 w 252"/>
              <a:gd name="T109" fmla="*/ 248665 h 244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252" h="244">
                <a:moveTo>
                  <a:pt x="240" y="144"/>
                </a:moveTo>
                <a:cubicBezTo>
                  <a:pt x="236" y="144"/>
                  <a:pt x="236" y="144"/>
                  <a:pt x="236" y="144"/>
                </a:cubicBezTo>
                <a:cubicBezTo>
                  <a:pt x="232" y="144"/>
                  <a:pt x="232" y="144"/>
                  <a:pt x="232" y="144"/>
                </a:cubicBezTo>
                <a:cubicBezTo>
                  <a:pt x="232" y="164"/>
                  <a:pt x="232" y="164"/>
                  <a:pt x="232" y="164"/>
                </a:cubicBezTo>
                <a:cubicBezTo>
                  <a:pt x="232" y="165"/>
                  <a:pt x="232" y="166"/>
                  <a:pt x="232" y="166"/>
                </a:cubicBezTo>
                <a:cubicBezTo>
                  <a:pt x="232" y="167"/>
                  <a:pt x="231" y="167"/>
                  <a:pt x="231" y="168"/>
                </a:cubicBezTo>
                <a:cubicBezTo>
                  <a:pt x="231" y="168"/>
                  <a:pt x="231" y="168"/>
                  <a:pt x="231" y="169"/>
                </a:cubicBezTo>
                <a:cubicBezTo>
                  <a:pt x="231" y="169"/>
                  <a:pt x="231" y="170"/>
                  <a:pt x="230" y="170"/>
                </a:cubicBezTo>
                <a:cubicBezTo>
                  <a:pt x="230" y="170"/>
                  <a:pt x="230" y="170"/>
                  <a:pt x="230" y="171"/>
                </a:cubicBezTo>
                <a:cubicBezTo>
                  <a:pt x="230" y="171"/>
                  <a:pt x="229" y="172"/>
                  <a:pt x="229" y="172"/>
                </a:cubicBezTo>
                <a:cubicBezTo>
                  <a:pt x="229" y="172"/>
                  <a:pt x="229" y="172"/>
                  <a:pt x="228" y="172"/>
                </a:cubicBezTo>
                <a:cubicBezTo>
                  <a:pt x="226" y="175"/>
                  <a:pt x="223" y="176"/>
                  <a:pt x="220" y="176"/>
                </a:cubicBezTo>
                <a:cubicBezTo>
                  <a:pt x="220" y="176"/>
                  <a:pt x="220" y="176"/>
                  <a:pt x="220" y="176"/>
                </a:cubicBezTo>
                <a:cubicBezTo>
                  <a:pt x="217" y="176"/>
                  <a:pt x="214" y="175"/>
                  <a:pt x="212" y="172"/>
                </a:cubicBezTo>
                <a:cubicBezTo>
                  <a:pt x="183" y="144"/>
                  <a:pt x="183" y="144"/>
                  <a:pt x="183" y="144"/>
                </a:cubicBezTo>
                <a:cubicBezTo>
                  <a:pt x="182" y="144"/>
                  <a:pt x="182" y="144"/>
                  <a:pt x="182" y="144"/>
                </a:cubicBezTo>
                <a:cubicBezTo>
                  <a:pt x="72" y="144"/>
                  <a:pt x="72" y="144"/>
                  <a:pt x="72" y="144"/>
                </a:cubicBezTo>
                <a:cubicBezTo>
                  <a:pt x="65" y="144"/>
                  <a:pt x="60" y="139"/>
                  <a:pt x="60" y="132"/>
                </a:cubicBezTo>
                <a:cubicBezTo>
                  <a:pt x="60" y="12"/>
                  <a:pt x="60" y="12"/>
                  <a:pt x="60" y="12"/>
                </a:cubicBezTo>
                <a:cubicBezTo>
                  <a:pt x="60" y="5"/>
                  <a:pt x="65" y="0"/>
                  <a:pt x="72" y="0"/>
                </a:cubicBezTo>
                <a:cubicBezTo>
                  <a:pt x="240" y="0"/>
                  <a:pt x="240" y="0"/>
                  <a:pt x="240" y="0"/>
                </a:cubicBezTo>
                <a:cubicBezTo>
                  <a:pt x="247" y="0"/>
                  <a:pt x="252" y="5"/>
                  <a:pt x="252" y="12"/>
                </a:cubicBezTo>
                <a:cubicBezTo>
                  <a:pt x="252" y="132"/>
                  <a:pt x="252" y="132"/>
                  <a:pt x="252" y="132"/>
                </a:cubicBezTo>
                <a:cubicBezTo>
                  <a:pt x="252" y="139"/>
                  <a:pt x="247" y="144"/>
                  <a:pt x="240" y="144"/>
                </a:cubicBezTo>
                <a:moveTo>
                  <a:pt x="178" y="156"/>
                </a:moveTo>
                <a:cubicBezTo>
                  <a:pt x="203" y="181"/>
                  <a:pt x="203" y="181"/>
                  <a:pt x="203" y="181"/>
                </a:cubicBezTo>
                <a:cubicBezTo>
                  <a:pt x="203" y="181"/>
                  <a:pt x="203" y="181"/>
                  <a:pt x="203" y="181"/>
                </a:cubicBezTo>
                <a:cubicBezTo>
                  <a:pt x="208" y="185"/>
                  <a:pt x="214" y="188"/>
                  <a:pt x="220" y="188"/>
                </a:cubicBezTo>
                <a:cubicBezTo>
                  <a:pt x="220" y="196"/>
                  <a:pt x="220" y="196"/>
                  <a:pt x="220" y="196"/>
                </a:cubicBezTo>
                <a:cubicBezTo>
                  <a:pt x="220" y="203"/>
                  <a:pt x="215" y="208"/>
                  <a:pt x="208" y="208"/>
                </a:cubicBezTo>
                <a:cubicBezTo>
                  <a:pt x="124" y="208"/>
                  <a:pt x="124" y="208"/>
                  <a:pt x="124" y="208"/>
                </a:cubicBezTo>
                <a:cubicBezTo>
                  <a:pt x="96" y="208"/>
                  <a:pt x="96" y="208"/>
                  <a:pt x="96" y="208"/>
                </a:cubicBezTo>
                <a:cubicBezTo>
                  <a:pt x="84" y="208"/>
                  <a:pt x="84" y="208"/>
                  <a:pt x="84" y="208"/>
                </a:cubicBezTo>
                <a:cubicBezTo>
                  <a:pt x="81" y="208"/>
                  <a:pt x="81" y="208"/>
                  <a:pt x="81" y="208"/>
                </a:cubicBezTo>
                <a:cubicBezTo>
                  <a:pt x="48" y="240"/>
                  <a:pt x="48" y="240"/>
                  <a:pt x="48" y="240"/>
                </a:cubicBezTo>
                <a:cubicBezTo>
                  <a:pt x="46" y="243"/>
                  <a:pt x="43" y="244"/>
                  <a:pt x="40" y="244"/>
                </a:cubicBezTo>
                <a:cubicBezTo>
                  <a:pt x="40" y="244"/>
                  <a:pt x="40" y="244"/>
                  <a:pt x="40" y="244"/>
                </a:cubicBezTo>
                <a:cubicBezTo>
                  <a:pt x="37" y="244"/>
                  <a:pt x="34" y="243"/>
                  <a:pt x="32" y="240"/>
                </a:cubicBezTo>
                <a:cubicBezTo>
                  <a:pt x="31" y="240"/>
                  <a:pt x="31" y="240"/>
                  <a:pt x="31" y="240"/>
                </a:cubicBezTo>
                <a:cubicBezTo>
                  <a:pt x="31" y="240"/>
                  <a:pt x="30" y="239"/>
                  <a:pt x="30" y="239"/>
                </a:cubicBezTo>
                <a:cubicBezTo>
                  <a:pt x="30" y="238"/>
                  <a:pt x="30" y="238"/>
                  <a:pt x="30" y="238"/>
                </a:cubicBezTo>
                <a:cubicBezTo>
                  <a:pt x="29" y="238"/>
                  <a:pt x="29" y="237"/>
                  <a:pt x="29" y="237"/>
                </a:cubicBezTo>
                <a:cubicBezTo>
                  <a:pt x="29" y="236"/>
                  <a:pt x="29" y="236"/>
                  <a:pt x="29" y="236"/>
                </a:cubicBezTo>
                <a:cubicBezTo>
                  <a:pt x="29" y="235"/>
                  <a:pt x="28" y="235"/>
                  <a:pt x="28" y="234"/>
                </a:cubicBezTo>
                <a:cubicBezTo>
                  <a:pt x="28" y="234"/>
                  <a:pt x="28" y="233"/>
                  <a:pt x="28" y="232"/>
                </a:cubicBezTo>
                <a:cubicBezTo>
                  <a:pt x="28" y="208"/>
                  <a:pt x="28" y="208"/>
                  <a:pt x="28" y="208"/>
                </a:cubicBezTo>
                <a:cubicBezTo>
                  <a:pt x="26" y="208"/>
                  <a:pt x="26" y="208"/>
                  <a:pt x="26" y="208"/>
                </a:cubicBezTo>
                <a:cubicBezTo>
                  <a:pt x="12" y="208"/>
                  <a:pt x="12" y="208"/>
                  <a:pt x="12" y="208"/>
                </a:cubicBezTo>
                <a:cubicBezTo>
                  <a:pt x="5" y="208"/>
                  <a:pt x="0" y="203"/>
                  <a:pt x="0" y="196"/>
                </a:cubicBezTo>
                <a:cubicBezTo>
                  <a:pt x="0" y="60"/>
                  <a:pt x="0" y="60"/>
                  <a:pt x="0" y="60"/>
                </a:cubicBezTo>
                <a:cubicBezTo>
                  <a:pt x="0" y="53"/>
                  <a:pt x="5" y="48"/>
                  <a:pt x="12" y="48"/>
                </a:cubicBezTo>
                <a:cubicBezTo>
                  <a:pt x="48" y="48"/>
                  <a:pt x="48" y="48"/>
                  <a:pt x="48" y="48"/>
                </a:cubicBezTo>
                <a:cubicBezTo>
                  <a:pt x="48" y="132"/>
                  <a:pt x="48" y="132"/>
                  <a:pt x="48" y="132"/>
                </a:cubicBezTo>
                <a:cubicBezTo>
                  <a:pt x="48" y="145"/>
                  <a:pt x="59" y="156"/>
                  <a:pt x="72" y="156"/>
                </a:cubicBezTo>
                <a:lnTo>
                  <a:pt x="178" y="156"/>
                </a:lnTo>
                <a:close/>
              </a:path>
            </a:pathLst>
          </a:custGeom>
          <a:solidFill>
            <a:schemeClr val="tx2">
              <a:alpha val="19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23" name="Freeform 10">
            <a:extLst>
              <a:ext uri="{FF2B5EF4-FFF2-40B4-BE49-F238E27FC236}">
                <a16:creationId xmlns:a16="http://schemas.microsoft.com/office/drawing/2014/main" id="{C611E57B-B78C-4BAA-AA04-DE000F8E15EC}"/>
              </a:ext>
            </a:extLst>
          </p:cNvPr>
          <p:cNvSpPr>
            <a:spLocks noEditPoints="1"/>
          </p:cNvSpPr>
          <p:nvPr/>
        </p:nvSpPr>
        <p:spPr bwMode="auto">
          <a:xfrm>
            <a:off x="414315" y="360533"/>
            <a:ext cx="289337" cy="305793"/>
          </a:xfrm>
          <a:custGeom>
            <a:avLst/>
            <a:gdLst>
              <a:gd name="T0" fmla="*/ 382511 w 252"/>
              <a:gd name="T1" fmla="*/ 229537 h 244"/>
              <a:gd name="T2" fmla="*/ 376136 w 252"/>
              <a:gd name="T3" fmla="*/ 229537 h 244"/>
              <a:gd name="T4" fmla="*/ 369761 w 252"/>
              <a:gd name="T5" fmla="*/ 229537 h 244"/>
              <a:gd name="T6" fmla="*/ 369761 w 252"/>
              <a:gd name="T7" fmla="*/ 261417 h 244"/>
              <a:gd name="T8" fmla="*/ 369761 w 252"/>
              <a:gd name="T9" fmla="*/ 264605 h 244"/>
              <a:gd name="T10" fmla="*/ 368167 w 252"/>
              <a:gd name="T11" fmla="*/ 267793 h 244"/>
              <a:gd name="T12" fmla="*/ 368167 w 252"/>
              <a:gd name="T13" fmla="*/ 269387 h 244"/>
              <a:gd name="T14" fmla="*/ 366573 w 252"/>
              <a:gd name="T15" fmla="*/ 270981 h 244"/>
              <a:gd name="T16" fmla="*/ 366573 w 252"/>
              <a:gd name="T17" fmla="*/ 272575 h 244"/>
              <a:gd name="T18" fmla="*/ 364980 w 252"/>
              <a:gd name="T19" fmla="*/ 274169 h 244"/>
              <a:gd name="T20" fmla="*/ 363386 w 252"/>
              <a:gd name="T21" fmla="*/ 274169 h 244"/>
              <a:gd name="T22" fmla="*/ 350635 w 252"/>
              <a:gd name="T23" fmla="*/ 280545 h 244"/>
              <a:gd name="T24" fmla="*/ 350635 w 252"/>
              <a:gd name="T25" fmla="*/ 280545 h 244"/>
              <a:gd name="T26" fmla="*/ 337885 w 252"/>
              <a:gd name="T27" fmla="*/ 274169 h 244"/>
              <a:gd name="T28" fmla="*/ 291665 w 252"/>
              <a:gd name="T29" fmla="*/ 229537 h 244"/>
              <a:gd name="T30" fmla="*/ 290071 w 252"/>
              <a:gd name="T31" fmla="*/ 229537 h 244"/>
              <a:gd name="T32" fmla="*/ 114753 w 252"/>
              <a:gd name="T33" fmla="*/ 229537 h 244"/>
              <a:gd name="T34" fmla="*/ 95628 w 252"/>
              <a:gd name="T35" fmla="*/ 210409 h 244"/>
              <a:gd name="T36" fmla="*/ 95628 w 252"/>
              <a:gd name="T37" fmla="*/ 19128 h 244"/>
              <a:gd name="T38" fmla="*/ 114753 w 252"/>
              <a:gd name="T39" fmla="*/ 0 h 244"/>
              <a:gd name="T40" fmla="*/ 382511 w 252"/>
              <a:gd name="T41" fmla="*/ 0 h 244"/>
              <a:gd name="T42" fmla="*/ 401637 w 252"/>
              <a:gd name="T43" fmla="*/ 19128 h 244"/>
              <a:gd name="T44" fmla="*/ 401637 w 252"/>
              <a:gd name="T45" fmla="*/ 210409 h 244"/>
              <a:gd name="T46" fmla="*/ 382511 w 252"/>
              <a:gd name="T47" fmla="*/ 229537 h 244"/>
              <a:gd name="T48" fmla="*/ 283696 w 252"/>
              <a:gd name="T49" fmla="*/ 248665 h 244"/>
              <a:gd name="T50" fmla="*/ 323541 w 252"/>
              <a:gd name="T51" fmla="*/ 288515 h 244"/>
              <a:gd name="T52" fmla="*/ 323541 w 252"/>
              <a:gd name="T53" fmla="*/ 288515 h 244"/>
              <a:gd name="T54" fmla="*/ 350635 w 252"/>
              <a:gd name="T55" fmla="*/ 299674 h 244"/>
              <a:gd name="T56" fmla="*/ 350635 w 252"/>
              <a:gd name="T57" fmla="*/ 312426 h 244"/>
              <a:gd name="T58" fmla="*/ 331510 w 252"/>
              <a:gd name="T59" fmla="*/ 331554 h 244"/>
              <a:gd name="T60" fmla="*/ 197631 w 252"/>
              <a:gd name="T61" fmla="*/ 331554 h 244"/>
              <a:gd name="T62" fmla="*/ 153005 w 252"/>
              <a:gd name="T63" fmla="*/ 331554 h 244"/>
              <a:gd name="T64" fmla="*/ 133879 w 252"/>
              <a:gd name="T65" fmla="*/ 331554 h 244"/>
              <a:gd name="T66" fmla="*/ 129098 w 252"/>
              <a:gd name="T67" fmla="*/ 331554 h 244"/>
              <a:gd name="T68" fmla="*/ 76502 w 252"/>
              <a:gd name="T69" fmla="*/ 382562 h 244"/>
              <a:gd name="T70" fmla="*/ 63752 w 252"/>
              <a:gd name="T71" fmla="*/ 388938 h 244"/>
              <a:gd name="T72" fmla="*/ 63752 w 252"/>
              <a:gd name="T73" fmla="*/ 388938 h 244"/>
              <a:gd name="T74" fmla="*/ 51002 w 252"/>
              <a:gd name="T75" fmla="*/ 382562 h 244"/>
              <a:gd name="T76" fmla="*/ 49408 w 252"/>
              <a:gd name="T77" fmla="*/ 382562 h 244"/>
              <a:gd name="T78" fmla="*/ 47814 w 252"/>
              <a:gd name="T79" fmla="*/ 380968 h 244"/>
              <a:gd name="T80" fmla="*/ 47814 w 252"/>
              <a:gd name="T81" fmla="*/ 379374 h 244"/>
              <a:gd name="T82" fmla="*/ 46220 w 252"/>
              <a:gd name="T83" fmla="*/ 377780 h 244"/>
              <a:gd name="T84" fmla="*/ 46220 w 252"/>
              <a:gd name="T85" fmla="*/ 376186 h 244"/>
              <a:gd name="T86" fmla="*/ 44626 w 252"/>
              <a:gd name="T87" fmla="*/ 372998 h 244"/>
              <a:gd name="T88" fmla="*/ 44626 w 252"/>
              <a:gd name="T89" fmla="*/ 369810 h 244"/>
              <a:gd name="T90" fmla="*/ 44626 w 252"/>
              <a:gd name="T91" fmla="*/ 331554 h 244"/>
              <a:gd name="T92" fmla="*/ 41439 w 252"/>
              <a:gd name="T93" fmla="*/ 331554 h 244"/>
              <a:gd name="T94" fmla="*/ 19126 w 252"/>
              <a:gd name="T95" fmla="*/ 331554 h 244"/>
              <a:gd name="T96" fmla="*/ 0 w 252"/>
              <a:gd name="T97" fmla="*/ 312426 h 244"/>
              <a:gd name="T98" fmla="*/ 0 w 252"/>
              <a:gd name="T99" fmla="*/ 95640 h 244"/>
              <a:gd name="T100" fmla="*/ 19126 w 252"/>
              <a:gd name="T101" fmla="*/ 76512 h 244"/>
              <a:gd name="T102" fmla="*/ 76502 w 252"/>
              <a:gd name="T103" fmla="*/ 76512 h 244"/>
              <a:gd name="T104" fmla="*/ 76502 w 252"/>
              <a:gd name="T105" fmla="*/ 210409 h 244"/>
              <a:gd name="T106" fmla="*/ 114753 w 252"/>
              <a:gd name="T107" fmla="*/ 248665 h 244"/>
              <a:gd name="T108" fmla="*/ 283696 w 252"/>
              <a:gd name="T109" fmla="*/ 248665 h 244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252" h="244">
                <a:moveTo>
                  <a:pt x="240" y="144"/>
                </a:moveTo>
                <a:cubicBezTo>
                  <a:pt x="236" y="144"/>
                  <a:pt x="236" y="144"/>
                  <a:pt x="236" y="144"/>
                </a:cubicBezTo>
                <a:cubicBezTo>
                  <a:pt x="232" y="144"/>
                  <a:pt x="232" y="144"/>
                  <a:pt x="232" y="144"/>
                </a:cubicBezTo>
                <a:cubicBezTo>
                  <a:pt x="232" y="164"/>
                  <a:pt x="232" y="164"/>
                  <a:pt x="232" y="164"/>
                </a:cubicBezTo>
                <a:cubicBezTo>
                  <a:pt x="232" y="165"/>
                  <a:pt x="232" y="166"/>
                  <a:pt x="232" y="166"/>
                </a:cubicBezTo>
                <a:cubicBezTo>
                  <a:pt x="232" y="167"/>
                  <a:pt x="231" y="167"/>
                  <a:pt x="231" y="168"/>
                </a:cubicBezTo>
                <a:cubicBezTo>
                  <a:pt x="231" y="168"/>
                  <a:pt x="231" y="168"/>
                  <a:pt x="231" y="169"/>
                </a:cubicBezTo>
                <a:cubicBezTo>
                  <a:pt x="231" y="169"/>
                  <a:pt x="231" y="170"/>
                  <a:pt x="230" y="170"/>
                </a:cubicBezTo>
                <a:cubicBezTo>
                  <a:pt x="230" y="170"/>
                  <a:pt x="230" y="170"/>
                  <a:pt x="230" y="171"/>
                </a:cubicBezTo>
                <a:cubicBezTo>
                  <a:pt x="230" y="171"/>
                  <a:pt x="229" y="172"/>
                  <a:pt x="229" y="172"/>
                </a:cubicBezTo>
                <a:cubicBezTo>
                  <a:pt x="229" y="172"/>
                  <a:pt x="229" y="172"/>
                  <a:pt x="228" y="172"/>
                </a:cubicBezTo>
                <a:cubicBezTo>
                  <a:pt x="226" y="175"/>
                  <a:pt x="223" y="176"/>
                  <a:pt x="220" y="176"/>
                </a:cubicBezTo>
                <a:cubicBezTo>
                  <a:pt x="220" y="176"/>
                  <a:pt x="220" y="176"/>
                  <a:pt x="220" y="176"/>
                </a:cubicBezTo>
                <a:cubicBezTo>
                  <a:pt x="217" y="176"/>
                  <a:pt x="214" y="175"/>
                  <a:pt x="212" y="172"/>
                </a:cubicBezTo>
                <a:cubicBezTo>
                  <a:pt x="183" y="144"/>
                  <a:pt x="183" y="144"/>
                  <a:pt x="183" y="144"/>
                </a:cubicBezTo>
                <a:cubicBezTo>
                  <a:pt x="182" y="144"/>
                  <a:pt x="182" y="144"/>
                  <a:pt x="182" y="144"/>
                </a:cubicBezTo>
                <a:cubicBezTo>
                  <a:pt x="72" y="144"/>
                  <a:pt x="72" y="144"/>
                  <a:pt x="72" y="144"/>
                </a:cubicBezTo>
                <a:cubicBezTo>
                  <a:pt x="65" y="144"/>
                  <a:pt x="60" y="139"/>
                  <a:pt x="60" y="132"/>
                </a:cubicBezTo>
                <a:cubicBezTo>
                  <a:pt x="60" y="12"/>
                  <a:pt x="60" y="12"/>
                  <a:pt x="60" y="12"/>
                </a:cubicBezTo>
                <a:cubicBezTo>
                  <a:pt x="60" y="5"/>
                  <a:pt x="65" y="0"/>
                  <a:pt x="72" y="0"/>
                </a:cubicBezTo>
                <a:cubicBezTo>
                  <a:pt x="240" y="0"/>
                  <a:pt x="240" y="0"/>
                  <a:pt x="240" y="0"/>
                </a:cubicBezTo>
                <a:cubicBezTo>
                  <a:pt x="247" y="0"/>
                  <a:pt x="252" y="5"/>
                  <a:pt x="252" y="12"/>
                </a:cubicBezTo>
                <a:cubicBezTo>
                  <a:pt x="252" y="132"/>
                  <a:pt x="252" y="132"/>
                  <a:pt x="252" y="132"/>
                </a:cubicBezTo>
                <a:cubicBezTo>
                  <a:pt x="252" y="139"/>
                  <a:pt x="247" y="144"/>
                  <a:pt x="240" y="144"/>
                </a:cubicBezTo>
                <a:moveTo>
                  <a:pt x="178" y="156"/>
                </a:moveTo>
                <a:cubicBezTo>
                  <a:pt x="203" y="181"/>
                  <a:pt x="203" y="181"/>
                  <a:pt x="203" y="181"/>
                </a:cubicBezTo>
                <a:cubicBezTo>
                  <a:pt x="203" y="181"/>
                  <a:pt x="203" y="181"/>
                  <a:pt x="203" y="181"/>
                </a:cubicBezTo>
                <a:cubicBezTo>
                  <a:pt x="208" y="185"/>
                  <a:pt x="214" y="188"/>
                  <a:pt x="220" y="188"/>
                </a:cubicBezTo>
                <a:cubicBezTo>
                  <a:pt x="220" y="196"/>
                  <a:pt x="220" y="196"/>
                  <a:pt x="220" y="196"/>
                </a:cubicBezTo>
                <a:cubicBezTo>
                  <a:pt x="220" y="203"/>
                  <a:pt x="215" y="208"/>
                  <a:pt x="208" y="208"/>
                </a:cubicBezTo>
                <a:cubicBezTo>
                  <a:pt x="124" y="208"/>
                  <a:pt x="124" y="208"/>
                  <a:pt x="124" y="208"/>
                </a:cubicBezTo>
                <a:cubicBezTo>
                  <a:pt x="96" y="208"/>
                  <a:pt x="96" y="208"/>
                  <a:pt x="96" y="208"/>
                </a:cubicBezTo>
                <a:cubicBezTo>
                  <a:pt x="84" y="208"/>
                  <a:pt x="84" y="208"/>
                  <a:pt x="84" y="208"/>
                </a:cubicBezTo>
                <a:cubicBezTo>
                  <a:pt x="81" y="208"/>
                  <a:pt x="81" y="208"/>
                  <a:pt x="81" y="208"/>
                </a:cubicBezTo>
                <a:cubicBezTo>
                  <a:pt x="48" y="240"/>
                  <a:pt x="48" y="240"/>
                  <a:pt x="48" y="240"/>
                </a:cubicBezTo>
                <a:cubicBezTo>
                  <a:pt x="46" y="243"/>
                  <a:pt x="43" y="244"/>
                  <a:pt x="40" y="244"/>
                </a:cubicBezTo>
                <a:cubicBezTo>
                  <a:pt x="40" y="244"/>
                  <a:pt x="40" y="244"/>
                  <a:pt x="40" y="244"/>
                </a:cubicBezTo>
                <a:cubicBezTo>
                  <a:pt x="37" y="244"/>
                  <a:pt x="34" y="243"/>
                  <a:pt x="32" y="240"/>
                </a:cubicBezTo>
                <a:cubicBezTo>
                  <a:pt x="31" y="240"/>
                  <a:pt x="31" y="240"/>
                  <a:pt x="31" y="240"/>
                </a:cubicBezTo>
                <a:cubicBezTo>
                  <a:pt x="31" y="240"/>
                  <a:pt x="30" y="239"/>
                  <a:pt x="30" y="239"/>
                </a:cubicBezTo>
                <a:cubicBezTo>
                  <a:pt x="30" y="238"/>
                  <a:pt x="30" y="238"/>
                  <a:pt x="30" y="238"/>
                </a:cubicBezTo>
                <a:cubicBezTo>
                  <a:pt x="29" y="238"/>
                  <a:pt x="29" y="237"/>
                  <a:pt x="29" y="237"/>
                </a:cubicBezTo>
                <a:cubicBezTo>
                  <a:pt x="29" y="236"/>
                  <a:pt x="29" y="236"/>
                  <a:pt x="29" y="236"/>
                </a:cubicBezTo>
                <a:cubicBezTo>
                  <a:pt x="29" y="235"/>
                  <a:pt x="28" y="235"/>
                  <a:pt x="28" y="234"/>
                </a:cubicBezTo>
                <a:cubicBezTo>
                  <a:pt x="28" y="234"/>
                  <a:pt x="28" y="233"/>
                  <a:pt x="28" y="232"/>
                </a:cubicBezTo>
                <a:cubicBezTo>
                  <a:pt x="28" y="208"/>
                  <a:pt x="28" y="208"/>
                  <a:pt x="28" y="208"/>
                </a:cubicBezTo>
                <a:cubicBezTo>
                  <a:pt x="26" y="208"/>
                  <a:pt x="26" y="208"/>
                  <a:pt x="26" y="208"/>
                </a:cubicBezTo>
                <a:cubicBezTo>
                  <a:pt x="12" y="208"/>
                  <a:pt x="12" y="208"/>
                  <a:pt x="12" y="208"/>
                </a:cubicBezTo>
                <a:cubicBezTo>
                  <a:pt x="5" y="208"/>
                  <a:pt x="0" y="203"/>
                  <a:pt x="0" y="196"/>
                </a:cubicBezTo>
                <a:cubicBezTo>
                  <a:pt x="0" y="60"/>
                  <a:pt x="0" y="60"/>
                  <a:pt x="0" y="60"/>
                </a:cubicBezTo>
                <a:cubicBezTo>
                  <a:pt x="0" y="53"/>
                  <a:pt x="5" y="48"/>
                  <a:pt x="12" y="48"/>
                </a:cubicBezTo>
                <a:cubicBezTo>
                  <a:pt x="48" y="48"/>
                  <a:pt x="48" y="48"/>
                  <a:pt x="48" y="48"/>
                </a:cubicBezTo>
                <a:cubicBezTo>
                  <a:pt x="48" y="132"/>
                  <a:pt x="48" y="132"/>
                  <a:pt x="48" y="132"/>
                </a:cubicBezTo>
                <a:cubicBezTo>
                  <a:pt x="48" y="145"/>
                  <a:pt x="59" y="156"/>
                  <a:pt x="72" y="156"/>
                </a:cubicBezTo>
                <a:lnTo>
                  <a:pt x="178" y="156"/>
                </a:lnTo>
                <a:close/>
              </a:path>
            </a:pathLst>
          </a:custGeom>
          <a:solidFill>
            <a:schemeClr val="tx2">
              <a:alpha val="19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24" name="Freeform 85">
            <a:extLst>
              <a:ext uri="{FF2B5EF4-FFF2-40B4-BE49-F238E27FC236}">
                <a16:creationId xmlns:a16="http://schemas.microsoft.com/office/drawing/2014/main" id="{A4722D46-140C-45BA-90B6-EAE6680B5CD3}"/>
              </a:ext>
            </a:extLst>
          </p:cNvPr>
          <p:cNvSpPr>
            <a:spLocks noEditPoints="1"/>
          </p:cNvSpPr>
          <p:nvPr/>
        </p:nvSpPr>
        <p:spPr bwMode="auto">
          <a:xfrm>
            <a:off x="7810682" y="2254572"/>
            <a:ext cx="284763" cy="282079"/>
          </a:xfrm>
          <a:custGeom>
            <a:avLst/>
            <a:gdLst>
              <a:gd name="T0" fmla="*/ 376160 w 248"/>
              <a:gd name="T1" fmla="*/ 294708 h 224"/>
              <a:gd name="T2" fmla="*/ 280526 w 248"/>
              <a:gd name="T3" fmla="*/ 294708 h 224"/>
              <a:gd name="T4" fmla="*/ 255024 w 248"/>
              <a:gd name="T5" fmla="*/ 294708 h 224"/>
              <a:gd name="T6" fmla="*/ 255024 w 248"/>
              <a:gd name="T7" fmla="*/ 326742 h 224"/>
              <a:gd name="T8" fmla="*/ 280526 w 248"/>
              <a:gd name="T9" fmla="*/ 352368 h 224"/>
              <a:gd name="T10" fmla="*/ 280526 w 248"/>
              <a:gd name="T11" fmla="*/ 358775 h 224"/>
              <a:gd name="T12" fmla="*/ 114761 w 248"/>
              <a:gd name="T13" fmla="*/ 358775 h 224"/>
              <a:gd name="T14" fmla="*/ 114761 w 248"/>
              <a:gd name="T15" fmla="*/ 352368 h 224"/>
              <a:gd name="T16" fmla="*/ 140263 w 248"/>
              <a:gd name="T17" fmla="*/ 326742 h 224"/>
              <a:gd name="T18" fmla="*/ 140263 w 248"/>
              <a:gd name="T19" fmla="*/ 294708 h 224"/>
              <a:gd name="T20" fmla="*/ 114761 w 248"/>
              <a:gd name="T21" fmla="*/ 294708 h 224"/>
              <a:gd name="T22" fmla="*/ 19127 w 248"/>
              <a:gd name="T23" fmla="*/ 294708 h 224"/>
              <a:gd name="T24" fmla="*/ 0 w 248"/>
              <a:gd name="T25" fmla="*/ 275488 h 224"/>
              <a:gd name="T26" fmla="*/ 0 w 248"/>
              <a:gd name="T27" fmla="*/ 19220 h 224"/>
              <a:gd name="T28" fmla="*/ 19127 w 248"/>
              <a:gd name="T29" fmla="*/ 0 h 224"/>
              <a:gd name="T30" fmla="*/ 376160 w 248"/>
              <a:gd name="T31" fmla="*/ 0 h 224"/>
              <a:gd name="T32" fmla="*/ 395287 w 248"/>
              <a:gd name="T33" fmla="*/ 19220 h 224"/>
              <a:gd name="T34" fmla="*/ 395287 w 248"/>
              <a:gd name="T35" fmla="*/ 275488 h 224"/>
              <a:gd name="T36" fmla="*/ 376160 w 248"/>
              <a:gd name="T37" fmla="*/ 294708 h 224"/>
              <a:gd name="T38" fmla="*/ 369785 w 248"/>
              <a:gd name="T39" fmla="*/ 25627 h 224"/>
              <a:gd name="T40" fmla="*/ 25502 w 248"/>
              <a:gd name="T41" fmla="*/ 25627 h 224"/>
              <a:gd name="T42" fmla="*/ 25502 w 248"/>
              <a:gd name="T43" fmla="*/ 243454 h 224"/>
              <a:gd name="T44" fmla="*/ 369785 w 248"/>
              <a:gd name="T45" fmla="*/ 243454 h 224"/>
              <a:gd name="T46" fmla="*/ 369785 w 248"/>
              <a:gd name="T47" fmla="*/ 25627 h 224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248" h="224">
                <a:moveTo>
                  <a:pt x="236" y="184"/>
                </a:moveTo>
                <a:cubicBezTo>
                  <a:pt x="176" y="184"/>
                  <a:pt x="176" y="184"/>
                  <a:pt x="176" y="184"/>
                </a:cubicBezTo>
                <a:cubicBezTo>
                  <a:pt x="160" y="184"/>
                  <a:pt x="160" y="184"/>
                  <a:pt x="160" y="184"/>
                </a:cubicBezTo>
                <a:cubicBezTo>
                  <a:pt x="160" y="204"/>
                  <a:pt x="160" y="204"/>
                  <a:pt x="160" y="204"/>
                </a:cubicBezTo>
                <a:cubicBezTo>
                  <a:pt x="176" y="220"/>
                  <a:pt x="176" y="220"/>
                  <a:pt x="176" y="220"/>
                </a:cubicBezTo>
                <a:cubicBezTo>
                  <a:pt x="176" y="224"/>
                  <a:pt x="176" y="224"/>
                  <a:pt x="176" y="224"/>
                </a:cubicBezTo>
                <a:cubicBezTo>
                  <a:pt x="72" y="224"/>
                  <a:pt x="72" y="224"/>
                  <a:pt x="72" y="224"/>
                </a:cubicBezTo>
                <a:cubicBezTo>
                  <a:pt x="72" y="220"/>
                  <a:pt x="72" y="220"/>
                  <a:pt x="72" y="220"/>
                </a:cubicBezTo>
                <a:cubicBezTo>
                  <a:pt x="88" y="204"/>
                  <a:pt x="88" y="204"/>
                  <a:pt x="88" y="204"/>
                </a:cubicBezTo>
                <a:cubicBezTo>
                  <a:pt x="88" y="184"/>
                  <a:pt x="88" y="184"/>
                  <a:pt x="88" y="184"/>
                </a:cubicBezTo>
                <a:cubicBezTo>
                  <a:pt x="72" y="184"/>
                  <a:pt x="72" y="184"/>
                  <a:pt x="72" y="184"/>
                </a:cubicBezTo>
                <a:cubicBezTo>
                  <a:pt x="12" y="184"/>
                  <a:pt x="12" y="184"/>
                  <a:pt x="12" y="184"/>
                </a:cubicBezTo>
                <a:cubicBezTo>
                  <a:pt x="5" y="184"/>
                  <a:pt x="0" y="179"/>
                  <a:pt x="0" y="172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5"/>
                  <a:pt x="5" y="0"/>
                  <a:pt x="12" y="0"/>
                </a:cubicBezTo>
                <a:cubicBezTo>
                  <a:pt x="236" y="0"/>
                  <a:pt x="236" y="0"/>
                  <a:pt x="236" y="0"/>
                </a:cubicBezTo>
                <a:cubicBezTo>
                  <a:pt x="243" y="0"/>
                  <a:pt x="248" y="5"/>
                  <a:pt x="248" y="12"/>
                </a:cubicBezTo>
                <a:cubicBezTo>
                  <a:pt x="248" y="172"/>
                  <a:pt x="248" y="172"/>
                  <a:pt x="248" y="172"/>
                </a:cubicBezTo>
                <a:cubicBezTo>
                  <a:pt x="248" y="179"/>
                  <a:pt x="243" y="184"/>
                  <a:pt x="236" y="184"/>
                </a:cubicBezTo>
                <a:moveTo>
                  <a:pt x="232" y="16"/>
                </a:moveTo>
                <a:cubicBezTo>
                  <a:pt x="16" y="16"/>
                  <a:pt x="16" y="16"/>
                  <a:pt x="16" y="16"/>
                </a:cubicBezTo>
                <a:cubicBezTo>
                  <a:pt x="16" y="152"/>
                  <a:pt x="16" y="152"/>
                  <a:pt x="16" y="152"/>
                </a:cubicBezTo>
                <a:cubicBezTo>
                  <a:pt x="232" y="152"/>
                  <a:pt x="232" y="152"/>
                  <a:pt x="232" y="152"/>
                </a:cubicBezTo>
                <a:lnTo>
                  <a:pt x="232" y="16"/>
                </a:lnTo>
                <a:close/>
              </a:path>
            </a:pathLst>
          </a:custGeom>
          <a:solidFill>
            <a:schemeClr val="tx2">
              <a:alpha val="19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25" name="Freeform 85">
            <a:extLst>
              <a:ext uri="{FF2B5EF4-FFF2-40B4-BE49-F238E27FC236}">
                <a16:creationId xmlns:a16="http://schemas.microsoft.com/office/drawing/2014/main" id="{DB3DD11E-9C8E-47B5-8775-381E73E9D074}"/>
              </a:ext>
            </a:extLst>
          </p:cNvPr>
          <p:cNvSpPr>
            <a:spLocks noEditPoints="1"/>
          </p:cNvSpPr>
          <p:nvPr/>
        </p:nvSpPr>
        <p:spPr bwMode="auto">
          <a:xfrm>
            <a:off x="8735968" y="4784009"/>
            <a:ext cx="284763" cy="282079"/>
          </a:xfrm>
          <a:custGeom>
            <a:avLst/>
            <a:gdLst>
              <a:gd name="T0" fmla="*/ 376160 w 248"/>
              <a:gd name="T1" fmla="*/ 294708 h 224"/>
              <a:gd name="T2" fmla="*/ 280526 w 248"/>
              <a:gd name="T3" fmla="*/ 294708 h 224"/>
              <a:gd name="T4" fmla="*/ 255024 w 248"/>
              <a:gd name="T5" fmla="*/ 294708 h 224"/>
              <a:gd name="T6" fmla="*/ 255024 w 248"/>
              <a:gd name="T7" fmla="*/ 326742 h 224"/>
              <a:gd name="T8" fmla="*/ 280526 w 248"/>
              <a:gd name="T9" fmla="*/ 352368 h 224"/>
              <a:gd name="T10" fmla="*/ 280526 w 248"/>
              <a:gd name="T11" fmla="*/ 358775 h 224"/>
              <a:gd name="T12" fmla="*/ 114761 w 248"/>
              <a:gd name="T13" fmla="*/ 358775 h 224"/>
              <a:gd name="T14" fmla="*/ 114761 w 248"/>
              <a:gd name="T15" fmla="*/ 352368 h 224"/>
              <a:gd name="T16" fmla="*/ 140263 w 248"/>
              <a:gd name="T17" fmla="*/ 326742 h 224"/>
              <a:gd name="T18" fmla="*/ 140263 w 248"/>
              <a:gd name="T19" fmla="*/ 294708 h 224"/>
              <a:gd name="T20" fmla="*/ 114761 w 248"/>
              <a:gd name="T21" fmla="*/ 294708 h 224"/>
              <a:gd name="T22" fmla="*/ 19127 w 248"/>
              <a:gd name="T23" fmla="*/ 294708 h 224"/>
              <a:gd name="T24" fmla="*/ 0 w 248"/>
              <a:gd name="T25" fmla="*/ 275488 h 224"/>
              <a:gd name="T26" fmla="*/ 0 w 248"/>
              <a:gd name="T27" fmla="*/ 19220 h 224"/>
              <a:gd name="T28" fmla="*/ 19127 w 248"/>
              <a:gd name="T29" fmla="*/ 0 h 224"/>
              <a:gd name="T30" fmla="*/ 376160 w 248"/>
              <a:gd name="T31" fmla="*/ 0 h 224"/>
              <a:gd name="T32" fmla="*/ 395287 w 248"/>
              <a:gd name="T33" fmla="*/ 19220 h 224"/>
              <a:gd name="T34" fmla="*/ 395287 w 248"/>
              <a:gd name="T35" fmla="*/ 275488 h 224"/>
              <a:gd name="T36" fmla="*/ 376160 w 248"/>
              <a:gd name="T37" fmla="*/ 294708 h 224"/>
              <a:gd name="T38" fmla="*/ 369785 w 248"/>
              <a:gd name="T39" fmla="*/ 25627 h 224"/>
              <a:gd name="T40" fmla="*/ 25502 w 248"/>
              <a:gd name="T41" fmla="*/ 25627 h 224"/>
              <a:gd name="T42" fmla="*/ 25502 w 248"/>
              <a:gd name="T43" fmla="*/ 243454 h 224"/>
              <a:gd name="T44" fmla="*/ 369785 w 248"/>
              <a:gd name="T45" fmla="*/ 243454 h 224"/>
              <a:gd name="T46" fmla="*/ 369785 w 248"/>
              <a:gd name="T47" fmla="*/ 25627 h 224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248" h="224">
                <a:moveTo>
                  <a:pt x="236" y="184"/>
                </a:moveTo>
                <a:cubicBezTo>
                  <a:pt x="176" y="184"/>
                  <a:pt x="176" y="184"/>
                  <a:pt x="176" y="184"/>
                </a:cubicBezTo>
                <a:cubicBezTo>
                  <a:pt x="160" y="184"/>
                  <a:pt x="160" y="184"/>
                  <a:pt x="160" y="184"/>
                </a:cubicBezTo>
                <a:cubicBezTo>
                  <a:pt x="160" y="204"/>
                  <a:pt x="160" y="204"/>
                  <a:pt x="160" y="204"/>
                </a:cubicBezTo>
                <a:cubicBezTo>
                  <a:pt x="176" y="220"/>
                  <a:pt x="176" y="220"/>
                  <a:pt x="176" y="220"/>
                </a:cubicBezTo>
                <a:cubicBezTo>
                  <a:pt x="176" y="224"/>
                  <a:pt x="176" y="224"/>
                  <a:pt x="176" y="224"/>
                </a:cubicBezTo>
                <a:cubicBezTo>
                  <a:pt x="72" y="224"/>
                  <a:pt x="72" y="224"/>
                  <a:pt x="72" y="224"/>
                </a:cubicBezTo>
                <a:cubicBezTo>
                  <a:pt x="72" y="220"/>
                  <a:pt x="72" y="220"/>
                  <a:pt x="72" y="220"/>
                </a:cubicBezTo>
                <a:cubicBezTo>
                  <a:pt x="88" y="204"/>
                  <a:pt x="88" y="204"/>
                  <a:pt x="88" y="204"/>
                </a:cubicBezTo>
                <a:cubicBezTo>
                  <a:pt x="88" y="184"/>
                  <a:pt x="88" y="184"/>
                  <a:pt x="88" y="184"/>
                </a:cubicBezTo>
                <a:cubicBezTo>
                  <a:pt x="72" y="184"/>
                  <a:pt x="72" y="184"/>
                  <a:pt x="72" y="184"/>
                </a:cubicBezTo>
                <a:cubicBezTo>
                  <a:pt x="12" y="184"/>
                  <a:pt x="12" y="184"/>
                  <a:pt x="12" y="184"/>
                </a:cubicBezTo>
                <a:cubicBezTo>
                  <a:pt x="5" y="184"/>
                  <a:pt x="0" y="179"/>
                  <a:pt x="0" y="172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5"/>
                  <a:pt x="5" y="0"/>
                  <a:pt x="12" y="0"/>
                </a:cubicBezTo>
                <a:cubicBezTo>
                  <a:pt x="236" y="0"/>
                  <a:pt x="236" y="0"/>
                  <a:pt x="236" y="0"/>
                </a:cubicBezTo>
                <a:cubicBezTo>
                  <a:pt x="243" y="0"/>
                  <a:pt x="248" y="5"/>
                  <a:pt x="248" y="12"/>
                </a:cubicBezTo>
                <a:cubicBezTo>
                  <a:pt x="248" y="172"/>
                  <a:pt x="248" y="172"/>
                  <a:pt x="248" y="172"/>
                </a:cubicBezTo>
                <a:cubicBezTo>
                  <a:pt x="248" y="179"/>
                  <a:pt x="243" y="184"/>
                  <a:pt x="236" y="184"/>
                </a:cubicBezTo>
                <a:moveTo>
                  <a:pt x="232" y="16"/>
                </a:moveTo>
                <a:cubicBezTo>
                  <a:pt x="16" y="16"/>
                  <a:pt x="16" y="16"/>
                  <a:pt x="16" y="16"/>
                </a:cubicBezTo>
                <a:cubicBezTo>
                  <a:pt x="16" y="152"/>
                  <a:pt x="16" y="152"/>
                  <a:pt x="16" y="152"/>
                </a:cubicBezTo>
                <a:cubicBezTo>
                  <a:pt x="232" y="152"/>
                  <a:pt x="232" y="152"/>
                  <a:pt x="232" y="152"/>
                </a:cubicBezTo>
                <a:lnTo>
                  <a:pt x="232" y="16"/>
                </a:lnTo>
                <a:close/>
              </a:path>
            </a:pathLst>
          </a:custGeom>
          <a:solidFill>
            <a:schemeClr val="tx2">
              <a:alpha val="19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26" name="Freeform 16">
            <a:extLst>
              <a:ext uri="{FF2B5EF4-FFF2-40B4-BE49-F238E27FC236}">
                <a16:creationId xmlns:a16="http://schemas.microsoft.com/office/drawing/2014/main" id="{A8524615-E04F-4929-A1A5-D16D97122072}"/>
              </a:ext>
            </a:extLst>
          </p:cNvPr>
          <p:cNvSpPr>
            <a:spLocks/>
          </p:cNvSpPr>
          <p:nvPr/>
        </p:nvSpPr>
        <p:spPr bwMode="auto">
          <a:xfrm>
            <a:off x="3496357" y="5365009"/>
            <a:ext cx="295056" cy="295807"/>
          </a:xfrm>
          <a:custGeom>
            <a:avLst/>
            <a:gdLst>
              <a:gd name="T0" fmla="*/ 215987 w 256"/>
              <a:gd name="T1" fmla="*/ 0 h 236"/>
              <a:gd name="T2" fmla="*/ 409575 w 256"/>
              <a:gd name="T3" fmla="*/ 156234 h 236"/>
              <a:gd name="T4" fmla="*/ 215987 w 256"/>
              <a:gd name="T5" fmla="*/ 312469 h 236"/>
              <a:gd name="T6" fmla="*/ 172789 w 256"/>
              <a:gd name="T7" fmla="*/ 306092 h 236"/>
              <a:gd name="T8" fmla="*/ 28798 w 256"/>
              <a:gd name="T9" fmla="*/ 361890 h 236"/>
              <a:gd name="T10" fmla="*/ 78395 w 256"/>
              <a:gd name="T11" fmla="*/ 277396 h 236"/>
              <a:gd name="T12" fmla="*/ 0 w 256"/>
              <a:gd name="T13" fmla="*/ 156234 h 236"/>
              <a:gd name="T14" fmla="*/ 215987 w 256"/>
              <a:gd name="T15" fmla="*/ 0 h 2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56" h="236">
                <a:moveTo>
                  <a:pt x="135" y="0"/>
                </a:moveTo>
                <a:cubicBezTo>
                  <a:pt x="210" y="0"/>
                  <a:pt x="256" y="44"/>
                  <a:pt x="256" y="98"/>
                </a:cubicBezTo>
                <a:cubicBezTo>
                  <a:pt x="256" y="152"/>
                  <a:pt x="210" y="196"/>
                  <a:pt x="135" y="196"/>
                </a:cubicBezTo>
                <a:cubicBezTo>
                  <a:pt x="126" y="196"/>
                  <a:pt x="117" y="193"/>
                  <a:pt x="108" y="192"/>
                </a:cubicBezTo>
                <a:cubicBezTo>
                  <a:pt x="73" y="236"/>
                  <a:pt x="18" y="227"/>
                  <a:pt x="18" y="227"/>
                </a:cubicBezTo>
                <a:cubicBezTo>
                  <a:pt x="57" y="209"/>
                  <a:pt x="56" y="178"/>
                  <a:pt x="49" y="174"/>
                </a:cubicBezTo>
                <a:cubicBezTo>
                  <a:pt x="18" y="156"/>
                  <a:pt x="0" y="129"/>
                  <a:pt x="0" y="98"/>
                </a:cubicBezTo>
                <a:cubicBezTo>
                  <a:pt x="0" y="44"/>
                  <a:pt x="59" y="0"/>
                  <a:pt x="135" y="0"/>
                </a:cubicBezTo>
              </a:path>
            </a:pathLst>
          </a:custGeom>
          <a:solidFill>
            <a:schemeClr val="tx2">
              <a:alpha val="19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pic>
        <p:nvPicPr>
          <p:cNvPr id="36" name="Picture 35" descr="Icon&#10;&#10;Description automatically generated">
            <a:extLst>
              <a:ext uri="{FF2B5EF4-FFF2-40B4-BE49-F238E27FC236}">
                <a16:creationId xmlns:a16="http://schemas.microsoft.com/office/drawing/2014/main" id="{887E0F5E-E938-4498-BFF4-B0DD8EF581E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118" y="82742"/>
            <a:ext cx="1167168" cy="1167168"/>
          </a:xfrm>
          <a:prstGeom prst="rect">
            <a:avLst/>
          </a:prstGeom>
        </p:spPr>
      </p:pic>
      <p:pic>
        <p:nvPicPr>
          <p:cNvPr id="38" name="Picture 37" descr="Icon&#10;&#10;Description automatically generated">
            <a:extLst>
              <a:ext uri="{FF2B5EF4-FFF2-40B4-BE49-F238E27FC236}">
                <a16:creationId xmlns:a16="http://schemas.microsoft.com/office/drawing/2014/main" id="{C91F993B-0539-4BB8-9BA2-0F6D8EAF937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24" y="6008164"/>
            <a:ext cx="801362" cy="801362"/>
          </a:xfrm>
          <a:prstGeom prst="rect">
            <a:avLst/>
          </a:prstGeom>
        </p:spPr>
      </p:pic>
      <p:pic>
        <p:nvPicPr>
          <p:cNvPr id="40" name="Picture 39" descr="Icon&#10;&#10;Description automatically generated">
            <a:extLst>
              <a:ext uri="{FF2B5EF4-FFF2-40B4-BE49-F238E27FC236}">
                <a16:creationId xmlns:a16="http://schemas.microsoft.com/office/drawing/2014/main" id="{A676C0A6-4B2B-4305-83B0-4D14995AD1D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3070" y="5173849"/>
            <a:ext cx="1668630" cy="1668630"/>
          </a:xfrm>
          <a:prstGeom prst="rect">
            <a:avLst/>
          </a:prstGeom>
        </p:spPr>
      </p:pic>
      <p:pic>
        <p:nvPicPr>
          <p:cNvPr id="42" name="Picture 41" descr="Icon&#10;&#10;Description automatically generated">
            <a:extLst>
              <a:ext uri="{FF2B5EF4-FFF2-40B4-BE49-F238E27FC236}">
                <a16:creationId xmlns:a16="http://schemas.microsoft.com/office/drawing/2014/main" id="{8433F9C8-335D-420F-92AF-04885087A23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3957" y="5189370"/>
            <a:ext cx="1668630" cy="166863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DF1A972-3165-4EC0-8EBF-00C62E9531CA}"/>
              </a:ext>
            </a:extLst>
          </p:cNvPr>
          <p:cNvSpPr/>
          <p:nvPr/>
        </p:nvSpPr>
        <p:spPr>
          <a:xfrm>
            <a:off x="2211231" y="2946652"/>
            <a:ext cx="7972698" cy="129266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000" b="1" dirty="0" err="1" smtClean="0">
                <a:ln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000" b="1" dirty="0" smtClean="0">
                <a:ln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smtClean="0">
                <a:ln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31 </a:t>
            </a:r>
            <a:r>
              <a:rPr lang="en-US" sz="3000" b="1" dirty="0" smtClean="0">
                <a:ln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000" b="1" dirty="0" err="1" smtClean="0">
                <a:ln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000" b="1" dirty="0" smtClean="0">
                <a:ln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>
                <a:ln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16:</a:t>
            </a:r>
            <a:endParaRPr lang="en-US" sz="3000" b="1" cap="none" spc="0" dirty="0">
              <a:ln/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800" b="1" dirty="0" err="1">
                <a:ln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800" b="1" dirty="0">
                <a:ln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4800" b="1" dirty="0">
                <a:ln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4800" b="1" dirty="0">
                <a:ln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4800" b="1" dirty="0">
                <a:ln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khiển</a:t>
            </a:r>
            <a:endParaRPr lang="en-US" sz="4800" b="1" cap="none" spc="0" dirty="0">
              <a:ln/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: Diagonal Corners Rounded 3">
            <a:extLst>
              <a:ext uri="{FF2B5EF4-FFF2-40B4-BE49-F238E27FC236}">
                <a16:creationId xmlns:a16="http://schemas.microsoft.com/office/drawing/2014/main" id="{E2A0F4A1-2752-4110-B7B8-1F52B8FE8203}"/>
              </a:ext>
            </a:extLst>
          </p:cNvPr>
          <p:cNvSpPr/>
          <p:nvPr/>
        </p:nvSpPr>
        <p:spPr>
          <a:xfrm>
            <a:off x="1858323" y="2970658"/>
            <a:ext cx="9735014" cy="1268656"/>
          </a:xfrm>
          <a:prstGeom prst="round2DiagRect">
            <a:avLst/>
          </a:prstGeom>
          <a:noFill/>
          <a:ln w="38100">
            <a:solidFill>
              <a:schemeClr val="bg1">
                <a:lumMod val="50000"/>
                <a:alpha val="2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0" name="Picture 99" descr="Logo&#10;&#10;Description automatically generated">
            <a:extLst>
              <a:ext uri="{FF2B5EF4-FFF2-40B4-BE49-F238E27FC236}">
                <a16:creationId xmlns:a16="http://schemas.microsoft.com/office/drawing/2014/main" id="{80B2B2AA-C170-440B-879D-CD1C2E2B362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678" y="5221030"/>
            <a:ext cx="1460919" cy="1460919"/>
          </a:xfrm>
          <a:prstGeom prst="rect">
            <a:avLst/>
          </a:prstGeom>
        </p:spPr>
      </p:pic>
      <p:sp>
        <p:nvSpPr>
          <p:cNvPr id="115" name="Rectangle 114">
            <a:extLst>
              <a:ext uri="{FF2B5EF4-FFF2-40B4-BE49-F238E27FC236}">
                <a16:creationId xmlns:a16="http://schemas.microsoft.com/office/drawing/2014/main" id="{C5C344B1-4BCD-49C1-8D3E-F22C9B0F540A}"/>
              </a:ext>
            </a:extLst>
          </p:cNvPr>
          <p:cNvSpPr/>
          <p:nvPr/>
        </p:nvSpPr>
        <p:spPr>
          <a:xfrm>
            <a:off x="2252098" y="1556375"/>
            <a:ext cx="7972698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6000" b="1" dirty="0">
                <a:ln/>
                <a:solidFill>
                  <a:srgbClr val="03FF74"/>
                </a:solidFill>
                <a:latin typeface="Times New Roman" pitchFamily="18" charset="0"/>
                <a:cs typeface="Times New Roman" pitchFamily="18" charset="0"/>
              </a:rPr>
              <a:t>MÔN </a:t>
            </a:r>
            <a:r>
              <a:rPr lang="en-US" sz="6000" b="1" cap="none" spc="0" dirty="0">
                <a:ln/>
                <a:solidFill>
                  <a:srgbClr val="03FF74"/>
                </a:solidFill>
                <a:effectLst/>
                <a:latin typeface="Times New Roman" pitchFamily="18" charset="0"/>
                <a:cs typeface="Times New Roman" pitchFamily="18" charset="0"/>
              </a:rPr>
              <a:t>TIN HỌC 6</a:t>
            </a:r>
          </a:p>
        </p:txBody>
      </p:sp>
    </p:spTree>
    <p:extLst>
      <p:ext uri="{BB962C8B-B14F-4D97-AF65-F5344CB8AC3E}">
        <p14:creationId xmlns:p14="http://schemas.microsoft.com/office/powerpoint/2010/main" val="3061330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41534EA6-2ABB-4D88-BC36-2AE72CCE1734}"/>
              </a:ext>
            </a:extLst>
          </p:cNvPr>
          <p:cNvSpPr/>
          <p:nvPr/>
        </p:nvSpPr>
        <p:spPr>
          <a:xfrm>
            <a:off x="718457" y="616213"/>
            <a:ext cx="317917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3600" b="1" dirty="0">
                <a:ln/>
                <a:solidFill>
                  <a:srgbClr val="FF5FA9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lặp</a:t>
            </a:r>
            <a:endParaRPr lang="en-US" sz="3600" b="1" cap="none" spc="0" dirty="0">
              <a:ln/>
              <a:solidFill>
                <a:srgbClr val="FF5FA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7458998-D38A-46D5-A8AD-296A0A84C09E}"/>
              </a:ext>
            </a:extLst>
          </p:cNvPr>
          <p:cNvSpPr/>
          <p:nvPr/>
        </p:nvSpPr>
        <p:spPr>
          <a:xfrm>
            <a:off x="-66906" y="925552"/>
            <a:ext cx="669073" cy="303537"/>
          </a:xfrm>
          <a:prstGeom prst="rect">
            <a:avLst/>
          </a:prstGeom>
          <a:solidFill>
            <a:srgbClr val="FF5F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A0B76A2-6E08-475D-A6B8-0A5ABE958EE7}"/>
              </a:ext>
            </a:extLst>
          </p:cNvPr>
          <p:cNvCxnSpPr>
            <a:cxnSpLocks/>
          </p:cNvCxnSpPr>
          <p:nvPr/>
        </p:nvCxnSpPr>
        <p:spPr>
          <a:xfrm flipV="1">
            <a:off x="876125" y="1229089"/>
            <a:ext cx="2850055" cy="1"/>
          </a:xfrm>
          <a:prstGeom prst="line">
            <a:avLst/>
          </a:prstGeom>
          <a:ln w="19050">
            <a:solidFill>
              <a:srgbClr val="FF5F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377E727-BC89-4D6E-B226-CACE5608E42B}"/>
              </a:ext>
            </a:extLst>
          </p:cNvPr>
          <p:cNvSpPr/>
          <p:nvPr/>
        </p:nvSpPr>
        <p:spPr>
          <a:xfrm>
            <a:off x="1139190" y="4033870"/>
            <a:ext cx="10261122" cy="2057184"/>
          </a:xfrm>
          <a:prstGeom prst="roundRect">
            <a:avLst/>
          </a:prstGeom>
          <a:solidFill>
            <a:schemeClr val="bg1">
              <a:lumMod val="6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262B1D0-F2BD-4E00-9D00-2C2F9CDFB29F}"/>
              </a:ext>
            </a:extLst>
          </p:cNvPr>
          <p:cNvSpPr txBox="1"/>
          <p:nvPr/>
        </p:nvSpPr>
        <p:spPr>
          <a:xfrm>
            <a:off x="1333687" y="4155436"/>
            <a:ext cx="9719123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b="1" dirty="0" err="1">
                <a:solidFill>
                  <a:srgbClr val="FF0745"/>
                </a:solidFill>
              </a:rPr>
              <a:t>Hoạt</a:t>
            </a:r>
            <a:r>
              <a:rPr lang="en-US" sz="3000" b="1" dirty="0">
                <a:solidFill>
                  <a:srgbClr val="FF0745"/>
                </a:solidFill>
              </a:rPr>
              <a:t> </a:t>
            </a:r>
            <a:r>
              <a:rPr lang="en-US" sz="3000" b="1" dirty="0" err="1">
                <a:solidFill>
                  <a:srgbClr val="FF0745"/>
                </a:solidFill>
              </a:rPr>
              <a:t>động</a:t>
            </a:r>
            <a:r>
              <a:rPr lang="en-US" sz="3000" b="1" dirty="0">
                <a:solidFill>
                  <a:srgbClr val="FF0745"/>
                </a:solidFill>
              </a:rPr>
              <a:t> </a:t>
            </a:r>
            <a:r>
              <a:rPr lang="en-US" sz="3000" b="1" dirty="0" err="1">
                <a:solidFill>
                  <a:srgbClr val="FF0745"/>
                </a:solidFill>
              </a:rPr>
              <a:t>nhóm</a:t>
            </a:r>
            <a:r>
              <a:rPr lang="en-US" sz="3000" b="1" dirty="0">
                <a:solidFill>
                  <a:srgbClr val="FF0745"/>
                </a:solidFill>
              </a:rPr>
              <a:t> </a:t>
            </a:r>
            <a:r>
              <a:rPr lang="en-US" sz="3000" b="1" dirty="0" err="1">
                <a:solidFill>
                  <a:srgbClr val="FF0745"/>
                </a:solidFill>
              </a:rPr>
              <a:t>số</a:t>
            </a:r>
            <a:r>
              <a:rPr lang="en-US" sz="3000" b="1" dirty="0">
                <a:solidFill>
                  <a:srgbClr val="FF0745"/>
                </a:solidFill>
              </a:rPr>
              <a:t> 4:</a:t>
            </a:r>
          </a:p>
          <a:p>
            <a:pPr marL="514350" indent="-514350" algn="just">
              <a:buAutoNum type="arabicPeriod"/>
            </a:pP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trò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chơi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ở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phần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khởi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động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hoạt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động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nào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lặp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lại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pPr marL="514350" indent="-514350" algn="just">
              <a:buAutoNum type="arabicPeriod"/>
            </a:pP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Điều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kiện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để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dừng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trò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chơi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gì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20BE9DF1-1C43-4936-AC76-0811F9BE9B0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616" y="1648798"/>
            <a:ext cx="2057184" cy="2057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583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3" grpId="0" animBg="1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41534EA6-2ABB-4D88-BC36-2AE72CCE1734}"/>
              </a:ext>
            </a:extLst>
          </p:cNvPr>
          <p:cNvSpPr/>
          <p:nvPr/>
        </p:nvSpPr>
        <p:spPr>
          <a:xfrm>
            <a:off x="718457" y="616213"/>
            <a:ext cx="317917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3600" b="1" dirty="0">
                <a:ln/>
                <a:solidFill>
                  <a:srgbClr val="FF5FA9"/>
                </a:solidFill>
                <a:latin typeface="iCiel Cadena" panose="02000503000000020004" pitchFamily="2" charset="0"/>
              </a:rPr>
              <a:t>2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.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Cấu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trúc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lặp</a:t>
            </a:r>
            <a:endParaRPr lang="en-US" sz="3600" b="1" cap="none" spc="0" dirty="0">
              <a:ln/>
              <a:solidFill>
                <a:srgbClr val="FF5FA9"/>
              </a:solidFill>
              <a:effectLst/>
              <a:latin typeface="iCiel Cadena" panose="02000503000000020004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7458998-D38A-46D5-A8AD-296A0A84C09E}"/>
              </a:ext>
            </a:extLst>
          </p:cNvPr>
          <p:cNvSpPr/>
          <p:nvPr/>
        </p:nvSpPr>
        <p:spPr>
          <a:xfrm>
            <a:off x="-66906" y="925552"/>
            <a:ext cx="669073" cy="303537"/>
          </a:xfrm>
          <a:prstGeom prst="rect">
            <a:avLst/>
          </a:prstGeom>
          <a:solidFill>
            <a:srgbClr val="FF5F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A0B76A2-6E08-475D-A6B8-0A5ABE958EE7}"/>
              </a:ext>
            </a:extLst>
          </p:cNvPr>
          <p:cNvCxnSpPr>
            <a:cxnSpLocks/>
          </p:cNvCxnSpPr>
          <p:nvPr/>
        </p:nvCxnSpPr>
        <p:spPr>
          <a:xfrm flipV="1">
            <a:off x="876125" y="1229089"/>
            <a:ext cx="2850055" cy="1"/>
          </a:xfrm>
          <a:prstGeom prst="line">
            <a:avLst/>
          </a:prstGeom>
          <a:ln w="19050">
            <a:solidFill>
              <a:srgbClr val="FF5F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377E727-BC89-4D6E-B226-CACE5608E42B}"/>
              </a:ext>
            </a:extLst>
          </p:cNvPr>
          <p:cNvSpPr/>
          <p:nvPr/>
        </p:nvSpPr>
        <p:spPr>
          <a:xfrm>
            <a:off x="1139190" y="4033870"/>
            <a:ext cx="10261122" cy="2311174"/>
          </a:xfrm>
          <a:prstGeom prst="roundRect">
            <a:avLst/>
          </a:prstGeom>
          <a:solidFill>
            <a:schemeClr val="bg1">
              <a:lumMod val="6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262B1D0-F2BD-4E00-9D00-2C2F9CDFB29F}"/>
              </a:ext>
            </a:extLst>
          </p:cNvPr>
          <p:cNvSpPr txBox="1"/>
          <p:nvPr/>
        </p:nvSpPr>
        <p:spPr>
          <a:xfrm>
            <a:off x="1333687" y="4155436"/>
            <a:ext cx="9719123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b="1" dirty="0" err="1">
                <a:solidFill>
                  <a:srgbClr val="FF0745"/>
                </a:solidFill>
              </a:rPr>
              <a:t>Hoạt</a:t>
            </a:r>
            <a:r>
              <a:rPr lang="en-US" sz="3000" b="1" dirty="0">
                <a:solidFill>
                  <a:srgbClr val="FF0745"/>
                </a:solidFill>
              </a:rPr>
              <a:t> </a:t>
            </a:r>
            <a:r>
              <a:rPr lang="en-US" sz="3000" b="1" dirty="0" err="1">
                <a:solidFill>
                  <a:srgbClr val="FF0745"/>
                </a:solidFill>
              </a:rPr>
              <a:t>động</a:t>
            </a:r>
            <a:r>
              <a:rPr lang="en-US" sz="3000" b="1" dirty="0">
                <a:solidFill>
                  <a:srgbClr val="FF0745"/>
                </a:solidFill>
              </a:rPr>
              <a:t> </a:t>
            </a:r>
            <a:r>
              <a:rPr lang="en-US" sz="3000" b="1" dirty="0" err="1">
                <a:solidFill>
                  <a:srgbClr val="FF0745"/>
                </a:solidFill>
              </a:rPr>
              <a:t>nhóm</a:t>
            </a:r>
            <a:r>
              <a:rPr lang="en-US" sz="3000" b="1" dirty="0">
                <a:solidFill>
                  <a:srgbClr val="FF0745"/>
                </a:solidFill>
              </a:rPr>
              <a:t> </a:t>
            </a:r>
            <a:r>
              <a:rPr lang="en-US" sz="3000" b="1" dirty="0" err="1">
                <a:solidFill>
                  <a:srgbClr val="FF0745"/>
                </a:solidFill>
              </a:rPr>
              <a:t>số</a:t>
            </a:r>
            <a:r>
              <a:rPr lang="en-US" sz="3000" b="1" dirty="0">
                <a:solidFill>
                  <a:srgbClr val="FF0745"/>
                </a:solidFill>
              </a:rPr>
              <a:t> 5:</a:t>
            </a:r>
          </a:p>
          <a:p>
            <a:pPr marL="514350" indent="-514350" algn="just">
              <a:buAutoNum type="arabicPeriod"/>
            </a:pP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Cấu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trúc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lặp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dùng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để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gì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pPr marL="514350" indent="-514350" algn="just">
              <a:buAutoNum type="arabicPeriod"/>
            </a:pP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cấu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trúc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lặp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gồm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những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bước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nào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pPr marL="514350" indent="-514350" algn="just">
              <a:buAutoNum type="arabicPeriod"/>
            </a:pP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Hãy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nêu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sơ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đồ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cấu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trúc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lặp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giải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thích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20BE9DF1-1C43-4936-AC76-0811F9BE9B0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616" y="1648798"/>
            <a:ext cx="2057184" cy="2057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468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7458998-D38A-46D5-A8AD-296A0A84C09E}"/>
              </a:ext>
            </a:extLst>
          </p:cNvPr>
          <p:cNvSpPr/>
          <p:nvPr/>
        </p:nvSpPr>
        <p:spPr>
          <a:xfrm>
            <a:off x="-66906" y="925552"/>
            <a:ext cx="669073" cy="303537"/>
          </a:xfrm>
          <a:prstGeom prst="rect">
            <a:avLst/>
          </a:prstGeom>
          <a:solidFill>
            <a:srgbClr val="FF5F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C3172F7-5E50-4827-BFA3-83728AEE2A0F}"/>
              </a:ext>
            </a:extLst>
          </p:cNvPr>
          <p:cNvSpPr/>
          <p:nvPr/>
        </p:nvSpPr>
        <p:spPr>
          <a:xfrm>
            <a:off x="718456" y="1841968"/>
            <a:ext cx="11125012" cy="3387954"/>
          </a:xfrm>
          <a:prstGeom prst="roundRect">
            <a:avLst/>
          </a:prstGeom>
          <a:solidFill>
            <a:schemeClr val="bg1">
              <a:lumMod val="6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DC758ED-CEBB-4EB5-A041-DEAFC4AD6A74}"/>
              </a:ext>
            </a:extLst>
          </p:cNvPr>
          <p:cNvSpPr txBox="1"/>
          <p:nvPr/>
        </p:nvSpPr>
        <p:spPr>
          <a:xfrm>
            <a:off x="1027066" y="2047411"/>
            <a:ext cx="10507793" cy="12441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3000" b="1" dirty="0" err="1">
                <a:solidFill>
                  <a:srgbClr val="FF0745"/>
                </a:solidFill>
              </a:rPr>
              <a:t>Cấu</a:t>
            </a:r>
            <a:r>
              <a:rPr lang="en-US" sz="3000" b="1" dirty="0">
                <a:solidFill>
                  <a:srgbClr val="FF0745"/>
                </a:solidFill>
              </a:rPr>
              <a:t> </a:t>
            </a:r>
            <a:r>
              <a:rPr lang="en-US" sz="3000" b="1" dirty="0" err="1">
                <a:solidFill>
                  <a:srgbClr val="FF0745"/>
                </a:solidFill>
              </a:rPr>
              <a:t>trúc</a:t>
            </a:r>
            <a:r>
              <a:rPr lang="en-US" sz="3000" b="1" dirty="0">
                <a:solidFill>
                  <a:srgbClr val="FF0745"/>
                </a:solidFill>
              </a:rPr>
              <a:t> </a:t>
            </a:r>
            <a:r>
              <a:rPr lang="en-US" sz="3000" b="1" dirty="0" err="1">
                <a:solidFill>
                  <a:srgbClr val="FF0745"/>
                </a:solidFill>
              </a:rPr>
              <a:t>lặp</a:t>
            </a:r>
            <a:r>
              <a:rPr lang="en-US" sz="3000" b="1" dirty="0">
                <a:solidFill>
                  <a:srgbClr val="FF0745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dùng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để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mô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tả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các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bước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của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thuật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toán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được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thực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hiện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lặp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lại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nhiều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lần</a:t>
            </a:r>
            <a:r>
              <a:rPr lang="en-US" sz="3000" dirty="0">
                <a:solidFill>
                  <a:srgbClr val="008000"/>
                </a:solidFill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1C0A9F5-B98B-4837-B975-AC6BEBE1C9F6}"/>
              </a:ext>
            </a:extLst>
          </p:cNvPr>
          <p:cNvSpPr txBox="1"/>
          <p:nvPr/>
        </p:nvSpPr>
        <p:spPr>
          <a:xfrm>
            <a:off x="1027066" y="3361409"/>
            <a:ext cx="10507793" cy="1241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vi-VN" sz="30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 </a:t>
            </a:r>
            <a:r>
              <a:rPr lang="vi-VN" sz="3000" b="1" dirty="0">
                <a:solidFill>
                  <a:srgbClr val="FF074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cấu trúc lặp</a:t>
            </a:r>
            <a:r>
              <a:rPr lang="vi-VN" sz="30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bao giờ cũng có bước </a:t>
            </a:r>
            <a:r>
              <a:rPr lang="vi-VN" sz="3000" b="1" dirty="0">
                <a:solidFill>
                  <a:srgbClr val="FF074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kiểm tra điều kiện </a:t>
            </a:r>
            <a:r>
              <a:rPr lang="vi-VN" sz="30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kết thúc quá trình lặp.</a:t>
            </a:r>
            <a:endParaRPr lang="en-US" sz="3000" dirty="0">
              <a:solidFill>
                <a:srgbClr val="008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2" name="Picture 31" descr="Shape, icon&#10;&#10;Description automatically generated">
            <a:extLst>
              <a:ext uri="{FF2B5EF4-FFF2-40B4-BE49-F238E27FC236}">
                <a16:creationId xmlns:a16="http://schemas.microsoft.com/office/drawing/2014/main" id="{7366A8E4-4B36-476E-A04E-41970E4D6F9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6878" y="4385333"/>
            <a:ext cx="914400" cy="914400"/>
          </a:xfrm>
          <a:prstGeom prst="rect">
            <a:avLst/>
          </a:prstGeom>
        </p:spPr>
      </p:pic>
      <p:pic>
        <p:nvPicPr>
          <p:cNvPr id="33" name="Picture 32" descr="Icon&#10;&#10;Description automatically generated">
            <a:extLst>
              <a:ext uri="{FF2B5EF4-FFF2-40B4-BE49-F238E27FC236}">
                <a16:creationId xmlns:a16="http://schemas.microsoft.com/office/drawing/2014/main" id="{11DF259C-2884-4F1D-9C18-7DBD7E7E353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7734" y="4385333"/>
            <a:ext cx="914400" cy="9144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B781778-FEF3-47CA-B925-E009360867BE}"/>
              </a:ext>
            </a:extLst>
          </p:cNvPr>
          <p:cNvSpPr/>
          <p:nvPr/>
        </p:nvSpPr>
        <p:spPr>
          <a:xfrm>
            <a:off x="718457" y="616213"/>
            <a:ext cx="317917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3600" b="1" dirty="0">
                <a:ln/>
                <a:solidFill>
                  <a:srgbClr val="FF5FA9"/>
                </a:solidFill>
                <a:latin typeface="iCiel Cadena" panose="02000503000000020004" pitchFamily="2" charset="0"/>
              </a:rPr>
              <a:t>2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.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Cấu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trúc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lặp</a:t>
            </a:r>
            <a:endParaRPr lang="en-US" sz="3600" b="1" cap="none" spc="0" dirty="0">
              <a:ln/>
              <a:solidFill>
                <a:srgbClr val="FF5FA9"/>
              </a:solidFill>
              <a:effectLst/>
              <a:latin typeface="iCiel Cadena" panose="02000503000000020004" pitchFamily="2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9B2DF94-D1D5-4599-B594-4256CF616035}"/>
              </a:ext>
            </a:extLst>
          </p:cNvPr>
          <p:cNvCxnSpPr>
            <a:cxnSpLocks/>
          </p:cNvCxnSpPr>
          <p:nvPr/>
        </p:nvCxnSpPr>
        <p:spPr>
          <a:xfrm flipV="1">
            <a:off x="876125" y="1229089"/>
            <a:ext cx="2850055" cy="1"/>
          </a:xfrm>
          <a:prstGeom prst="line">
            <a:avLst/>
          </a:prstGeom>
          <a:ln w="19050">
            <a:solidFill>
              <a:srgbClr val="FF5F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3442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7458998-D38A-46D5-A8AD-296A0A84C09E}"/>
              </a:ext>
            </a:extLst>
          </p:cNvPr>
          <p:cNvSpPr/>
          <p:nvPr/>
        </p:nvSpPr>
        <p:spPr>
          <a:xfrm>
            <a:off x="-66906" y="925552"/>
            <a:ext cx="669073" cy="303537"/>
          </a:xfrm>
          <a:prstGeom prst="rect">
            <a:avLst/>
          </a:prstGeom>
          <a:solidFill>
            <a:srgbClr val="FF5F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C3172F7-5E50-4827-BFA3-83728AEE2A0F}"/>
              </a:ext>
            </a:extLst>
          </p:cNvPr>
          <p:cNvSpPr/>
          <p:nvPr/>
        </p:nvSpPr>
        <p:spPr>
          <a:xfrm>
            <a:off x="5809784" y="1841968"/>
            <a:ext cx="6033683" cy="3387954"/>
          </a:xfrm>
          <a:prstGeom prst="roundRect">
            <a:avLst/>
          </a:prstGeom>
          <a:solidFill>
            <a:schemeClr val="bg1">
              <a:lumMod val="6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DC758ED-CEBB-4EB5-A041-DEAFC4AD6A74}"/>
              </a:ext>
            </a:extLst>
          </p:cNvPr>
          <p:cNvSpPr txBox="1"/>
          <p:nvPr/>
        </p:nvSpPr>
        <p:spPr>
          <a:xfrm>
            <a:off x="5835927" y="2047411"/>
            <a:ext cx="5698932" cy="2444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3000" dirty="0" err="1">
                <a:solidFill>
                  <a:srgbClr val="008000"/>
                </a:solidFill>
              </a:rPr>
              <a:t>Nếu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FF0745"/>
                </a:solidFill>
              </a:rPr>
              <a:t>Điều</a:t>
            </a:r>
            <a:r>
              <a:rPr lang="en-US" sz="3000" dirty="0">
                <a:solidFill>
                  <a:srgbClr val="FF0745"/>
                </a:solidFill>
              </a:rPr>
              <a:t> </a:t>
            </a:r>
            <a:r>
              <a:rPr lang="en-US" sz="3000" dirty="0" err="1">
                <a:solidFill>
                  <a:srgbClr val="FF0745"/>
                </a:solidFill>
              </a:rPr>
              <a:t>kiện</a:t>
            </a:r>
            <a:r>
              <a:rPr lang="en-US" sz="3000" dirty="0">
                <a:solidFill>
                  <a:srgbClr val="FF0745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còn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thời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gian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đúng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thì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thực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hiện</a:t>
            </a:r>
            <a:r>
              <a:rPr lang="en-US" sz="3000" dirty="0">
                <a:solidFill>
                  <a:srgbClr val="008000"/>
                </a:solidFill>
              </a:rPr>
              <a:t>  </a:t>
            </a:r>
            <a:r>
              <a:rPr lang="en-US" sz="3000" dirty="0" err="1">
                <a:solidFill>
                  <a:srgbClr val="FF0745"/>
                </a:solidFill>
              </a:rPr>
              <a:t>Lệnh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đọc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phiếu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và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trả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lời</a:t>
            </a:r>
            <a:r>
              <a:rPr lang="en-US" sz="3000" dirty="0">
                <a:solidFill>
                  <a:srgbClr val="008000"/>
                </a:solidFill>
              </a:rPr>
              <a:t>, </a:t>
            </a:r>
            <a:r>
              <a:rPr lang="en-US" sz="3000" dirty="0" err="1">
                <a:solidFill>
                  <a:srgbClr val="008000"/>
                </a:solidFill>
              </a:rPr>
              <a:t>nếu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FF0745"/>
                </a:solidFill>
              </a:rPr>
              <a:t>Điều</a:t>
            </a:r>
            <a:r>
              <a:rPr lang="en-US" sz="3000" dirty="0">
                <a:solidFill>
                  <a:srgbClr val="FF0745"/>
                </a:solidFill>
              </a:rPr>
              <a:t> </a:t>
            </a:r>
            <a:r>
              <a:rPr lang="en-US" sz="3000" dirty="0" err="1">
                <a:solidFill>
                  <a:srgbClr val="FF0745"/>
                </a:solidFill>
              </a:rPr>
              <a:t>kiện</a:t>
            </a:r>
            <a:r>
              <a:rPr lang="en-US" sz="3000" dirty="0">
                <a:solidFill>
                  <a:srgbClr val="FF0745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sai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kết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thúc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câu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lệnh</a:t>
            </a:r>
            <a:r>
              <a:rPr lang="en-US" sz="3000" dirty="0">
                <a:solidFill>
                  <a:srgbClr val="008000"/>
                </a:solidFill>
              </a:rPr>
              <a:t>. </a:t>
            </a:r>
          </a:p>
        </p:txBody>
      </p:sp>
      <p:pic>
        <p:nvPicPr>
          <p:cNvPr id="32" name="Picture 31" descr="Shape, icon&#10;&#10;Description automatically generated">
            <a:extLst>
              <a:ext uri="{FF2B5EF4-FFF2-40B4-BE49-F238E27FC236}">
                <a16:creationId xmlns:a16="http://schemas.microsoft.com/office/drawing/2014/main" id="{7366A8E4-4B36-476E-A04E-41970E4D6F9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6878" y="4385333"/>
            <a:ext cx="914400" cy="914400"/>
          </a:xfrm>
          <a:prstGeom prst="rect">
            <a:avLst/>
          </a:prstGeom>
        </p:spPr>
      </p:pic>
      <p:pic>
        <p:nvPicPr>
          <p:cNvPr id="33" name="Picture 32" descr="Icon&#10;&#10;Description automatically generated">
            <a:extLst>
              <a:ext uri="{FF2B5EF4-FFF2-40B4-BE49-F238E27FC236}">
                <a16:creationId xmlns:a16="http://schemas.microsoft.com/office/drawing/2014/main" id="{11DF259C-2884-4F1D-9C18-7DBD7E7E353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7734" y="4385333"/>
            <a:ext cx="914400" cy="9144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B781778-FEF3-47CA-B925-E009360867BE}"/>
              </a:ext>
            </a:extLst>
          </p:cNvPr>
          <p:cNvSpPr/>
          <p:nvPr/>
        </p:nvSpPr>
        <p:spPr>
          <a:xfrm>
            <a:off x="718457" y="616213"/>
            <a:ext cx="317917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3600" b="1" dirty="0">
                <a:ln/>
                <a:solidFill>
                  <a:srgbClr val="FF5FA9"/>
                </a:solidFill>
                <a:latin typeface="iCiel Cadena" panose="02000503000000020004" pitchFamily="2" charset="0"/>
              </a:rPr>
              <a:t>2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.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Cấu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trúc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lặp</a:t>
            </a:r>
            <a:endParaRPr lang="en-US" sz="3600" b="1" cap="none" spc="0" dirty="0">
              <a:ln/>
              <a:solidFill>
                <a:srgbClr val="FF5FA9"/>
              </a:solidFill>
              <a:effectLst/>
              <a:latin typeface="iCiel Cadena" panose="02000503000000020004" pitchFamily="2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9B2DF94-D1D5-4599-B594-4256CF616035}"/>
              </a:ext>
            </a:extLst>
          </p:cNvPr>
          <p:cNvCxnSpPr>
            <a:cxnSpLocks/>
          </p:cNvCxnSpPr>
          <p:nvPr/>
        </p:nvCxnSpPr>
        <p:spPr>
          <a:xfrm flipV="1">
            <a:off x="876125" y="1229089"/>
            <a:ext cx="2850055" cy="1"/>
          </a:xfrm>
          <a:prstGeom prst="line">
            <a:avLst/>
          </a:prstGeom>
          <a:ln w="19050">
            <a:solidFill>
              <a:srgbClr val="FF5F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0172BF00-BC97-485C-905E-3C40104026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271" y="1525263"/>
            <a:ext cx="5060032" cy="433717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E210057-ECC6-45F5-8B2E-DE1CEFAC46CB}"/>
              </a:ext>
            </a:extLst>
          </p:cNvPr>
          <p:cNvCxnSpPr>
            <a:cxnSpLocks/>
          </p:cNvCxnSpPr>
          <p:nvPr/>
        </p:nvCxnSpPr>
        <p:spPr>
          <a:xfrm>
            <a:off x="5147123" y="1958990"/>
            <a:ext cx="0" cy="4178920"/>
          </a:xfrm>
          <a:prstGeom prst="line">
            <a:avLst/>
          </a:prstGeom>
          <a:ln w="38100">
            <a:solidFill>
              <a:srgbClr val="FF07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9994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E83708F-2D47-4B23-B846-AA6D147F6D84}"/>
              </a:ext>
            </a:extLst>
          </p:cNvPr>
          <p:cNvSpPr/>
          <p:nvPr/>
        </p:nvSpPr>
        <p:spPr>
          <a:xfrm>
            <a:off x="2548445" y="794329"/>
            <a:ext cx="7095109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800" b="1" dirty="0">
                <a:ln/>
                <a:solidFill>
                  <a:srgbClr val="FF0745"/>
                </a:solidFill>
                <a:latin typeface="Times New Roman" pitchFamily="18" charset="0"/>
                <a:cs typeface="Times New Roman" pitchFamily="18" charset="0"/>
              </a:rPr>
              <a:t>NỘI DUNG BÀI HỌC</a:t>
            </a:r>
            <a:endParaRPr lang="en-US" sz="4800" b="1" cap="none" spc="0" dirty="0">
              <a:ln/>
              <a:solidFill>
                <a:srgbClr val="FF0745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88A08C25-3AD6-44F0-BB14-64B9E1EC7529}"/>
              </a:ext>
            </a:extLst>
          </p:cNvPr>
          <p:cNvGrpSpPr/>
          <p:nvPr/>
        </p:nvGrpSpPr>
        <p:grpSpPr>
          <a:xfrm>
            <a:off x="194310" y="1899543"/>
            <a:ext cx="5683059" cy="3847522"/>
            <a:chOff x="194310" y="1899543"/>
            <a:chExt cx="5683059" cy="3847522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9249260-D058-4D40-A38C-CF40E76A752B}"/>
                </a:ext>
              </a:extLst>
            </p:cNvPr>
            <p:cNvSpPr txBox="1"/>
            <p:nvPr/>
          </p:nvSpPr>
          <p:spPr>
            <a:xfrm>
              <a:off x="646237" y="3017800"/>
              <a:ext cx="49573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Cấu</a:t>
              </a:r>
              <a:r>
                <a:rPr lang="en-US" sz="2400" b="1" dirty="0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trúc</a:t>
              </a:r>
              <a:r>
                <a:rPr lang="en-US" sz="2400" b="1" dirty="0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tuần</a:t>
              </a:r>
              <a:r>
                <a:rPr lang="en-US" sz="2400" b="1" dirty="0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tự</a:t>
              </a:r>
              <a:r>
                <a:rPr lang="en-US" sz="2400" b="1" dirty="0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, </a:t>
              </a:r>
              <a:r>
                <a:rPr lang="en-US" sz="2400" b="1" dirty="0" err="1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cấu</a:t>
              </a:r>
              <a:r>
                <a:rPr lang="en-US" sz="2400" b="1" dirty="0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trúc</a:t>
              </a:r>
              <a:r>
                <a:rPr lang="en-US" sz="2400" b="1" dirty="0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rẽ</a:t>
              </a:r>
              <a:r>
                <a:rPr lang="en-US" sz="2400" b="1" dirty="0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nhánh</a:t>
              </a:r>
              <a:endParaRPr lang="en-US" sz="2400" b="1" dirty="0">
                <a:solidFill>
                  <a:srgbClr val="FF5FA9"/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endParaRPr>
            </a:p>
          </p:txBody>
        </p:sp>
        <p:sp>
          <p:nvSpPr>
            <p:cNvPr id="15" name="Ribbon: Tilted Down 14">
              <a:extLst>
                <a:ext uri="{FF2B5EF4-FFF2-40B4-BE49-F238E27FC236}">
                  <a16:creationId xmlns:a16="http://schemas.microsoft.com/office/drawing/2014/main" id="{34A199E4-3D5B-42AF-B506-13DDBFA956E5}"/>
                </a:ext>
              </a:extLst>
            </p:cNvPr>
            <p:cNvSpPr/>
            <p:nvPr/>
          </p:nvSpPr>
          <p:spPr>
            <a:xfrm>
              <a:off x="194310" y="2956245"/>
              <a:ext cx="5683059" cy="646331"/>
            </a:xfrm>
            <a:prstGeom prst="ribbon">
              <a:avLst/>
            </a:prstGeom>
            <a:solidFill>
              <a:srgbClr val="FF5FA9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D61252A-5EEC-4B80-B176-808765533BBE}"/>
                </a:ext>
              </a:extLst>
            </p:cNvPr>
            <p:cNvSpPr txBox="1"/>
            <p:nvPr/>
          </p:nvSpPr>
          <p:spPr>
            <a:xfrm>
              <a:off x="954462" y="3676567"/>
              <a:ext cx="393192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 algn="just">
                <a:buFont typeface="Wingdings" panose="05000000000000000000" pitchFamily="2" charset="2"/>
                <a:buChar char="ü"/>
              </a:pPr>
              <a:r>
                <a:rPr lang="en-US" sz="2200" dirty="0" err="1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Cấu</a:t>
              </a:r>
              <a:r>
                <a:rPr lang="en-US" sz="2200" dirty="0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 </a:t>
              </a:r>
              <a:r>
                <a:rPr lang="en-US" sz="2200" dirty="0" err="1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trúc</a:t>
              </a:r>
              <a:r>
                <a:rPr lang="en-US" sz="2200" dirty="0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 </a:t>
              </a:r>
              <a:r>
                <a:rPr lang="en-US" sz="2200" dirty="0" err="1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tuần</a:t>
              </a:r>
              <a:r>
                <a:rPr lang="en-US" sz="2200" dirty="0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 </a:t>
              </a:r>
              <a:r>
                <a:rPr lang="en-US" sz="2200" dirty="0" err="1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tự</a:t>
              </a:r>
              <a:r>
                <a:rPr lang="en-US" sz="2200" dirty="0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 </a:t>
              </a:r>
              <a:r>
                <a:rPr lang="en-US" sz="2200" dirty="0" err="1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là</a:t>
              </a:r>
              <a:r>
                <a:rPr lang="en-US" sz="2200" dirty="0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 </a:t>
              </a:r>
              <a:r>
                <a:rPr lang="en-US" sz="2200" dirty="0" err="1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gì</a:t>
              </a:r>
              <a:r>
                <a:rPr lang="en-US" sz="2200" dirty="0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?</a:t>
              </a:r>
            </a:p>
            <a:p>
              <a:pPr marL="342900" indent="-342900" algn="just">
                <a:buFont typeface="Wingdings" panose="05000000000000000000" pitchFamily="2" charset="2"/>
                <a:buChar char="ü"/>
              </a:pPr>
              <a:r>
                <a:rPr lang="en-US" sz="2200" dirty="0" err="1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Cấu</a:t>
              </a:r>
              <a:r>
                <a:rPr lang="en-US" sz="2200" dirty="0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 </a:t>
              </a:r>
              <a:r>
                <a:rPr lang="en-US" sz="2200" dirty="0" err="1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trúc</a:t>
              </a:r>
              <a:r>
                <a:rPr lang="en-US" sz="2200" dirty="0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 </a:t>
              </a:r>
              <a:r>
                <a:rPr lang="en-US" sz="2200" dirty="0" err="1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rẽ</a:t>
              </a:r>
              <a:r>
                <a:rPr lang="en-US" sz="2200" dirty="0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 </a:t>
              </a:r>
              <a:r>
                <a:rPr lang="en-US" sz="2200" dirty="0" err="1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nhánh</a:t>
              </a:r>
              <a:r>
                <a:rPr lang="en-US" sz="2200" dirty="0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 </a:t>
              </a:r>
              <a:r>
                <a:rPr lang="en-US" sz="2200" dirty="0" err="1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dạng</a:t>
              </a:r>
              <a:r>
                <a:rPr lang="en-US" sz="2200" dirty="0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 </a:t>
              </a:r>
              <a:r>
                <a:rPr lang="en-US" sz="2200" dirty="0" err="1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thiếu</a:t>
              </a:r>
              <a:r>
                <a:rPr lang="en-US" sz="2200" dirty="0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.</a:t>
              </a:r>
            </a:p>
            <a:p>
              <a:pPr marL="342900" indent="-342900" algn="just">
                <a:buFont typeface="Wingdings" panose="05000000000000000000" pitchFamily="2" charset="2"/>
                <a:buChar char="ü"/>
              </a:pPr>
              <a:r>
                <a:rPr lang="en-US" sz="2200" dirty="0" err="1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Cấu</a:t>
              </a:r>
              <a:r>
                <a:rPr lang="en-US" sz="2200" dirty="0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 </a:t>
              </a:r>
              <a:r>
                <a:rPr lang="en-US" sz="2200" dirty="0" err="1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trúc</a:t>
              </a:r>
              <a:r>
                <a:rPr lang="en-US" sz="2200" dirty="0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 </a:t>
              </a:r>
              <a:r>
                <a:rPr lang="en-US" sz="2200" dirty="0" err="1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rẽ</a:t>
              </a:r>
              <a:r>
                <a:rPr lang="en-US" sz="2200" dirty="0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 </a:t>
              </a:r>
              <a:r>
                <a:rPr lang="en-US" sz="2200" dirty="0" err="1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nhánh</a:t>
              </a:r>
              <a:r>
                <a:rPr lang="en-US" sz="2200" dirty="0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 </a:t>
              </a:r>
              <a:r>
                <a:rPr lang="en-US" sz="2200" dirty="0" err="1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dạng</a:t>
              </a:r>
              <a:r>
                <a:rPr lang="en-US" sz="2200" dirty="0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 </a:t>
              </a:r>
              <a:r>
                <a:rPr lang="en-US" sz="2200" dirty="0" err="1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đủ</a:t>
              </a:r>
              <a:endParaRPr lang="en-US" sz="2200" dirty="0">
                <a:solidFill>
                  <a:srgbClr val="FF5FA9"/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endParaRPr>
            </a:p>
          </p:txBody>
        </p:sp>
        <p:sp>
          <p:nvSpPr>
            <p:cNvPr id="11" name="Rectangle: Top Corners Rounded 10">
              <a:extLst>
                <a:ext uri="{FF2B5EF4-FFF2-40B4-BE49-F238E27FC236}">
                  <a16:creationId xmlns:a16="http://schemas.microsoft.com/office/drawing/2014/main" id="{4E9BEBC6-EB64-47DF-A3D0-52335EA75FE2}"/>
                </a:ext>
              </a:extLst>
            </p:cNvPr>
            <p:cNvSpPr/>
            <p:nvPr/>
          </p:nvSpPr>
          <p:spPr>
            <a:xfrm>
              <a:off x="855572" y="3369625"/>
              <a:ext cx="4114800" cy="2377440"/>
            </a:xfrm>
            <a:custGeom>
              <a:avLst/>
              <a:gdLst>
                <a:gd name="connsiteX0" fmla="*/ 396248 w 4114800"/>
                <a:gd name="connsiteY0" fmla="*/ 0 h 2377440"/>
                <a:gd name="connsiteX1" fmla="*/ 3718552 w 4114800"/>
                <a:gd name="connsiteY1" fmla="*/ 0 h 2377440"/>
                <a:gd name="connsiteX2" fmla="*/ 4114800 w 4114800"/>
                <a:gd name="connsiteY2" fmla="*/ 396248 h 2377440"/>
                <a:gd name="connsiteX3" fmla="*/ 4114800 w 4114800"/>
                <a:gd name="connsiteY3" fmla="*/ 2377440 h 2377440"/>
                <a:gd name="connsiteX4" fmla="*/ 4114800 w 4114800"/>
                <a:gd name="connsiteY4" fmla="*/ 2377440 h 2377440"/>
                <a:gd name="connsiteX5" fmla="*/ 0 w 4114800"/>
                <a:gd name="connsiteY5" fmla="*/ 2377440 h 2377440"/>
                <a:gd name="connsiteX6" fmla="*/ 0 w 4114800"/>
                <a:gd name="connsiteY6" fmla="*/ 2377440 h 2377440"/>
                <a:gd name="connsiteX7" fmla="*/ 0 w 4114800"/>
                <a:gd name="connsiteY7" fmla="*/ 396248 h 2377440"/>
                <a:gd name="connsiteX8" fmla="*/ 396248 w 4114800"/>
                <a:gd name="connsiteY8" fmla="*/ 0 h 2377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14800" h="2377440" extrusionOk="0">
                  <a:moveTo>
                    <a:pt x="396248" y="0"/>
                  </a:moveTo>
                  <a:cubicBezTo>
                    <a:pt x="1213384" y="106468"/>
                    <a:pt x="3069980" y="105857"/>
                    <a:pt x="3718552" y="0"/>
                  </a:cubicBezTo>
                  <a:cubicBezTo>
                    <a:pt x="3931055" y="-22838"/>
                    <a:pt x="4123048" y="154772"/>
                    <a:pt x="4114800" y="396248"/>
                  </a:cubicBezTo>
                  <a:cubicBezTo>
                    <a:pt x="4230650" y="1210005"/>
                    <a:pt x="4244746" y="1721115"/>
                    <a:pt x="4114800" y="2377440"/>
                  </a:cubicBezTo>
                  <a:lnTo>
                    <a:pt x="4114800" y="2377440"/>
                  </a:lnTo>
                  <a:cubicBezTo>
                    <a:pt x="3425941" y="2374004"/>
                    <a:pt x="1170265" y="2476340"/>
                    <a:pt x="0" y="2377440"/>
                  </a:cubicBezTo>
                  <a:lnTo>
                    <a:pt x="0" y="2377440"/>
                  </a:lnTo>
                  <a:cubicBezTo>
                    <a:pt x="-58673" y="1754868"/>
                    <a:pt x="125736" y="965003"/>
                    <a:pt x="0" y="396248"/>
                  </a:cubicBezTo>
                  <a:cubicBezTo>
                    <a:pt x="-7763" y="181395"/>
                    <a:pt x="169292" y="6973"/>
                    <a:pt x="396248" y="0"/>
                  </a:cubicBezTo>
                  <a:close/>
                </a:path>
              </a:pathLst>
            </a:custGeom>
            <a:noFill/>
            <a:ln w="28575">
              <a:solidFill>
                <a:srgbClr val="FF5FA9">
                  <a:alpha val="35000"/>
                </a:srgbClr>
              </a:solidFill>
              <a:prstDash val="sysDash"/>
              <a:extLst>
                <a:ext uri="{C807C97D-BFC1-408E-A445-0C87EB9F89A2}">
                  <ask:lineSketchStyleProps xmlns:ask="http://schemas.microsoft.com/office/drawing/2018/sketchyshapes" xmlns="" sd="1120937526">
                    <a:prstGeom prst="round2Same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endParaRPr>
            </a:p>
          </p:txBody>
        </p:sp>
        <p:pic>
          <p:nvPicPr>
            <p:cNvPr id="13" name="Graphic 12" descr="Alarm Ringing with solid fill">
              <a:extLst>
                <a:ext uri="{FF2B5EF4-FFF2-40B4-BE49-F238E27FC236}">
                  <a16:creationId xmlns:a16="http://schemas.microsoft.com/office/drawing/2014/main" id="{8BDE8F9B-892D-4667-BC62-E8E468FD27F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2589609" y="5096336"/>
              <a:ext cx="641802" cy="641802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55F01C3-AFDE-4F8A-A6CD-0EFC4D6A6270}"/>
                </a:ext>
              </a:extLst>
            </p:cNvPr>
            <p:cNvSpPr txBox="1"/>
            <p:nvPr/>
          </p:nvSpPr>
          <p:spPr>
            <a:xfrm>
              <a:off x="2804531" y="1899543"/>
              <a:ext cx="1109156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800" dirty="0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1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8AB01A00-D961-481B-855D-EE274B4D30E3}"/>
              </a:ext>
            </a:extLst>
          </p:cNvPr>
          <p:cNvGrpSpPr/>
          <p:nvPr/>
        </p:nvGrpSpPr>
        <p:grpSpPr>
          <a:xfrm>
            <a:off x="5949120" y="1899543"/>
            <a:ext cx="5687568" cy="3850869"/>
            <a:chOff x="5949120" y="1899543"/>
            <a:chExt cx="5687568" cy="3850869"/>
          </a:xfrm>
        </p:grpSpPr>
        <p:sp>
          <p:nvSpPr>
            <p:cNvPr id="41" name="Ribbon: Tilted Down 40">
              <a:extLst>
                <a:ext uri="{FF2B5EF4-FFF2-40B4-BE49-F238E27FC236}">
                  <a16:creationId xmlns:a16="http://schemas.microsoft.com/office/drawing/2014/main" id="{6D7BCC7E-4DDC-42CE-B995-129199DCB8AE}"/>
                </a:ext>
              </a:extLst>
            </p:cNvPr>
            <p:cNvSpPr/>
            <p:nvPr/>
          </p:nvSpPr>
          <p:spPr>
            <a:xfrm>
              <a:off x="5949120" y="2956245"/>
              <a:ext cx="5687568" cy="646331"/>
            </a:xfrm>
            <a:prstGeom prst="ribbon">
              <a:avLst/>
            </a:prstGeom>
            <a:solidFill>
              <a:srgbClr val="03FF74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B6C7EE1A-EF1D-4207-A9ED-3F943C7E00D5}"/>
                </a:ext>
              </a:extLst>
            </p:cNvPr>
            <p:cNvSpPr txBox="1"/>
            <p:nvPr/>
          </p:nvSpPr>
          <p:spPr>
            <a:xfrm>
              <a:off x="6457485" y="2987395"/>
              <a:ext cx="46045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>
                  <a:solidFill>
                    <a:srgbClr val="03FF74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Cấu</a:t>
              </a:r>
              <a:r>
                <a:rPr lang="en-US" sz="2400" b="1" dirty="0">
                  <a:solidFill>
                    <a:srgbClr val="03FF74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3FF74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trúc</a:t>
              </a:r>
              <a:r>
                <a:rPr lang="en-US" sz="2400" b="1" dirty="0">
                  <a:solidFill>
                    <a:srgbClr val="03FF74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3FF74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lặp</a:t>
              </a:r>
              <a:endParaRPr lang="en-US" sz="2400" b="1" dirty="0">
                <a:solidFill>
                  <a:srgbClr val="03FF74"/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F4EBD292-DF3E-464D-8EF7-47AF7D81DD1F}"/>
                </a:ext>
              </a:extLst>
            </p:cNvPr>
            <p:cNvSpPr txBox="1"/>
            <p:nvPr/>
          </p:nvSpPr>
          <p:spPr>
            <a:xfrm>
              <a:off x="7081022" y="3859447"/>
              <a:ext cx="393192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 algn="just">
                <a:buFont typeface="Wingdings" panose="05000000000000000000" pitchFamily="2" charset="2"/>
                <a:buChar char="ü"/>
              </a:pPr>
              <a:r>
                <a:rPr lang="en-US" sz="2200" dirty="0" err="1">
                  <a:solidFill>
                    <a:srgbClr val="03FF74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Cấu</a:t>
              </a:r>
              <a:r>
                <a:rPr lang="en-US" sz="2200" dirty="0">
                  <a:solidFill>
                    <a:srgbClr val="03FF74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 </a:t>
              </a:r>
              <a:r>
                <a:rPr lang="en-US" sz="2200" dirty="0" err="1">
                  <a:solidFill>
                    <a:srgbClr val="03FF74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trúc</a:t>
              </a:r>
              <a:r>
                <a:rPr lang="en-US" sz="2200" dirty="0">
                  <a:solidFill>
                    <a:srgbClr val="03FF74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 </a:t>
              </a:r>
              <a:r>
                <a:rPr lang="en-US" sz="2200" dirty="0" err="1">
                  <a:solidFill>
                    <a:srgbClr val="03FF74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lặp</a:t>
              </a:r>
              <a:r>
                <a:rPr lang="en-US" sz="2200" dirty="0">
                  <a:solidFill>
                    <a:srgbClr val="03FF74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 </a:t>
              </a:r>
              <a:r>
                <a:rPr lang="en-US" sz="2200" dirty="0" err="1">
                  <a:solidFill>
                    <a:srgbClr val="03FF74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là</a:t>
              </a:r>
              <a:r>
                <a:rPr lang="en-US" sz="2200" dirty="0">
                  <a:solidFill>
                    <a:srgbClr val="03FF74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 </a:t>
              </a:r>
              <a:r>
                <a:rPr lang="en-US" sz="2200" dirty="0" err="1">
                  <a:solidFill>
                    <a:srgbClr val="03FF74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gì</a:t>
              </a:r>
              <a:r>
                <a:rPr lang="en-US" sz="2200" dirty="0">
                  <a:solidFill>
                    <a:srgbClr val="03FF74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?</a:t>
              </a:r>
            </a:p>
            <a:p>
              <a:pPr marL="342900" indent="-342900" algn="just">
                <a:buFont typeface="Wingdings" panose="05000000000000000000" pitchFamily="2" charset="2"/>
                <a:buChar char="ü"/>
              </a:pPr>
              <a:r>
                <a:rPr lang="en-US" sz="2200" dirty="0" err="1">
                  <a:solidFill>
                    <a:srgbClr val="03FF74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Sơ</a:t>
              </a:r>
              <a:r>
                <a:rPr lang="en-US" sz="2200" dirty="0">
                  <a:solidFill>
                    <a:srgbClr val="03FF74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 </a:t>
              </a:r>
              <a:r>
                <a:rPr lang="en-US" sz="2200" dirty="0" err="1">
                  <a:solidFill>
                    <a:srgbClr val="03FF74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đồ</a:t>
              </a:r>
              <a:r>
                <a:rPr lang="en-US" sz="2200" dirty="0">
                  <a:solidFill>
                    <a:srgbClr val="03FF74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 </a:t>
              </a:r>
              <a:r>
                <a:rPr lang="en-US" sz="2200" dirty="0" err="1">
                  <a:solidFill>
                    <a:srgbClr val="03FF74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khối</a:t>
              </a:r>
              <a:r>
                <a:rPr lang="en-US" sz="2200" dirty="0">
                  <a:solidFill>
                    <a:srgbClr val="03FF74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 </a:t>
              </a:r>
              <a:r>
                <a:rPr lang="en-US" sz="2200" dirty="0" err="1">
                  <a:solidFill>
                    <a:srgbClr val="03FF74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mô</a:t>
              </a:r>
              <a:r>
                <a:rPr lang="en-US" sz="2200" dirty="0">
                  <a:solidFill>
                    <a:srgbClr val="03FF74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 </a:t>
              </a:r>
              <a:r>
                <a:rPr lang="en-US" sz="2200" dirty="0" err="1">
                  <a:solidFill>
                    <a:srgbClr val="03FF74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tả</a:t>
              </a:r>
              <a:r>
                <a:rPr lang="en-US" sz="2200" dirty="0">
                  <a:solidFill>
                    <a:srgbClr val="03FF74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 </a:t>
              </a:r>
              <a:r>
                <a:rPr lang="en-US" sz="2200" dirty="0" err="1">
                  <a:solidFill>
                    <a:srgbClr val="03FF74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cấu</a:t>
              </a:r>
              <a:r>
                <a:rPr lang="en-US" sz="2200" dirty="0">
                  <a:solidFill>
                    <a:srgbClr val="03FF74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 </a:t>
              </a:r>
              <a:r>
                <a:rPr lang="en-US" sz="2200" dirty="0" err="1">
                  <a:solidFill>
                    <a:srgbClr val="03FF74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trúc</a:t>
              </a:r>
              <a:r>
                <a:rPr lang="en-US" sz="2200" dirty="0">
                  <a:solidFill>
                    <a:srgbClr val="03FF74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 </a:t>
              </a:r>
              <a:r>
                <a:rPr lang="en-US" sz="2200" dirty="0" err="1">
                  <a:solidFill>
                    <a:srgbClr val="03FF74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lặp</a:t>
              </a:r>
              <a:endParaRPr lang="en-US" sz="2200" dirty="0">
                <a:solidFill>
                  <a:srgbClr val="03FF74"/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endParaRPr>
            </a:p>
          </p:txBody>
        </p:sp>
        <p:sp>
          <p:nvSpPr>
            <p:cNvPr id="38" name="Rectangle: Top Corners Rounded 37">
              <a:extLst>
                <a:ext uri="{FF2B5EF4-FFF2-40B4-BE49-F238E27FC236}">
                  <a16:creationId xmlns:a16="http://schemas.microsoft.com/office/drawing/2014/main" id="{3EED71A5-6CE3-4C49-AEDA-C4AC5F189E58}"/>
                </a:ext>
              </a:extLst>
            </p:cNvPr>
            <p:cNvSpPr/>
            <p:nvPr/>
          </p:nvSpPr>
          <p:spPr>
            <a:xfrm>
              <a:off x="6976010" y="3369625"/>
              <a:ext cx="4114800" cy="2380787"/>
            </a:xfrm>
            <a:custGeom>
              <a:avLst/>
              <a:gdLst>
                <a:gd name="connsiteX0" fmla="*/ 396806 w 4114800"/>
                <a:gd name="connsiteY0" fmla="*/ 0 h 2380787"/>
                <a:gd name="connsiteX1" fmla="*/ 3717994 w 4114800"/>
                <a:gd name="connsiteY1" fmla="*/ 0 h 2380787"/>
                <a:gd name="connsiteX2" fmla="*/ 4114800 w 4114800"/>
                <a:gd name="connsiteY2" fmla="*/ 396806 h 2380787"/>
                <a:gd name="connsiteX3" fmla="*/ 4114800 w 4114800"/>
                <a:gd name="connsiteY3" fmla="*/ 2380787 h 2380787"/>
                <a:gd name="connsiteX4" fmla="*/ 4114800 w 4114800"/>
                <a:gd name="connsiteY4" fmla="*/ 2380787 h 2380787"/>
                <a:gd name="connsiteX5" fmla="*/ 0 w 4114800"/>
                <a:gd name="connsiteY5" fmla="*/ 2380787 h 2380787"/>
                <a:gd name="connsiteX6" fmla="*/ 0 w 4114800"/>
                <a:gd name="connsiteY6" fmla="*/ 2380787 h 2380787"/>
                <a:gd name="connsiteX7" fmla="*/ 0 w 4114800"/>
                <a:gd name="connsiteY7" fmla="*/ 396806 h 2380787"/>
                <a:gd name="connsiteX8" fmla="*/ 396806 w 4114800"/>
                <a:gd name="connsiteY8" fmla="*/ 0 h 2380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14800" h="2380787" extrusionOk="0">
                  <a:moveTo>
                    <a:pt x="396806" y="0"/>
                  </a:moveTo>
                  <a:cubicBezTo>
                    <a:pt x="1570951" y="106468"/>
                    <a:pt x="2673140" y="105857"/>
                    <a:pt x="3717994" y="0"/>
                  </a:cubicBezTo>
                  <a:cubicBezTo>
                    <a:pt x="3932794" y="-15673"/>
                    <a:pt x="4129165" y="138233"/>
                    <a:pt x="4114800" y="396806"/>
                  </a:cubicBezTo>
                  <a:cubicBezTo>
                    <a:pt x="4230650" y="1276752"/>
                    <a:pt x="4244746" y="1420428"/>
                    <a:pt x="4114800" y="2380787"/>
                  </a:cubicBezTo>
                  <a:lnTo>
                    <a:pt x="4114800" y="2380787"/>
                  </a:lnTo>
                  <a:cubicBezTo>
                    <a:pt x="3425941" y="2377351"/>
                    <a:pt x="1170265" y="2479687"/>
                    <a:pt x="0" y="2380787"/>
                  </a:cubicBezTo>
                  <a:lnTo>
                    <a:pt x="0" y="2380787"/>
                  </a:lnTo>
                  <a:cubicBezTo>
                    <a:pt x="-58673" y="2009480"/>
                    <a:pt x="125736" y="1266561"/>
                    <a:pt x="0" y="396806"/>
                  </a:cubicBezTo>
                  <a:cubicBezTo>
                    <a:pt x="-13512" y="184600"/>
                    <a:pt x="173681" y="3416"/>
                    <a:pt x="396806" y="0"/>
                  </a:cubicBezTo>
                  <a:close/>
                </a:path>
              </a:pathLst>
            </a:custGeom>
            <a:noFill/>
            <a:ln w="28575">
              <a:solidFill>
                <a:srgbClr val="03FF74">
                  <a:alpha val="35000"/>
                </a:srgbClr>
              </a:solidFill>
              <a:prstDash val="sysDash"/>
              <a:extLst>
                <a:ext uri="{C807C97D-BFC1-408E-A445-0C87EB9F89A2}">
                  <ask:lineSketchStyleProps xmlns:ask="http://schemas.microsoft.com/office/drawing/2018/sketchyshapes" xmlns="" sd="1120937526">
                    <a:prstGeom prst="round2Same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51350B7C-5899-43B2-8899-EE6D98DE6C11}"/>
                </a:ext>
              </a:extLst>
            </p:cNvPr>
            <p:cNvSpPr txBox="1"/>
            <p:nvPr/>
          </p:nvSpPr>
          <p:spPr>
            <a:xfrm>
              <a:off x="8342039" y="1899543"/>
              <a:ext cx="1109156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800" dirty="0">
                  <a:solidFill>
                    <a:srgbClr val="03FF74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2</a:t>
              </a:r>
            </a:p>
          </p:txBody>
        </p:sp>
        <p:pic>
          <p:nvPicPr>
            <p:cNvPr id="47" name="Graphic 46" descr="Programmer female with solid fill">
              <a:extLst>
                <a:ext uri="{FF2B5EF4-FFF2-40B4-BE49-F238E27FC236}">
                  <a16:creationId xmlns:a16="http://schemas.microsoft.com/office/drawing/2014/main" id="{856060A5-D2E3-41DA-816E-5951F404E62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8729154" y="5059176"/>
              <a:ext cx="640080" cy="640080"/>
            </a:xfrm>
            <a:prstGeom prst="rect">
              <a:avLst/>
            </a:prstGeom>
          </p:spPr>
        </p:pic>
      </p:grpSp>
      <p:pic>
        <p:nvPicPr>
          <p:cNvPr id="53" name="Picture 52" descr="Icon&#10;&#10;Description automatically generated">
            <a:extLst>
              <a:ext uri="{FF2B5EF4-FFF2-40B4-BE49-F238E27FC236}">
                <a16:creationId xmlns:a16="http://schemas.microsoft.com/office/drawing/2014/main" id="{6404414E-D99A-44B4-ABD6-03B2CA00147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2819" y="5105290"/>
            <a:ext cx="1290244" cy="1290244"/>
          </a:xfrm>
          <a:prstGeom prst="rect">
            <a:avLst/>
          </a:prstGeom>
        </p:spPr>
      </p:pic>
      <p:pic>
        <p:nvPicPr>
          <p:cNvPr id="55" name="Picture 54" descr="Shape, icon&#10;&#10;Description automatically generated">
            <a:extLst>
              <a:ext uri="{FF2B5EF4-FFF2-40B4-BE49-F238E27FC236}">
                <a16:creationId xmlns:a16="http://schemas.microsoft.com/office/drawing/2014/main" id="{69C8E2F5-7424-419B-BD38-A489A9D3A3E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65" y="5105290"/>
            <a:ext cx="1290244" cy="1290244"/>
          </a:xfrm>
          <a:prstGeom prst="rect">
            <a:avLst/>
          </a:prstGeom>
        </p:spPr>
      </p:pic>
      <p:pic>
        <p:nvPicPr>
          <p:cNvPr id="66" name="Picture 65" descr="A picture containing icon&#10;&#10;Description automatically generated">
            <a:extLst>
              <a:ext uri="{FF2B5EF4-FFF2-40B4-BE49-F238E27FC236}">
                <a16:creationId xmlns:a16="http://schemas.microsoft.com/office/drawing/2014/main" id="{3CD75261-6C47-4949-9DC8-F5523C1B163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7211" y="45293"/>
            <a:ext cx="1108159" cy="1108159"/>
          </a:xfrm>
          <a:prstGeom prst="rect">
            <a:avLst/>
          </a:prstGeom>
        </p:spPr>
      </p:pic>
      <p:pic>
        <p:nvPicPr>
          <p:cNvPr id="68" name="Picture 67" descr="Shape&#10;&#10;Description automatically generated with medium confidence">
            <a:extLst>
              <a:ext uri="{FF2B5EF4-FFF2-40B4-BE49-F238E27FC236}">
                <a16:creationId xmlns:a16="http://schemas.microsoft.com/office/drawing/2014/main" id="{B258A0B6-04CA-443C-BA7C-E0DEBB2840D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438" y="638898"/>
            <a:ext cx="1108159" cy="1108159"/>
          </a:xfrm>
          <a:prstGeom prst="rect">
            <a:avLst/>
          </a:prstGeom>
        </p:spPr>
      </p:pic>
      <p:pic>
        <p:nvPicPr>
          <p:cNvPr id="80" name="Graphic 79" descr="Badge New with solid fill">
            <a:extLst>
              <a:ext uri="{FF2B5EF4-FFF2-40B4-BE49-F238E27FC236}">
                <a16:creationId xmlns:a16="http://schemas.microsoft.com/office/drawing/2014/main" id="{3F88EE12-5ED7-42C1-B4DC-0D82926247E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5839751" y="475741"/>
            <a:ext cx="201682" cy="201682"/>
          </a:xfrm>
          <a:prstGeom prst="rect">
            <a:avLst/>
          </a:prstGeom>
        </p:spPr>
      </p:pic>
      <p:pic>
        <p:nvPicPr>
          <p:cNvPr id="82" name="Graphic 81" descr="Badge New with solid fill">
            <a:extLst>
              <a:ext uri="{FF2B5EF4-FFF2-40B4-BE49-F238E27FC236}">
                <a16:creationId xmlns:a16="http://schemas.microsoft.com/office/drawing/2014/main" id="{86BBFCCE-8227-4255-B183-2D788AA41C4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8321287" y="-1224379"/>
            <a:ext cx="463069" cy="463069"/>
          </a:xfrm>
          <a:prstGeom prst="rect">
            <a:avLst/>
          </a:prstGeom>
        </p:spPr>
      </p:pic>
      <p:pic>
        <p:nvPicPr>
          <p:cNvPr id="85" name="Graphic 84" descr="Stars outline">
            <a:extLst>
              <a:ext uri="{FF2B5EF4-FFF2-40B4-BE49-F238E27FC236}">
                <a16:creationId xmlns:a16="http://schemas.microsoft.com/office/drawing/2014/main" id="{D8323811-CC0A-42C1-AEBE-9B8EE588F1C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>
            <a:off x="9923998" y="6536178"/>
            <a:ext cx="463069" cy="463069"/>
          </a:xfrm>
          <a:prstGeom prst="rect">
            <a:avLst/>
          </a:prstGeom>
        </p:spPr>
      </p:pic>
      <p:pic>
        <p:nvPicPr>
          <p:cNvPr id="88" name="Graphic 87" descr="Star with solid fill">
            <a:extLst>
              <a:ext uri="{FF2B5EF4-FFF2-40B4-BE49-F238E27FC236}">
                <a16:creationId xmlns:a16="http://schemas.microsoft.com/office/drawing/2014/main" id="{B91787F6-FA8B-489A-AC67-11533CFE6F68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tretch>
            <a:fillRect/>
          </a:stretch>
        </p:blipFill>
        <p:spPr>
          <a:xfrm>
            <a:off x="458590" y="2138471"/>
            <a:ext cx="210675" cy="210675"/>
          </a:xfrm>
          <a:prstGeom prst="rect">
            <a:avLst/>
          </a:prstGeom>
        </p:spPr>
      </p:pic>
      <p:pic>
        <p:nvPicPr>
          <p:cNvPr id="90" name="Graphic 89" descr="Star with solid fill">
            <a:extLst>
              <a:ext uri="{FF2B5EF4-FFF2-40B4-BE49-F238E27FC236}">
                <a16:creationId xmlns:a16="http://schemas.microsoft.com/office/drawing/2014/main" id="{23C8DEC3-F24E-4210-B9E7-783EA9034B03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tretch>
            <a:fillRect/>
          </a:stretch>
        </p:blipFill>
        <p:spPr>
          <a:xfrm>
            <a:off x="4134190" y="6187531"/>
            <a:ext cx="231535" cy="231535"/>
          </a:xfrm>
          <a:prstGeom prst="rect">
            <a:avLst/>
          </a:prstGeom>
        </p:spPr>
      </p:pic>
      <p:pic>
        <p:nvPicPr>
          <p:cNvPr id="91" name="Graphic 90" descr="Stars outline">
            <a:extLst>
              <a:ext uri="{FF2B5EF4-FFF2-40B4-BE49-F238E27FC236}">
                <a16:creationId xmlns:a16="http://schemas.microsoft.com/office/drawing/2014/main" id="{1D35B783-A364-420D-97AB-11F66C8FEA93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>
            <a:off x="7187773" y="7587264"/>
            <a:ext cx="463069" cy="463069"/>
          </a:xfrm>
          <a:prstGeom prst="rect">
            <a:avLst/>
          </a:prstGeom>
        </p:spPr>
      </p:pic>
      <p:pic>
        <p:nvPicPr>
          <p:cNvPr id="93" name="Graphic 92" descr="Badge New with solid fill">
            <a:extLst>
              <a:ext uri="{FF2B5EF4-FFF2-40B4-BE49-F238E27FC236}">
                <a16:creationId xmlns:a16="http://schemas.microsoft.com/office/drawing/2014/main" id="{C2E36A71-7D59-48FF-BAF2-F15659388978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11335750" y="2998449"/>
            <a:ext cx="189330" cy="189330"/>
          </a:xfrm>
          <a:prstGeom prst="rect">
            <a:avLst/>
          </a:prstGeom>
        </p:spPr>
      </p:pic>
      <p:pic>
        <p:nvPicPr>
          <p:cNvPr id="95" name="Graphic 94" descr="Stars outline">
            <a:extLst>
              <a:ext uri="{FF2B5EF4-FFF2-40B4-BE49-F238E27FC236}">
                <a16:creationId xmlns:a16="http://schemas.microsoft.com/office/drawing/2014/main" id="{8E41F32D-D1EF-486A-B9BC-C3AFBEF05B1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>
            <a:off x="1488737" y="3267942"/>
            <a:ext cx="463069" cy="463069"/>
          </a:xfrm>
          <a:prstGeom prst="rect">
            <a:avLst/>
          </a:prstGeom>
        </p:spPr>
      </p:pic>
      <p:pic>
        <p:nvPicPr>
          <p:cNvPr id="96" name="Graphic 95" descr="Stars outline">
            <a:extLst>
              <a:ext uri="{FF2B5EF4-FFF2-40B4-BE49-F238E27FC236}">
                <a16:creationId xmlns:a16="http://schemas.microsoft.com/office/drawing/2014/main" id="{C41307F2-050D-4F7C-B043-91FE67A46F11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>
            <a:off x="10183941" y="3402191"/>
            <a:ext cx="463069" cy="463069"/>
          </a:xfrm>
          <a:prstGeom prst="rect">
            <a:avLst/>
          </a:prstGeom>
        </p:spPr>
      </p:pic>
      <p:pic>
        <p:nvPicPr>
          <p:cNvPr id="98" name="Graphic 97" descr="Star with solid fill">
            <a:extLst>
              <a:ext uri="{FF2B5EF4-FFF2-40B4-BE49-F238E27FC236}">
                <a16:creationId xmlns:a16="http://schemas.microsoft.com/office/drawing/2014/main" id="{C8EEDF1D-8B2A-4C79-B643-DE1C545310B3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tretch>
            <a:fillRect/>
          </a:stretch>
        </p:blipFill>
        <p:spPr>
          <a:xfrm>
            <a:off x="7660933" y="590532"/>
            <a:ext cx="210675" cy="210675"/>
          </a:xfrm>
          <a:prstGeom prst="rect">
            <a:avLst/>
          </a:prstGeom>
        </p:spPr>
      </p:pic>
      <p:pic>
        <p:nvPicPr>
          <p:cNvPr id="99" name="Graphic 98" descr="Star with solid fill">
            <a:extLst>
              <a:ext uri="{FF2B5EF4-FFF2-40B4-BE49-F238E27FC236}">
                <a16:creationId xmlns:a16="http://schemas.microsoft.com/office/drawing/2014/main" id="{DB10F00C-0A1A-41EC-9344-1002D7395D08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tretch>
            <a:fillRect/>
          </a:stretch>
        </p:blipFill>
        <p:spPr>
          <a:xfrm>
            <a:off x="7534735" y="672598"/>
            <a:ext cx="231535" cy="231535"/>
          </a:xfrm>
          <a:prstGeom prst="rect">
            <a:avLst/>
          </a:prstGeom>
        </p:spPr>
      </p:pic>
      <p:pic>
        <p:nvPicPr>
          <p:cNvPr id="100" name="Graphic 99" descr="Star with solid fill">
            <a:extLst>
              <a:ext uri="{FF2B5EF4-FFF2-40B4-BE49-F238E27FC236}">
                <a16:creationId xmlns:a16="http://schemas.microsoft.com/office/drawing/2014/main" id="{4F4E5A67-D90E-4563-993A-B9C515BBFE45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tretch>
            <a:fillRect/>
          </a:stretch>
        </p:blipFill>
        <p:spPr>
          <a:xfrm>
            <a:off x="9692463" y="857813"/>
            <a:ext cx="231535" cy="231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311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7458998-D38A-46D5-A8AD-296A0A84C09E}"/>
              </a:ext>
            </a:extLst>
          </p:cNvPr>
          <p:cNvSpPr/>
          <p:nvPr/>
        </p:nvSpPr>
        <p:spPr>
          <a:xfrm>
            <a:off x="-66906" y="925552"/>
            <a:ext cx="669073" cy="303537"/>
          </a:xfrm>
          <a:prstGeom prst="rect">
            <a:avLst/>
          </a:prstGeom>
          <a:solidFill>
            <a:srgbClr val="FF5F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B781778-FEF3-47CA-B925-E009360867BE}"/>
              </a:ext>
            </a:extLst>
          </p:cNvPr>
          <p:cNvSpPr/>
          <p:nvPr/>
        </p:nvSpPr>
        <p:spPr>
          <a:xfrm>
            <a:off x="718457" y="616213"/>
            <a:ext cx="317917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3600" b="1" dirty="0">
                <a:ln/>
                <a:solidFill>
                  <a:srgbClr val="FF5FA9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lặp</a:t>
            </a:r>
            <a:endParaRPr lang="en-US" sz="3600" b="1" cap="none" spc="0" dirty="0">
              <a:ln/>
              <a:solidFill>
                <a:srgbClr val="FF5FA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9B2DF94-D1D5-4599-B594-4256CF616035}"/>
              </a:ext>
            </a:extLst>
          </p:cNvPr>
          <p:cNvCxnSpPr>
            <a:cxnSpLocks/>
          </p:cNvCxnSpPr>
          <p:nvPr/>
        </p:nvCxnSpPr>
        <p:spPr>
          <a:xfrm flipV="1">
            <a:off x="876125" y="1229089"/>
            <a:ext cx="2850055" cy="1"/>
          </a:xfrm>
          <a:prstGeom prst="line">
            <a:avLst/>
          </a:prstGeom>
          <a:ln w="19050">
            <a:solidFill>
              <a:srgbClr val="FF5F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B4417852-5B40-445F-8611-BEC1FBD4C7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96" y="1406790"/>
            <a:ext cx="12044807" cy="4312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463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7458998-D38A-46D5-A8AD-296A0A84C09E}"/>
              </a:ext>
            </a:extLst>
          </p:cNvPr>
          <p:cNvSpPr/>
          <p:nvPr/>
        </p:nvSpPr>
        <p:spPr>
          <a:xfrm>
            <a:off x="-66906" y="925552"/>
            <a:ext cx="669073" cy="303537"/>
          </a:xfrm>
          <a:prstGeom prst="rect">
            <a:avLst/>
          </a:prstGeom>
          <a:solidFill>
            <a:srgbClr val="FF5F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B781778-FEF3-47CA-B925-E009360867BE}"/>
              </a:ext>
            </a:extLst>
          </p:cNvPr>
          <p:cNvSpPr/>
          <p:nvPr/>
        </p:nvSpPr>
        <p:spPr>
          <a:xfrm>
            <a:off x="718457" y="616213"/>
            <a:ext cx="317917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3600" b="1" dirty="0">
                <a:ln/>
                <a:solidFill>
                  <a:srgbClr val="FF5FA9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lặp</a:t>
            </a:r>
            <a:endParaRPr lang="en-US" sz="3600" b="1" cap="none" spc="0" dirty="0">
              <a:ln/>
              <a:solidFill>
                <a:srgbClr val="FF5FA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9B2DF94-D1D5-4599-B594-4256CF616035}"/>
              </a:ext>
            </a:extLst>
          </p:cNvPr>
          <p:cNvCxnSpPr>
            <a:cxnSpLocks/>
          </p:cNvCxnSpPr>
          <p:nvPr/>
        </p:nvCxnSpPr>
        <p:spPr>
          <a:xfrm flipV="1">
            <a:off x="876125" y="1229089"/>
            <a:ext cx="2850055" cy="1"/>
          </a:xfrm>
          <a:prstGeom prst="line">
            <a:avLst/>
          </a:prstGeom>
          <a:ln w="19050">
            <a:solidFill>
              <a:srgbClr val="FF5F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B4417852-5B40-445F-8611-BEC1FBD4C7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2167" y="1307154"/>
            <a:ext cx="11461366" cy="4934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406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7458998-D38A-46D5-A8AD-296A0A84C09E}"/>
              </a:ext>
            </a:extLst>
          </p:cNvPr>
          <p:cNvSpPr/>
          <p:nvPr/>
        </p:nvSpPr>
        <p:spPr>
          <a:xfrm>
            <a:off x="-66906" y="925552"/>
            <a:ext cx="669073" cy="303537"/>
          </a:xfrm>
          <a:prstGeom prst="rect">
            <a:avLst/>
          </a:prstGeom>
          <a:solidFill>
            <a:srgbClr val="FF5F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B781778-FEF3-47CA-B925-E009360867BE}"/>
              </a:ext>
            </a:extLst>
          </p:cNvPr>
          <p:cNvSpPr/>
          <p:nvPr/>
        </p:nvSpPr>
        <p:spPr>
          <a:xfrm>
            <a:off x="718457" y="616213"/>
            <a:ext cx="317917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3600" b="1" dirty="0">
                <a:ln/>
                <a:solidFill>
                  <a:srgbClr val="FF5FA9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lặp</a:t>
            </a:r>
            <a:endParaRPr lang="en-US" sz="3600" b="1" cap="none" spc="0" dirty="0">
              <a:ln/>
              <a:solidFill>
                <a:srgbClr val="FF5FA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9B2DF94-D1D5-4599-B594-4256CF616035}"/>
              </a:ext>
            </a:extLst>
          </p:cNvPr>
          <p:cNvCxnSpPr>
            <a:cxnSpLocks/>
          </p:cNvCxnSpPr>
          <p:nvPr/>
        </p:nvCxnSpPr>
        <p:spPr>
          <a:xfrm flipV="1">
            <a:off x="876125" y="1229089"/>
            <a:ext cx="2850055" cy="1"/>
          </a:xfrm>
          <a:prstGeom prst="line">
            <a:avLst/>
          </a:prstGeom>
          <a:ln w="19050">
            <a:solidFill>
              <a:srgbClr val="FF5F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B4417852-5B40-445F-8611-BEC1FBD4C7E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44685"/>
          <a:stretch/>
        </p:blipFill>
        <p:spPr>
          <a:xfrm>
            <a:off x="-104978" y="1307154"/>
            <a:ext cx="11992177" cy="5180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158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7458998-D38A-46D5-A8AD-296A0A84C09E}"/>
              </a:ext>
            </a:extLst>
          </p:cNvPr>
          <p:cNvSpPr/>
          <p:nvPr/>
        </p:nvSpPr>
        <p:spPr>
          <a:xfrm>
            <a:off x="-66906" y="925552"/>
            <a:ext cx="669073" cy="303537"/>
          </a:xfrm>
          <a:prstGeom prst="rect">
            <a:avLst/>
          </a:prstGeom>
          <a:solidFill>
            <a:srgbClr val="FF5F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B781778-FEF3-47CA-B925-E009360867BE}"/>
              </a:ext>
            </a:extLst>
          </p:cNvPr>
          <p:cNvSpPr/>
          <p:nvPr/>
        </p:nvSpPr>
        <p:spPr>
          <a:xfrm>
            <a:off x="718457" y="616213"/>
            <a:ext cx="317917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3600" b="1" dirty="0">
                <a:ln/>
                <a:solidFill>
                  <a:srgbClr val="FF5FA9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lặp</a:t>
            </a:r>
            <a:endParaRPr lang="en-US" sz="3600" b="1" cap="none" spc="0" dirty="0">
              <a:ln/>
              <a:solidFill>
                <a:srgbClr val="FF5FA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9B2DF94-D1D5-4599-B594-4256CF616035}"/>
              </a:ext>
            </a:extLst>
          </p:cNvPr>
          <p:cNvCxnSpPr>
            <a:cxnSpLocks/>
          </p:cNvCxnSpPr>
          <p:nvPr/>
        </p:nvCxnSpPr>
        <p:spPr>
          <a:xfrm flipV="1">
            <a:off x="876125" y="1229089"/>
            <a:ext cx="2850055" cy="1"/>
          </a:xfrm>
          <a:prstGeom prst="line">
            <a:avLst/>
          </a:prstGeom>
          <a:ln w="19050">
            <a:solidFill>
              <a:srgbClr val="FF5F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B4417852-5B40-445F-8611-BEC1FBD4C7E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5" t="55965" r="3107" b="705"/>
          <a:stretch/>
        </p:blipFill>
        <p:spPr>
          <a:xfrm>
            <a:off x="369849" y="1708249"/>
            <a:ext cx="11452301" cy="405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748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66F9D11-4C6E-4132-AE06-92C25A535B56}"/>
              </a:ext>
            </a:extLst>
          </p:cNvPr>
          <p:cNvSpPr/>
          <p:nvPr/>
        </p:nvSpPr>
        <p:spPr>
          <a:xfrm>
            <a:off x="0" y="810987"/>
            <a:ext cx="12192000" cy="2188028"/>
          </a:xfrm>
          <a:prstGeom prst="rect">
            <a:avLst/>
          </a:prstGeom>
          <a:solidFill>
            <a:schemeClr val="dk1">
              <a:alpha val="50000"/>
            </a:schemeClr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BA44AF2-59F3-4F42-A24F-B033016310A0}"/>
              </a:ext>
            </a:extLst>
          </p:cNvPr>
          <p:cNvSpPr/>
          <p:nvPr/>
        </p:nvSpPr>
        <p:spPr>
          <a:xfrm>
            <a:off x="2732314" y="1060023"/>
            <a:ext cx="6923315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6000" b="1" dirty="0" err="1">
                <a:ln/>
                <a:solidFill>
                  <a:srgbClr val="FF5FA9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6000" b="1" dirty="0">
                <a:ln/>
                <a:solidFill>
                  <a:srgbClr val="FF5FA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n/>
                <a:solidFill>
                  <a:srgbClr val="FF5FA9"/>
                </a:solidFill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6000" b="1" dirty="0">
                <a:ln/>
                <a:solidFill>
                  <a:srgbClr val="FF5FA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n/>
                <a:solidFill>
                  <a:srgbClr val="FF5FA9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6000" b="1" dirty="0">
                <a:ln/>
                <a:solidFill>
                  <a:srgbClr val="FF5FA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n/>
                <a:solidFill>
                  <a:srgbClr val="FF5FA9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6000" b="1" dirty="0">
                <a:ln/>
                <a:solidFill>
                  <a:srgbClr val="FF5FA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n/>
                <a:solidFill>
                  <a:srgbClr val="FF5FA9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6000" b="1" dirty="0">
                <a:ln/>
                <a:solidFill>
                  <a:srgbClr val="FF5FA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n/>
                <a:solidFill>
                  <a:srgbClr val="FF5FA9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6000" b="1" dirty="0">
                <a:ln/>
                <a:solidFill>
                  <a:srgbClr val="FF5FA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n/>
                <a:solidFill>
                  <a:srgbClr val="FF5FA9"/>
                </a:solidFill>
                <a:latin typeface="Times New Roman" pitchFamily="18" charset="0"/>
                <a:cs typeface="Times New Roman" pitchFamily="18" charset="0"/>
              </a:rPr>
              <a:t>dõi</a:t>
            </a:r>
            <a:r>
              <a:rPr lang="en-US" sz="6000" b="1" dirty="0">
                <a:ln/>
                <a:solidFill>
                  <a:srgbClr val="FF5FA9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en-US" sz="6000" b="1" cap="none" spc="0" dirty="0">
              <a:ln/>
              <a:solidFill>
                <a:srgbClr val="FF5FA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1414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 tmFilter="0,0; .5, 1; 1, 1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Picture 83" descr="Icon&#10;&#10;Description automatically generated">
            <a:extLst>
              <a:ext uri="{FF2B5EF4-FFF2-40B4-BE49-F238E27FC236}">
                <a16:creationId xmlns:a16="http://schemas.microsoft.com/office/drawing/2014/main" id="{B99D1438-5D9D-44C9-A71C-C792B443D05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1394" y="3429000"/>
            <a:ext cx="300841" cy="300841"/>
          </a:xfrm>
          <a:prstGeom prst="rect">
            <a:avLst/>
          </a:prstGeom>
        </p:spPr>
      </p:pic>
      <p:pic>
        <p:nvPicPr>
          <p:cNvPr id="87" name="Picture 86" descr="Icon&#10;&#10;Description automatically generated">
            <a:extLst>
              <a:ext uri="{FF2B5EF4-FFF2-40B4-BE49-F238E27FC236}">
                <a16:creationId xmlns:a16="http://schemas.microsoft.com/office/drawing/2014/main" id="{1D36AE3B-8597-4BB5-94A7-2A704D3DBE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673" y="6257581"/>
            <a:ext cx="289468" cy="289468"/>
          </a:xfrm>
          <a:prstGeom prst="rect">
            <a:avLst/>
          </a:prstGeom>
        </p:spPr>
      </p:pic>
      <p:pic>
        <p:nvPicPr>
          <p:cNvPr id="101" name="Picture 100" descr="Background pattern&#10;&#10;Description automatically generated">
            <a:extLst>
              <a:ext uri="{FF2B5EF4-FFF2-40B4-BE49-F238E27FC236}">
                <a16:creationId xmlns:a16="http://schemas.microsoft.com/office/drawing/2014/main" id="{2FE77414-FF55-4AE3-9A5B-CF38D9503A3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320" y="5621568"/>
            <a:ext cx="480984" cy="480984"/>
          </a:xfrm>
          <a:prstGeom prst="rect">
            <a:avLst/>
          </a:prstGeom>
        </p:spPr>
      </p:pic>
      <p:pic>
        <p:nvPicPr>
          <p:cNvPr id="102" name="Picture 101" descr="Background pattern&#10;&#10;Description automatically generated">
            <a:extLst>
              <a:ext uri="{FF2B5EF4-FFF2-40B4-BE49-F238E27FC236}">
                <a16:creationId xmlns:a16="http://schemas.microsoft.com/office/drawing/2014/main" id="{8ADA4FE4-4403-460B-9B1E-75001051413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2110" y="6564221"/>
            <a:ext cx="303294" cy="303294"/>
          </a:xfrm>
          <a:prstGeom prst="rect">
            <a:avLst/>
          </a:prstGeom>
        </p:spPr>
      </p:pic>
      <p:pic>
        <p:nvPicPr>
          <p:cNvPr id="70" name="Picture 69" descr="A picture containing text, outdoor object&#10;&#10;Description automatically generated">
            <a:extLst>
              <a:ext uri="{FF2B5EF4-FFF2-40B4-BE49-F238E27FC236}">
                <a16:creationId xmlns:a16="http://schemas.microsoft.com/office/drawing/2014/main" id="{6AB89162-4FBE-4414-8356-7D662AC8661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6420" y="6439356"/>
            <a:ext cx="391349" cy="391349"/>
          </a:xfrm>
          <a:prstGeom prst="rect">
            <a:avLst/>
          </a:prstGeom>
        </p:spPr>
      </p:pic>
      <p:pic>
        <p:nvPicPr>
          <p:cNvPr id="103" name="Picture 102" descr="A picture containing text, outdoor object&#10;&#10;Description automatically generated">
            <a:extLst>
              <a:ext uri="{FF2B5EF4-FFF2-40B4-BE49-F238E27FC236}">
                <a16:creationId xmlns:a16="http://schemas.microsoft.com/office/drawing/2014/main" id="{6526217F-EAE0-44A2-8F09-B25E4AE1A52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6304" y="5001385"/>
            <a:ext cx="391349" cy="391349"/>
          </a:xfrm>
          <a:prstGeom prst="rect">
            <a:avLst/>
          </a:prstGeom>
        </p:spPr>
      </p:pic>
      <p:pic>
        <p:nvPicPr>
          <p:cNvPr id="104" name="Picture 103" descr="A picture containing text, outdoor object&#10;&#10;Description automatically generated">
            <a:extLst>
              <a:ext uri="{FF2B5EF4-FFF2-40B4-BE49-F238E27FC236}">
                <a16:creationId xmlns:a16="http://schemas.microsoft.com/office/drawing/2014/main" id="{78B996F2-9F07-4341-8F25-EBA0C529996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0625" y="5876892"/>
            <a:ext cx="391349" cy="391349"/>
          </a:xfrm>
          <a:prstGeom prst="rect">
            <a:avLst/>
          </a:prstGeom>
        </p:spPr>
      </p:pic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9914A08F-CC3A-4DB8-83E9-8F87E770FEBF}"/>
              </a:ext>
            </a:extLst>
          </p:cNvPr>
          <p:cNvSpPr/>
          <p:nvPr/>
        </p:nvSpPr>
        <p:spPr>
          <a:xfrm>
            <a:off x="1809855" y="980573"/>
            <a:ext cx="8821779" cy="5903312"/>
          </a:xfrm>
          <a:prstGeom prst="triangle">
            <a:avLst/>
          </a:prstGeom>
          <a:solidFill>
            <a:srgbClr val="FE81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Isosceles Triangle 27">
            <a:extLst>
              <a:ext uri="{FF2B5EF4-FFF2-40B4-BE49-F238E27FC236}">
                <a16:creationId xmlns:a16="http://schemas.microsoft.com/office/drawing/2014/main" id="{B71A92E8-B09F-4F2A-8302-FC0528A3B204}"/>
              </a:ext>
            </a:extLst>
          </p:cNvPr>
          <p:cNvSpPr/>
          <p:nvPr/>
        </p:nvSpPr>
        <p:spPr>
          <a:xfrm>
            <a:off x="1809855" y="1732989"/>
            <a:ext cx="8821779" cy="5903312"/>
          </a:xfrm>
          <a:prstGeom prst="triangle">
            <a:avLst/>
          </a:prstGeom>
          <a:solidFill>
            <a:srgbClr val="FEAD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Isosceles Triangle 28">
            <a:extLst>
              <a:ext uri="{FF2B5EF4-FFF2-40B4-BE49-F238E27FC236}">
                <a16:creationId xmlns:a16="http://schemas.microsoft.com/office/drawing/2014/main" id="{3F2B5755-8A5A-4BBB-8075-DB701F7B8266}"/>
              </a:ext>
            </a:extLst>
          </p:cNvPr>
          <p:cNvSpPr/>
          <p:nvPr/>
        </p:nvSpPr>
        <p:spPr>
          <a:xfrm>
            <a:off x="1836594" y="2921022"/>
            <a:ext cx="8821779" cy="5903312"/>
          </a:xfrm>
          <a:prstGeom prst="triangle">
            <a:avLst>
              <a:gd name="adj" fmla="val 49877"/>
            </a:avLst>
          </a:prstGeom>
          <a:solidFill>
            <a:srgbClr val="FECF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Graphic 7" descr="Heart with solid fill">
            <a:extLst>
              <a:ext uri="{FF2B5EF4-FFF2-40B4-BE49-F238E27FC236}">
                <a16:creationId xmlns:a16="http://schemas.microsoft.com/office/drawing/2014/main" id="{7757BECC-098D-4B86-A6EC-FBF7AFA9645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645966" y="1485900"/>
            <a:ext cx="708660" cy="708660"/>
          </a:xfrm>
          <a:prstGeom prst="rect">
            <a:avLst/>
          </a:prstGeom>
        </p:spPr>
      </p:pic>
      <p:pic>
        <p:nvPicPr>
          <p:cNvPr id="65" name="Graphic 64" descr="Heart with solid fill">
            <a:extLst>
              <a:ext uri="{FF2B5EF4-FFF2-40B4-BE49-F238E27FC236}">
                <a16:creationId xmlns:a16="http://schemas.microsoft.com/office/drawing/2014/main" id="{358280CD-8282-4383-A517-68F2289ACA2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2053434" y="271913"/>
            <a:ext cx="708660" cy="708660"/>
          </a:xfrm>
          <a:prstGeom prst="rect">
            <a:avLst/>
          </a:prstGeom>
        </p:spPr>
      </p:pic>
      <p:pic>
        <p:nvPicPr>
          <p:cNvPr id="66" name="Graphic 65" descr="Heart with solid fill">
            <a:extLst>
              <a:ext uri="{FF2B5EF4-FFF2-40B4-BE49-F238E27FC236}">
                <a16:creationId xmlns:a16="http://schemas.microsoft.com/office/drawing/2014/main" id="{C5CF57FB-8391-4165-AA19-0DB78CA2F25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2965233" y="2397071"/>
            <a:ext cx="708660" cy="708660"/>
          </a:xfrm>
          <a:prstGeom prst="rect">
            <a:avLst/>
          </a:prstGeom>
        </p:spPr>
      </p:pic>
      <p:pic>
        <p:nvPicPr>
          <p:cNvPr id="68" name="Graphic 67" descr="Heart with solid fill">
            <a:extLst>
              <a:ext uri="{FF2B5EF4-FFF2-40B4-BE49-F238E27FC236}">
                <a16:creationId xmlns:a16="http://schemas.microsoft.com/office/drawing/2014/main" id="{C11D80D3-9D94-4A4D-9A4F-3BE0C514BF2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48138" y="4143053"/>
            <a:ext cx="708660" cy="708660"/>
          </a:xfrm>
          <a:prstGeom prst="rect">
            <a:avLst/>
          </a:prstGeom>
        </p:spPr>
      </p:pic>
      <p:pic>
        <p:nvPicPr>
          <p:cNvPr id="69" name="Graphic 68" descr="Heart with solid fill">
            <a:extLst>
              <a:ext uri="{FF2B5EF4-FFF2-40B4-BE49-F238E27FC236}">
                <a16:creationId xmlns:a16="http://schemas.microsoft.com/office/drawing/2014/main" id="{A0E7A973-0DCB-45B4-BF3B-4DDE00DFB1A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3556660" y="1378659"/>
            <a:ext cx="708660" cy="708660"/>
          </a:xfrm>
          <a:prstGeom prst="rect">
            <a:avLst/>
          </a:prstGeom>
        </p:spPr>
      </p:pic>
      <p:pic>
        <p:nvPicPr>
          <p:cNvPr id="71" name="Graphic 70" descr="Heart with solid fill">
            <a:extLst>
              <a:ext uri="{FF2B5EF4-FFF2-40B4-BE49-F238E27FC236}">
                <a16:creationId xmlns:a16="http://schemas.microsoft.com/office/drawing/2014/main" id="{CF7D3DD3-652F-43B9-8E35-18A26426015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7566744" y="807798"/>
            <a:ext cx="708660" cy="708660"/>
          </a:xfrm>
          <a:prstGeom prst="rect">
            <a:avLst/>
          </a:prstGeom>
        </p:spPr>
      </p:pic>
      <p:pic>
        <p:nvPicPr>
          <p:cNvPr id="73" name="Graphic 72" descr="Heart with solid fill">
            <a:extLst>
              <a:ext uri="{FF2B5EF4-FFF2-40B4-BE49-F238E27FC236}">
                <a16:creationId xmlns:a16="http://schemas.microsoft.com/office/drawing/2014/main" id="{AB2DE08E-4DCB-4CBE-BBBF-FC9BEB3A3B4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9577841" y="3651384"/>
            <a:ext cx="708660" cy="708660"/>
          </a:xfrm>
          <a:prstGeom prst="rect">
            <a:avLst/>
          </a:prstGeom>
        </p:spPr>
      </p:pic>
      <p:pic>
        <p:nvPicPr>
          <p:cNvPr id="74" name="Graphic 73" descr="Heart with solid fill">
            <a:extLst>
              <a:ext uri="{FF2B5EF4-FFF2-40B4-BE49-F238E27FC236}">
                <a16:creationId xmlns:a16="http://schemas.microsoft.com/office/drawing/2014/main" id="{0B5374D8-587B-49DD-9D7E-0EDCA7AEAE0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0601983" y="1112371"/>
            <a:ext cx="708660" cy="708660"/>
          </a:xfrm>
          <a:prstGeom prst="rect">
            <a:avLst/>
          </a:prstGeom>
        </p:spPr>
      </p:pic>
      <p:pic>
        <p:nvPicPr>
          <p:cNvPr id="75" name="Graphic 74" descr="Heart with solid fill">
            <a:extLst>
              <a:ext uri="{FF2B5EF4-FFF2-40B4-BE49-F238E27FC236}">
                <a16:creationId xmlns:a16="http://schemas.microsoft.com/office/drawing/2014/main" id="{2D58BF99-0618-4915-87F0-2B5DC5F69A9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8613163" y="2084736"/>
            <a:ext cx="708660" cy="708660"/>
          </a:xfrm>
          <a:prstGeom prst="rect">
            <a:avLst/>
          </a:prstGeom>
        </p:spPr>
      </p:pic>
      <p:pic>
        <p:nvPicPr>
          <p:cNvPr id="76" name="Graphic 75" descr="Heart with solid fill">
            <a:extLst>
              <a:ext uri="{FF2B5EF4-FFF2-40B4-BE49-F238E27FC236}">
                <a16:creationId xmlns:a16="http://schemas.microsoft.com/office/drawing/2014/main" id="{9EFC91B5-2720-4077-9267-F65B75BF254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0916681" y="5387423"/>
            <a:ext cx="708660" cy="708660"/>
          </a:xfrm>
          <a:prstGeom prst="rect">
            <a:avLst/>
          </a:prstGeom>
        </p:spPr>
      </p:pic>
      <p:pic>
        <p:nvPicPr>
          <p:cNvPr id="77" name="Graphic 76" descr="Heart with solid fill">
            <a:extLst>
              <a:ext uri="{FF2B5EF4-FFF2-40B4-BE49-F238E27FC236}">
                <a16:creationId xmlns:a16="http://schemas.microsoft.com/office/drawing/2014/main" id="{A6236BE8-398D-4229-BC56-F079AAF5E0D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0658373" y="2599721"/>
            <a:ext cx="708660" cy="708660"/>
          </a:xfrm>
          <a:prstGeom prst="rect">
            <a:avLst/>
          </a:prstGeom>
        </p:spPr>
      </p:pic>
      <p:pic>
        <p:nvPicPr>
          <p:cNvPr id="78" name="Graphic 77" descr="Heart with solid fill">
            <a:extLst>
              <a:ext uri="{FF2B5EF4-FFF2-40B4-BE49-F238E27FC236}">
                <a16:creationId xmlns:a16="http://schemas.microsoft.com/office/drawing/2014/main" id="{4E08C204-8BA2-47D7-A1BD-18FA1697313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0178957" y="185526"/>
            <a:ext cx="708660" cy="708660"/>
          </a:xfrm>
          <a:prstGeom prst="rect">
            <a:avLst/>
          </a:prstGeom>
        </p:spPr>
      </p:pic>
      <p:pic>
        <p:nvPicPr>
          <p:cNvPr id="80" name="Graphic 79" descr="Heart with solid fill">
            <a:extLst>
              <a:ext uri="{FF2B5EF4-FFF2-40B4-BE49-F238E27FC236}">
                <a16:creationId xmlns:a16="http://schemas.microsoft.com/office/drawing/2014/main" id="{469A98D3-7656-421E-A19E-220F5CEE7E7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728149" y="2788976"/>
            <a:ext cx="708660" cy="708660"/>
          </a:xfrm>
          <a:prstGeom prst="rect">
            <a:avLst/>
          </a:prstGeom>
        </p:spPr>
      </p:pic>
      <p:pic>
        <p:nvPicPr>
          <p:cNvPr id="82" name="Graphic 81" descr="Heart with solid fill">
            <a:extLst>
              <a:ext uri="{FF2B5EF4-FFF2-40B4-BE49-F238E27FC236}">
                <a16:creationId xmlns:a16="http://schemas.microsoft.com/office/drawing/2014/main" id="{26686992-68D2-4530-A04C-FFB5D2C24EF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875290" y="4430805"/>
            <a:ext cx="708660" cy="708660"/>
          </a:xfrm>
          <a:prstGeom prst="rect">
            <a:avLst/>
          </a:prstGeom>
        </p:spPr>
      </p:pic>
      <p:pic>
        <p:nvPicPr>
          <p:cNvPr id="85" name="Graphic 84" descr="Heart with solid fill">
            <a:extLst>
              <a:ext uri="{FF2B5EF4-FFF2-40B4-BE49-F238E27FC236}">
                <a16:creationId xmlns:a16="http://schemas.microsoft.com/office/drawing/2014/main" id="{A43578CC-A146-44A6-BC90-DA9803A18CD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426345" y="5646996"/>
            <a:ext cx="708660" cy="708660"/>
          </a:xfrm>
          <a:prstGeom prst="rect">
            <a:avLst/>
          </a:prstGeom>
        </p:spPr>
      </p:pic>
      <p:pic>
        <p:nvPicPr>
          <p:cNvPr id="88" name="Graphic 87" descr="Heart with solid fill">
            <a:extLst>
              <a:ext uri="{FF2B5EF4-FFF2-40B4-BE49-F238E27FC236}">
                <a16:creationId xmlns:a16="http://schemas.microsoft.com/office/drawing/2014/main" id="{40FD51F4-BB8C-4809-9E91-6D9AEFCE000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0745112" y="3942991"/>
            <a:ext cx="708660" cy="708660"/>
          </a:xfrm>
          <a:prstGeom prst="rect">
            <a:avLst/>
          </a:prstGeom>
        </p:spPr>
      </p:pic>
      <p:pic>
        <p:nvPicPr>
          <p:cNvPr id="10" name="Graphic 9" descr="Star with solid fill">
            <a:extLst>
              <a:ext uri="{FF2B5EF4-FFF2-40B4-BE49-F238E27FC236}">
                <a16:creationId xmlns:a16="http://schemas.microsoft.com/office/drawing/2014/main" id="{7C0AA8C5-51E1-41E4-A50C-610CAA5C169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4643628" y="267485"/>
            <a:ext cx="566886" cy="566886"/>
          </a:xfrm>
          <a:prstGeom prst="rect">
            <a:avLst/>
          </a:prstGeom>
        </p:spPr>
      </p:pic>
      <p:pic>
        <p:nvPicPr>
          <p:cNvPr id="91" name="Graphic 90" descr="Star with solid fill">
            <a:extLst>
              <a:ext uri="{FF2B5EF4-FFF2-40B4-BE49-F238E27FC236}">
                <a16:creationId xmlns:a16="http://schemas.microsoft.com/office/drawing/2014/main" id="{B413894C-70B4-45C6-8AA3-7DFCEA899A2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2331261" y="768338"/>
            <a:ext cx="626508" cy="626508"/>
          </a:xfrm>
          <a:prstGeom prst="rect">
            <a:avLst/>
          </a:prstGeom>
        </p:spPr>
      </p:pic>
      <p:pic>
        <p:nvPicPr>
          <p:cNvPr id="92" name="Graphic 91" descr="Star with solid fill">
            <a:extLst>
              <a:ext uri="{FF2B5EF4-FFF2-40B4-BE49-F238E27FC236}">
                <a16:creationId xmlns:a16="http://schemas.microsoft.com/office/drawing/2014/main" id="{558CFD6E-FDA9-4BB1-BA24-AB8174825B3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8415292" y="3282116"/>
            <a:ext cx="566886" cy="566886"/>
          </a:xfrm>
          <a:prstGeom prst="rect">
            <a:avLst/>
          </a:prstGeom>
        </p:spPr>
      </p:pic>
      <p:pic>
        <p:nvPicPr>
          <p:cNvPr id="93" name="Graphic 92" descr="Star with solid fill">
            <a:extLst>
              <a:ext uri="{FF2B5EF4-FFF2-40B4-BE49-F238E27FC236}">
                <a16:creationId xmlns:a16="http://schemas.microsoft.com/office/drawing/2014/main" id="{94284050-DDF4-4CFF-A671-83576592F36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9365790" y="1004710"/>
            <a:ext cx="566886" cy="566886"/>
          </a:xfrm>
          <a:prstGeom prst="rect">
            <a:avLst/>
          </a:prstGeom>
        </p:spPr>
      </p:pic>
      <p:pic>
        <p:nvPicPr>
          <p:cNvPr id="94" name="Graphic 93" descr="Star with solid fill">
            <a:extLst>
              <a:ext uri="{FF2B5EF4-FFF2-40B4-BE49-F238E27FC236}">
                <a16:creationId xmlns:a16="http://schemas.microsoft.com/office/drawing/2014/main" id="{57F78A1C-F77B-4315-969B-4AF5D969F51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11584691" y="536093"/>
            <a:ext cx="566886" cy="566886"/>
          </a:xfrm>
          <a:prstGeom prst="rect">
            <a:avLst/>
          </a:prstGeom>
        </p:spPr>
      </p:pic>
      <p:pic>
        <p:nvPicPr>
          <p:cNvPr id="95" name="Graphic 94" descr="Star with solid fill">
            <a:extLst>
              <a:ext uri="{FF2B5EF4-FFF2-40B4-BE49-F238E27FC236}">
                <a16:creationId xmlns:a16="http://schemas.microsoft.com/office/drawing/2014/main" id="{FE53D694-7954-47BC-B936-46FB8482669F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10313480" y="5167901"/>
            <a:ext cx="399860" cy="399860"/>
          </a:xfrm>
          <a:prstGeom prst="rect">
            <a:avLst/>
          </a:prstGeom>
        </p:spPr>
      </p:pic>
      <p:pic>
        <p:nvPicPr>
          <p:cNvPr id="96" name="Graphic 95" descr="Star with solid fill">
            <a:extLst>
              <a:ext uri="{FF2B5EF4-FFF2-40B4-BE49-F238E27FC236}">
                <a16:creationId xmlns:a16="http://schemas.microsoft.com/office/drawing/2014/main" id="{736A3E5A-B8E7-4B4E-B0F1-7778B81F3591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2696608" y="3752270"/>
            <a:ext cx="399860" cy="399860"/>
          </a:xfrm>
          <a:prstGeom prst="rect">
            <a:avLst/>
          </a:prstGeom>
        </p:spPr>
      </p:pic>
      <p:pic>
        <p:nvPicPr>
          <p:cNvPr id="98" name="Graphic 97" descr="Star with solid fill">
            <a:extLst>
              <a:ext uri="{FF2B5EF4-FFF2-40B4-BE49-F238E27FC236}">
                <a16:creationId xmlns:a16="http://schemas.microsoft.com/office/drawing/2014/main" id="{040B10EB-C112-4686-9C24-27B6B7158789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790934" y="2754121"/>
            <a:ext cx="399860" cy="399860"/>
          </a:xfrm>
          <a:prstGeom prst="rect">
            <a:avLst/>
          </a:prstGeom>
        </p:spPr>
      </p:pic>
      <p:pic>
        <p:nvPicPr>
          <p:cNvPr id="99" name="Graphic 98" descr="Star with solid fill">
            <a:extLst>
              <a:ext uri="{FF2B5EF4-FFF2-40B4-BE49-F238E27FC236}">
                <a16:creationId xmlns:a16="http://schemas.microsoft.com/office/drawing/2014/main" id="{2A39AAB3-B064-4A84-B366-9A5AE4A798C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607169" y="514630"/>
            <a:ext cx="399860" cy="399860"/>
          </a:xfrm>
          <a:prstGeom prst="rect">
            <a:avLst/>
          </a:prstGeom>
        </p:spPr>
      </p:pic>
      <p:pic>
        <p:nvPicPr>
          <p:cNvPr id="100" name="Graphic 99" descr="Star with solid fill">
            <a:extLst>
              <a:ext uri="{FF2B5EF4-FFF2-40B4-BE49-F238E27FC236}">
                <a16:creationId xmlns:a16="http://schemas.microsoft.com/office/drawing/2014/main" id="{304C43A9-2F4A-4784-8159-FAC754574F79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4818517" y="1304225"/>
            <a:ext cx="399860" cy="399860"/>
          </a:xfrm>
          <a:prstGeom prst="rect">
            <a:avLst/>
          </a:prstGeom>
        </p:spPr>
      </p:pic>
      <p:pic>
        <p:nvPicPr>
          <p:cNvPr id="105" name="Graphic 104" descr="Heart with solid fill">
            <a:extLst>
              <a:ext uri="{FF2B5EF4-FFF2-40B4-BE49-F238E27FC236}">
                <a16:creationId xmlns:a16="http://schemas.microsoft.com/office/drawing/2014/main" id="{43B8E920-C68E-47DB-AE7B-F1A14101CBF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6360625" y="154181"/>
            <a:ext cx="535748" cy="535748"/>
          </a:xfrm>
          <a:prstGeom prst="rect">
            <a:avLst/>
          </a:prstGeom>
        </p:spPr>
      </p:pic>
      <p:sp>
        <p:nvSpPr>
          <p:cNvPr id="151" name="Rectangle 150">
            <a:extLst>
              <a:ext uri="{FF2B5EF4-FFF2-40B4-BE49-F238E27FC236}">
                <a16:creationId xmlns:a16="http://schemas.microsoft.com/office/drawing/2014/main" id="{C709563E-3761-4363-A5D5-D2F5405363BC}"/>
              </a:ext>
            </a:extLst>
          </p:cNvPr>
          <p:cNvSpPr/>
          <p:nvPr/>
        </p:nvSpPr>
        <p:spPr>
          <a:xfrm>
            <a:off x="1121739" y="4606451"/>
            <a:ext cx="10251487" cy="187743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400" b="1" dirty="0">
                <a:ln/>
                <a:solidFill>
                  <a:srgbClr val="FF5FA9"/>
                </a:solidFill>
                <a:latin typeface="Times New Roman" pitchFamily="18" charset="0"/>
                <a:cs typeface="Times New Roman" pitchFamily="18" charset="0"/>
              </a:rPr>
              <a:t>TRÒ CHƠI</a:t>
            </a:r>
          </a:p>
          <a:p>
            <a:pPr algn="ctr"/>
            <a:r>
              <a:rPr lang="en-US" sz="7200" b="1" dirty="0">
                <a:ln/>
                <a:solidFill>
                  <a:srgbClr val="FF5FA9"/>
                </a:solidFill>
                <a:latin typeface="Times New Roman" pitchFamily="18" charset="0"/>
                <a:cs typeface="Times New Roman" pitchFamily="18" charset="0"/>
              </a:rPr>
              <a:t>ĐÚNG SAI</a:t>
            </a:r>
            <a:endParaRPr lang="en-US" sz="13800" b="1" cap="none" spc="0" dirty="0">
              <a:ln/>
              <a:solidFill>
                <a:srgbClr val="FF5FA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5524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1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Top Corners One Rounded and One Snipped 2">
            <a:extLst>
              <a:ext uri="{FF2B5EF4-FFF2-40B4-BE49-F238E27FC236}">
                <a16:creationId xmlns:a16="http://schemas.microsoft.com/office/drawing/2014/main" id="{89F45278-CC4E-441B-BB18-CA9A4B471459}"/>
              </a:ext>
            </a:extLst>
          </p:cNvPr>
          <p:cNvSpPr/>
          <p:nvPr/>
        </p:nvSpPr>
        <p:spPr>
          <a:xfrm>
            <a:off x="401787" y="488821"/>
            <a:ext cx="11441870" cy="6183654"/>
          </a:xfrm>
          <a:prstGeom prst="snipRoundRect">
            <a:avLst/>
          </a:prstGeom>
          <a:solidFill>
            <a:schemeClr val="bg1"/>
          </a:solidFill>
          <a:ln w="28575">
            <a:solidFill>
              <a:srgbClr val="C44FF7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Rectangle: Top Corners One Rounded and One Snipped 44">
            <a:extLst>
              <a:ext uri="{FF2B5EF4-FFF2-40B4-BE49-F238E27FC236}">
                <a16:creationId xmlns:a16="http://schemas.microsoft.com/office/drawing/2014/main" id="{909E0422-2325-4030-A301-4D681EAD2E61}"/>
              </a:ext>
            </a:extLst>
          </p:cNvPr>
          <p:cNvSpPr/>
          <p:nvPr/>
        </p:nvSpPr>
        <p:spPr>
          <a:xfrm>
            <a:off x="414676" y="478406"/>
            <a:ext cx="11441870" cy="6183654"/>
          </a:xfrm>
          <a:prstGeom prst="snipRoundRect">
            <a:avLst/>
          </a:prstGeom>
          <a:solidFill>
            <a:schemeClr val="bg2">
              <a:lumMod val="90000"/>
              <a:alpha val="30000"/>
            </a:schemeClr>
          </a:solidFill>
          <a:ln w="28575">
            <a:solidFill>
              <a:srgbClr val="FF5FA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4" name="Picture 83" descr="Icon&#10;&#10;Description automatically generated">
            <a:extLst>
              <a:ext uri="{FF2B5EF4-FFF2-40B4-BE49-F238E27FC236}">
                <a16:creationId xmlns:a16="http://schemas.microsoft.com/office/drawing/2014/main" id="{B99D1438-5D9D-44C9-A71C-C792B443D0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1394" y="3429000"/>
            <a:ext cx="300841" cy="300841"/>
          </a:xfrm>
          <a:prstGeom prst="rect">
            <a:avLst/>
          </a:prstGeom>
        </p:spPr>
      </p:pic>
      <p:pic>
        <p:nvPicPr>
          <p:cNvPr id="87" name="Picture 86" descr="Icon&#10;&#10;Description automatically generated">
            <a:extLst>
              <a:ext uri="{FF2B5EF4-FFF2-40B4-BE49-F238E27FC236}">
                <a16:creationId xmlns:a16="http://schemas.microsoft.com/office/drawing/2014/main" id="{1D36AE3B-8597-4BB5-94A7-2A704D3DBEC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673" y="6257581"/>
            <a:ext cx="289468" cy="289468"/>
          </a:xfrm>
          <a:prstGeom prst="rect">
            <a:avLst/>
          </a:prstGeom>
        </p:spPr>
      </p:pic>
      <p:pic>
        <p:nvPicPr>
          <p:cNvPr id="101" name="Picture 100" descr="Background pattern&#10;&#10;Description automatically generated">
            <a:extLst>
              <a:ext uri="{FF2B5EF4-FFF2-40B4-BE49-F238E27FC236}">
                <a16:creationId xmlns:a16="http://schemas.microsoft.com/office/drawing/2014/main" id="{2FE77414-FF55-4AE3-9A5B-CF38D9503A3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320" y="5621568"/>
            <a:ext cx="480984" cy="480984"/>
          </a:xfrm>
          <a:prstGeom prst="rect">
            <a:avLst/>
          </a:prstGeom>
        </p:spPr>
      </p:pic>
      <p:pic>
        <p:nvPicPr>
          <p:cNvPr id="102" name="Picture 101" descr="Background pattern&#10;&#10;Description automatically generated">
            <a:extLst>
              <a:ext uri="{FF2B5EF4-FFF2-40B4-BE49-F238E27FC236}">
                <a16:creationId xmlns:a16="http://schemas.microsoft.com/office/drawing/2014/main" id="{8ADA4FE4-4403-460B-9B1E-75001051413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2110" y="6564221"/>
            <a:ext cx="303294" cy="303294"/>
          </a:xfrm>
          <a:prstGeom prst="rect">
            <a:avLst/>
          </a:prstGeom>
        </p:spPr>
      </p:pic>
      <p:pic>
        <p:nvPicPr>
          <p:cNvPr id="70" name="Picture 69" descr="A picture containing text, outdoor object&#10;&#10;Description automatically generated">
            <a:extLst>
              <a:ext uri="{FF2B5EF4-FFF2-40B4-BE49-F238E27FC236}">
                <a16:creationId xmlns:a16="http://schemas.microsoft.com/office/drawing/2014/main" id="{6AB89162-4FBE-4414-8356-7D662AC8661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6420" y="6439356"/>
            <a:ext cx="391349" cy="391349"/>
          </a:xfrm>
          <a:prstGeom prst="rect">
            <a:avLst/>
          </a:prstGeom>
        </p:spPr>
      </p:pic>
      <p:pic>
        <p:nvPicPr>
          <p:cNvPr id="103" name="Picture 102" descr="A picture containing text, outdoor object&#10;&#10;Description automatically generated">
            <a:extLst>
              <a:ext uri="{FF2B5EF4-FFF2-40B4-BE49-F238E27FC236}">
                <a16:creationId xmlns:a16="http://schemas.microsoft.com/office/drawing/2014/main" id="{6526217F-EAE0-44A2-8F09-B25E4AE1A52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6304" y="5001385"/>
            <a:ext cx="391349" cy="391349"/>
          </a:xfrm>
          <a:prstGeom prst="rect">
            <a:avLst/>
          </a:prstGeom>
        </p:spPr>
      </p:pic>
      <p:pic>
        <p:nvPicPr>
          <p:cNvPr id="104" name="Picture 103" descr="A picture containing text, outdoor object&#10;&#10;Description automatically generated">
            <a:extLst>
              <a:ext uri="{FF2B5EF4-FFF2-40B4-BE49-F238E27FC236}">
                <a16:creationId xmlns:a16="http://schemas.microsoft.com/office/drawing/2014/main" id="{78B996F2-9F07-4341-8F25-EBA0C529996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0625" y="5876892"/>
            <a:ext cx="391349" cy="391349"/>
          </a:xfrm>
          <a:prstGeom prst="rect">
            <a:avLst/>
          </a:prstGeom>
        </p:spPr>
      </p:pic>
      <p:pic>
        <p:nvPicPr>
          <p:cNvPr id="8" name="Graphic 7" descr="Heart with solid fill">
            <a:extLst>
              <a:ext uri="{FF2B5EF4-FFF2-40B4-BE49-F238E27FC236}">
                <a16:creationId xmlns:a16="http://schemas.microsoft.com/office/drawing/2014/main" id="{7757BECC-098D-4B86-A6EC-FBF7AFA9645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645966" y="1485900"/>
            <a:ext cx="708660" cy="708660"/>
          </a:xfrm>
          <a:prstGeom prst="rect">
            <a:avLst/>
          </a:prstGeom>
        </p:spPr>
      </p:pic>
      <p:pic>
        <p:nvPicPr>
          <p:cNvPr id="65" name="Graphic 64" descr="Heart with solid fill">
            <a:extLst>
              <a:ext uri="{FF2B5EF4-FFF2-40B4-BE49-F238E27FC236}">
                <a16:creationId xmlns:a16="http://schemas.microsoft.com/office/drawing/2014/main" id="{358280CD-8282-4383-A517-68F2289ACA2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2053434" y="271913"/>
            <a:ext cx="708660" cy="708660"/>
          </a:xfrm>
          <a:prstGeom prst="rect">
            <a:avLst/>
          </a:prstGeom>
        </p:spPr>
      </p:pic>
      <p:pic>
        <p:nvPicPr>
          <p:cNvPr id="66" name="Graphic 65" descr="Heart with solid fill">
            <a:extLst>
              <a:ext uri="{FF2B5EF4-FFF2-40B4-BE49-F238E27FC236}">
                <a16:creationId xmlns:a16="http://schemas.microsoft.com/office/drawing/2014/main" id="{C5CF57FB-8391-4165-AA19-0DB78CA2F25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2965233" y="2397071"/>
            <a:ext cx="708660" cy="708660"/>
          </a:xfrm>
          <a:prstGeom prst="rect">
            <a:avLst/>
          </a:prstGeom>
        </p:spPr>
      </p:pic>
      <p:pic>
        <p:nvPicPr>
          <p:cNvPr id="68" name="Graphic 67" descr="Heart with solid fill">
            <a:extLst>
              <a:ext uri="{FF2B5EF4-FFF2-40B4-BE49-F238E27FC236}">
                <a16:creationId xmlns:a16="http://schemas.microsoft.com/office/drawing/2014/main" id="{C11D80D3-9D94-4A4D-9A4F-3BE0C514BF2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148138" y="4143053"/>
            <a:ext cx="708660" cy="708660"/>
          </a:xfrm>
          <a:prstGeom prst="rect">
            <a:avLst/>
          </a:prstGeom>
        </p:spPr>
      </p:pic>
      <p:pic>
        <p:nvPicPr>
          <p:cNvPr id="69" name="Graphic 68" descr="Heart with solid fill">
            <a:extLst>
              <a:ext uri="{FF2B5EF4-FFF2-40B4-BE49-F238E27FC236}">
                <a16:creationId xmlns:a16="http://schemas.microsoft.com/office/drawing/2014/main" id="{A0E7A973-0DCB-45B4-BF3B-4DDE00DFB1A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3556660" y="1378659"/>
            <a:ext cx="708660" cy="708660"/>
          </a:xfrm>
          <a:prstGeom prst="rect">
            <a:avLst/>
          </a:prstGeom>
        </p:spPr>
      </p:pic>
      <p:pic>
        <p:nvPicPr>
          <p:cNvPr id="71" name="Graphic 70" descr="Heart with solid fill">
            <a:extLst>
              <a:ext uri="{FF2B5EF4-FFF2-40B4-BE49-F238E27FC236}">
                <a16:creationId xmlns:a16="http://schemas.microsoft.com/office/drawing/2014/main" id="{CF7D3DD3-652F-43B9-8E35-18A26426015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7566744" y="807798"/>
            <a:ext cx="708660" cy="708660"/>
          </a:xfrm>
          <a:prstGeom prst="rect">
            <a:avLst/>
          </a:prstGeom>
        </p:spPr>
      </p:pic>
      <p:pic>
        <p:nvPicPr>
          <p:cNvPr id="73" name="Graphic 72" descr="Heart with solid fill">
            <a:extLst>
              <a:ext uri="{FF2B5EF4-FFF2-40B4-BE49-F238E27FC236}">
                <a16:creationId xmlns:a16="http://schemas.microsoft.com/office/drawing/2014/main" id="{AB2DE08E-4DCB-4CBE-BBBF-FC9BEB3A3B4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9577841" y="3651384"/>
            <a:ext cx="708660" cy="708660"/>
          </a:xfrm>
          <a:prstGeom prst="rect">
            <a:avLst/>
          </a:prstGeom>
        </p:spPr>
      </p:pic>
      <p:pic>
        <p:nvPicPr>
          <p:cNvPr id="74" name="Graphic 73" descr="Heart with solid fill">
            <a:extLst>
              <a:ext uri="{FF2B5EF4-FFF2-40B4-BE49-F238E27FC236}">
                <a16:creationId xmlns:a16="http://schemas.microsoft.com/office/drawing/2014/main" id="{0B5374D8-587B-49DD-9D7E-0EDCA7AEAE0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10601983" y="1112371"/>
            <a:ext cx="708660" cy="708660"/>
          </a:xfrm>
          <a:prstGeom prst="rect">
            <a:avLst/>
          </a:prstGeom>
        </p:spPr>
      </p:pic>
      <p:pic>
        <p:nvPicPr>
          <p:cNvPr id="75" name="Graphic 74" descr="Heart with solid fill">
            <a:extLst>
              <a:ext uri="{FF2B5EF4-FFF2-40B4-BE49-F238E27FC236}">
                <a16:creationId xmlns:a16="http://schemas.microsoft.com/office/drawing/2014/main" id="{2D58BF99-0618-4915-87F0-2B5DC5F69A9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8613163" y="2084736"/>
            <a:ext cx="708660" cy="708660"/>
          </a:xfrm>
          <a:prstGeom prst="rect">
            <a:avLst/>
          </a:prstGeom>
        </p:spPr>
      </p:pic>
      <p:pic>
        <p:nvPicPr>
          <p:cNvPr id="76" name="Graphic 75" descr="Heart with solid fill">
            <a:extLst>
              <a:ext uri="{FF2B5EF4-FFF2-40B4-BE49-F238E27FC236}">
                <a16:creationId xmlns:a16="http://schemas.microsoft.com/office/drawing/2014/main" id="{9EFC91B5-2720-4077-9267-F65B75BF254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10916681" y="5387423"/>
            <a:ext cx="708660" cy="708660"/>
          </a:xfrm>
          <a:prstGeom prst="rect">
            <a:avLst/>
          </a:prstGeom>
        </p:spPr>
      </p:pic>
      <p:pic>
        <p:nvPicPr>
          <p:cNvPr id="77" name="Graphic 76" descr="Heart with solid fill">
            <a:extLst>
              <a:ext uri="{FF2B5EF4-FFF2-40B4-BE49-F238E27FC236}">
                <a16:creationId xmlns:a16="http://schemas.microsoft.com/office/drawing/2014/main" id="{A6236BE8-398D-4229-BC56-F079AAF5E0D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10658373" y="2599721"/>
            <a:ext cx="708660" cy="708660"/>
          </a:xfrm>
          <a:prstGeom prst="rect">
            <a:avLst/>
          </a:prstGeom>
        </p:spPr>
      </p:pic>
      <p:pic>
        <p:nvPicPr>
          <p:cNvPr id="78" name="Graphic 77" descr="Heart with solid fill">
            <a:extLst>
              <a:ext uri="{FF2B5EF4-FFF2-40B4-BE49-F238E27FC236}">
                <a16:creationId xmlns:a16="http://schemas.microsoft.com/office/drawing/2014/main" id="{4E08C204-8BA2-47D7-A1BD-18FA1697313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10178957" y="185526"/>
            <a:ext cx="708660" cy="708660"/>
          </a:xfrm>
          <a:prstGeom prst="rect">
            <a:avLst/>
          </a:prstGeom>
        </p:spPr>
      </p:pic>
      <p:pic>
        <p:nvPicPr>
          <p:cNvPr id="80" name="Graphic 79" descr="Heart with solid fill">
            <a:extLst>
              <a:ext uri="{FF2B5EF4-FFF2-40B4-BE49-F238E27FC236}">
                <a16:creationId xmlns:a16="http://schemas.microsoft.com/office/drawing/2014/main" id="{469A98D3-7656-421E-A19E-220F5CEE7E7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1728149" y="2788976"/>
            <a:ext cx="708660" cy="708660"/>
          </a:xfrm>
          <a:prstGeom prst="rect">
            <a:avLst/>
          </a:prstGeom>
        </p:spPr>
      </p:pic>
      <p:pic>
        <p:nvPicPr>
          <p:cNvPr id="82" name="Graphic 81" descr="Heart with solid fill">
            <a:extLst>
              <a:ext uri="{FF2B5EF4-FFF2-40B4-BE49-F238E27FC236}">
                <a16:creationId xmlns:a16="http://schemas.microsoft.com/office/drawing/2014/main" id="{26686992-68D2-4530-A04C-FFB5D2C24EF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1875290" y="4430805"/>
            <a:ext cx="708660" cy="708660"/>
          </a:xfrm>
          <a:prstGeom prst="rect">
            <a:avLst/>
          </a:prstGeom>
        </p:spPr>
      </p:pic>
      <p:pic>
        <p:nvPicPr>
          <p:cNvPr id="85" name="Graphic 84" descr="Heart with solid fill">
            <a:extLst>
              <a:ext uri="{FF2B5EF4-FFF2-40B4-BE49-F238E27FC236}">
                <a16:creationId xmlns:a16="http://schemas.microsoft.com/office/drawing/2014/main" id="{A43578CC-A146-44A6-BC90-DA9803A18CD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426345" y="5646996"/>
            <a:ext cx="708660" cy="708660"/>
          </a:xfrm>
          <a:prstGeom prst="rect">
            <a:avLst/>
          </a:prstGeom>
        </p:spPr>
      </p:pic>
      <p:pic>
        <p:nvPicPr>
          <p:cNvPr id="88" name="Graphic 87" descr="Heart with solid fill">
            <a:extLst>
              <a:ext uri="{FF2B5EF4-FFF2-40B4-BE49-F238E27FC236}">
                <a16:creationId xmlns:a16="http://schemas.microsoft.com/office/drawing/2014/main" id="{40FD51F4-BB8C-4809-9E91-6D9AEFCE000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10745112" y="3942991"/>
            <a:ext cx="708660" cy="708660"/>
          </a:xfrm>
          <a:prstGeom prst="rect">
            <a:avLst/>
          </a:prstGeom>
        </p:spPr>
      </p:pic>
      <p:pic>
        <p:nvPicPr>
          <p:cNvPr id="10" name="Graphic 9" descr="Star with solid fill">
            <a:extLst>
              <a:ext uri="{FF2B5EF4-FFF2-40B4-BE49-F238E27FC236}">
                <a16:creationId xmlns:a16="http://schemas.microsoft.com/office/drawing/2014/main" id="{7C0AA8C5-51E1-41E4-A50C-610CAA5C169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4643628" y="267485"/>
            <a:ext cx="566886" cy="566886"/>
          </a:xfrm>
          <a:prstGeom prst="rect">
            <a:avLst/>
          </a:prstGeom>
        </p:spPr>
      </p:pic>
      <p:pic>
        <p:nvPicPr>
          <p:cNvPr id="91" name="Graphic 90" descr="Star with solid fill">
            <a:extLst>
              <a:ext uri="{FF2B5EF4-FFF2-40B4-BE49-F238E27FC236}">
                <a16:creationId xmlns:a16="http://schemas.microsoft.com/office/drawing/2014/main" id="{B413894C-70B4-45C6-8AA3-7DFCEA899A2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2331261" y="768338"/>
            <a:ext cx="626508" cy="626508"/>
          </a:xfrm>
          <a:prstGeom prst="rect">
            <a:avLst/>
          </a:prstGeom>
        </p:spPr>
      </p:pic>
      <p:pic>
        <p:nvPicPr>
          <p:cNvPr id="92" name="Graphic 91" descr="Star with solid fill">
            <a:extLst>
              <a:ext uri="{FF2B5EF4-FFF2-40B4-BE49-F238E27FC236}">
                <a16:creationId xmlns:a16="http://schemas.microsoft.com/office/drawing/2014/main" id="{558CFD6E-FDA9-4BB1-BA24-AB8174825B3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8415292" y="3282116"/>
            <a:ext cx="566886" cy="566886"/>
          </a:xfrm>
          <a:prstGeom prst="rect">
            <a:avLst/>
          </a:prstGeom>
        </p:spPr>
      </p:pic>
      <p:pic>
        <p:nvPicPr>
          <p:cNvPr id="93" name="Graphic 92" descr="Star with solid fill">
            <a:extLst>
              <a:ext uri="{FF2B5EF4-FFF2-40B4-BE49-F238E27FC236}">
                <a16:creationId xmlns:a16="http://schemas.microsoft.com/office/drawing/2014/main" id="{94284050-DDF4-4CFF-A671-83576592F36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9365790" y="1004710"/>
            <a:ext cx="566886" cy="566886"/>
          </a:xfrm>
          <a:prstGeom prst="rect">
            <a:avLst/>
          </a:prstGeom>
        </p:spPr>
      </p:pic>
      <p:pic>
        <p:nvPicPr>
          <p:cNvPr id="94" name="Graphic 93" descr="Star with solid fill">
            <a:extLst>
              <a:ext uri="{FF2B5EF4-FFF2-40B4-BE49-F238E27FC236}">
                <a16:creationId xmlns:a16="http://schemas.microsoft.com/office/drawing/2014/main" id="{57F78A1C-F77B-4315-969B-4AF5D969F51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11584691" y="536093"/>
            <a:ext cx="566886" cy="566886"/>
          </a:xfrm>
          <a:prstGeom prst="rect">
            <a:avLst/>
          </a:prstGeom>
        </p:spPr>
      </p:pic>
      <p:pic>
        <p:nvPicPr>
          <p:cNvPr id="95" name="Graphic 94" descr="Star with solid fill">
            <a:extLst>
              <a:ext uri="{FF2B5EF4-FFF2-40B4-BE49-F238E27FC236}">
                <a16:creationId xmlns:a16="http://schemas.microsoft.com/office/drawing/2014/main" id="{FE53D694-7954-47BC-B936-46FB8482669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10313480" y="5167901"/>
            <a:ext cx="399860" cy="399860"/>
          </a:xfrm>
          <a:prstGeom prst="rect">
            <a:avLst/>
          </a:prstGeom>
        </p:spPr>
      </p:pic>
      <p:pic>
        <p:nvPicPr>
          <p:cNvPr id="96" name="Graphic 95" descr="Star with solid fill">
            <a:extLst>
              <a:ext uri="{FF2B5EF4-FFF2-40B4-BE49-F238E27FC236}">
                <a16:creationId xmlns:a16="http://schemas.microsoft.com/office/drawing/2014/main" id="{736A3E5A-B8E7-4B4E-B0F1-7778B81F359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2696608" y="3752270"/>
            <a:ext cx="399860" cy="399860"/>
          </a:xfrm>
          <a:prstGeom prst="rect">
            <a:avLst/>
          </a:prstGeom>
        </p:spPr>
      </p:pic>
      <p:pic>
        <p:nvPicPr>
          <p:cNvPr id="98" name="Graphic 97" descr="Star with solid fill">
            <a:extLst>
              <a:ext uri="{FF2B5EF4-FFF2-40B4-BE49-F238E27FC236}">
                <a16:creationId xmlns:a16="http://schemas.microsoft.com/office/drawing/2014/main" id="{040B10EB-C112-4686-9C24-27B6B7158789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790934" y="2754121"/>
            <a:ext cx="399860" cy="399860"/>
          </a:xfrm>
          <a:prstGeom prst="rect">
            <a:avLst/>
          </a:prstGeom>
        </p:spPr>
      </p:pic>
      <p:pic>
        <p:nvPicPr>
          <p:cNvPr id="99" name="Graphic 98" descr="Star with solid fill">
            <a:extLst>
              <a:ext uri="{FF2B5EF4-FFF2-40B4-BE49-F238E27FC236}">
                <a16:creationId xmlns:a16="http://schemas.microsoft.com/office/drawing/2014/main" id="{2A39AAB3-B064-4A84-B366-9A5AE4A798C3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607169" y="514630"/>
            <a:ext cx="399860" cy="399860"/>
          </a:xfrm>
          <a:prstGeom prst="rect">
            <a:avLst/>
          </a:prstGeom>
        </p:spPr>
      </p:pic>
      <p:pic>
        <p:nvPicPr>
          <p:cNvPr id="100" name="Graphic 99" descr="Star with solid fill">
            <a:extLst>
              <a:ext uri="{FF2B5EF4-FFF2-40B4-BE49-F238E27FC236}">
                <a16:creationId xmlns:a16="http://schemas.microsoft.com/office/drawing/2014/main" id="{304C43A9-2F4A-4784-8159-FAC754574F79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4818517" y="1304225"/>
            <a:ext cx="399860" cy="399860"/>
          </a:xfrm>
          <a:prstGeom prst="rect">
            <a:avLst/>
          </a:prstGeom>
        </p:spPr>
      </p:pic>
      <p:pic>
        <p:nvPicPr>
          <p:cNvPr id="105" name="Graphic 104" descr="Heart with solid fill">
            <a:extLst>
              <a:ext uri="{FF2B5EF4-FFF2-40B4-BE49-F238E27FC236}">
                <a16:creationId xmlns:a16="http://schemas.microsoft.com/office/drawing/2014/main" id="{43B8E920-C68E-47DB-AE7B-F1A14101CBF1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6360625" y="154181"/>
            <a:ext cx="535748" cy="535748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EF4D83B6-AAA7-415F-9D94-478F57CF0E98}"/>
              </a:ext>
            </a:extLst>
          </p:cNvPr>
          <p:cNvSpPr txBox="1"/>
          <p:nvPr/>
        </p:nvSpPr>
        <p:spPr>
          <a:xfrm>
            <a:off x="566659" y="811041"/>
            <a:ext cx="11183044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5FA9"/>
                </a:solidFill>
              </a:rPr>
              <a:t>LUẬT CHƠI:</a:t>
            </a:r>
          </a:p>
          <a:p>
            <a:pPr marL="457200" indent="-457200" algn="just">
              <a:buFontTx/>
              <a:buChar char="-"/>
            </a:pPr>
            <a:r>
              <a:rPr lang="en-US" sz="3000" dirty="0" err="1">
                <a:solidFill>
                  <a:srgbClr val="008000"/>
                </a:solidFill>
              </a:rPr>
              <a:t>Mỗi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đội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chơi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là</a:t>
            </a:r>
            <a:r>
              <a:rPr lang="en-US" sz="3000" dirty="0">
                <a:solidFill>
                  <a:srgbClr val="008000"/>
                </a:solidFill>
              </a:rPr>
              <a:t> 2 </a:t>
            </a:r>
            <a:r>
              <a:rPr lang="en-US" sz="3000" dirty="0" err="1">
                <a:solidFill>
                  <a:srgbClr val="008000"/>
                </a:solidFill>
              </a:rPr>
              <a:t>bạn</a:t>
            </a:r>
            <a:r>
              <a:rPr lang="en-US" sz="3000" dirty="0">
                <a:solidFill>
                  <a:srgbClr val="008000"/>
                </a:solidFill>
              </a:rPr>
              <a:t>.</a:t>
            </a:r>
          </a:p>
          <a:p>
            <a:pPr marL="457200" indent="-457200" algn="just">
              <a:buFontTx/>
              <a:buChar char="-"/>
            </a:pPr>
            <a:r>
              <a:rPr lang="en-US" sz="3000" dirty="0" err="1">
                <a:solidFill>
                  <a:srgbClr val="008000"/>
                </a:solidFill>
              </a:rPr>
              <a:t>Có</a:t>
            </a:r>
            <a:r>
              <a:rPr lang="en-US" sz="3000" dirty="0">
                <a:solidFill>
                  <a:srgbClr val="008000"/>
                </a:solidFill>
              </a:rPr>
              <a:t> 2 </a:t>
            </a:r>
            <a:r>
              <a:rPr lang="en-US" sz="3000" dirty="0" err="1">
                <a:solidFill>
                  <a:srgbClr val="008000"/>
                </a:solidFill>
              </a:rPr>
              <a:t>chủ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đề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lựa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chọn</a:t>
            </a:r>
            <a:r>
              <a:rPr lang="en-US" sz="3000" dirty="0">
                <a:solidFill>
                  <a:srgbClr val="008000"/>
                </a:solidFill>
              </a:rPr>
              <a:t>: </a:t>
            </a:r>
            <a:r>
              <a:rPr lang="en-US" sz="3000" b="1" dirty="0">
                <a:solidFill>
                  <a:srgbClr val="008000"/>
                </a:solidFill>
              </a:rPr>
              <a:t>SINH HỌC </a:t>
            </a:r>
            <a:r>
              <a:rPr lang="en-US" sz="3000" dirty="0" err="1">
                <a:solidFill>
                  <a:srgbClr val="008000"/>
                </a:solidFill>
              </a:rPr>
              <a:t>và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b="1" dirty="0">
                <a:solidFill>
                  <a:srgbClr val="008000"/>
                </a:solidFill>
              </a:rPr>
              <a:t>TOÁN</a:t>
            </a:r>
          </a:p>
          <a:p>
            <a:pPr marL="457200" indent="-457200" algn="just">
              <a:buFontTx/>
              <a:buChar char="-"/>
            </a:pPr>
            <a:r>
              <a:rPr lang="en-US" sz="3000" dirty="0" err="1">
                <a:solidFill>
                  <a:srgbClr val="008000"/>
                </a:solidFill>
              </a:rPr>
              <a:t>Mỗi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chủ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đề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chứa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các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phiếu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là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các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câu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khẳng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định</a:t>
            </a:r>
            <a:r>
              <a:rPr lang="en-US" sz="3000" dirty="0">
                <a:solidFill>
                  <a:srgbClr val="008000"/>
                </a:solidFill>
              </a:rPr>
              <a:t>, </a:t>
            </a:r>
            <a:r>
              <a:rPr lang="en-US" sz="3000" dirty="0" err="1">
                <a:solidFill>
                  <a:srgbClr val="008000"/>
                </a:solidFill>
              </a:rPr>
              <a:t>có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thể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là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khẳng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định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đúng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hoặc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sai</a:t>
            </a:r>
            <a:r>
              <a:rPr lang="en-US" sz="3000" dirty="0">
                <a:solidFill>
                  <a:srgbClr val="008000"/>
                </a:solidFill>
              </a:rPr>
              <a:t>.</a:t>
            </a:r>
          </a:p>
          <a:p>
            <a:pPr marL="457200" indent="-457200" algn="just">
              <a:buFontTx/>
              <a:buChar char="-"/>
            </a:pPr>
            <a:r>
              <a:rPr lang="en-US" sz="3000" dirty="0" err="1">
                <a:solidFill>
                  <a:srgbClr val="008000"/>
                </a:solidFill>
              </a:rPr>
              <a:t>Trong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thời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gian</a:t>
            </a:r>
            <a:r>
              <a:rPr lang="en-US" sz="3000" dirty="0">
                <a:solidFill>
                  <a:srgbClr val="008000"/>
                </a:solidFill>
              </a:rPr>
              <a:t> 1 </a:t>
            </a:r>
            <a:r>
              <a:rPr lang="en-US" sz="3000" dirty="0" err="1">
                <a:solidFill>
                  <a:srgbClr val="008000"/>
                </a:solidFill>
              </a:rPr>
              <a:t>phút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mỗi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đội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chơi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được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lựa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chọn</a:t>
            </a:r>
            <a:r>
              <a:rPr lang="en-US" sz="3000" dirty="0">
                <a:solidFill>
                  <a:srgbClr val="008000"/>
                </a:solidFill>
              </a:rPr>
              <a:t> 1 </a:t>
            </a:r>
            <a:r>
              <a:rPr lang="en-US" sz="3000" dirty="0" err="1">
                <a:solidFill>
                  <a:srgbClr val="008000"/>
                </a:solidFill>
              </a:rPr>
              <a:t>chủ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đề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và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bốc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phiếu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thuộc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chủ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đề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mình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lựa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chọn</a:t>
            </a:r>
            <a:r>
              <a:rPr lang="en-US" sz="3000" dirty="0">
                <a:solidFill>
                  <a:srgbClr val="008000"/>
                </a:solidFill>
              </a:rPr>
              <a:t>. </a:t>
            </a:r>
          </a:p>
          <a:p>
            <a:pPr marL="457200" indent="-457200" algn="just">
              <a:buFontTx/>
              <a:buChar char="-"/>
            </a:pPr>
            <a:r>
              <a:rPr lang="en-US" sz="3000" dirty="0" err="1">
                <a:solidFill>
                  <a:srgbClr val="008000"/>
                </a:solidFill>
              </a:rPr>
              <a:t>Với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mỗi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phiếu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lựa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chọn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đội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chơi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cần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thực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hiện</a:t>
            </a:r>
            <a:r>
              <a:rPr lang="en-US" sz="3000" dirty="0">
                <a:solidFill>
                  <a:srgbClr val="008000"/>
                </a:solidFill>
              </a:rPr>
              <a:t>: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en-US" sz="3000" dirty="0" err="1">
                <a:solidFill>
                  <a:srgbClr val="008000"/>
                </a:solidFill>
              </a:rPr>
              <a:t>Bạn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số</a:t>
            </a:r>
            <a:r>
              <a:rPr lang="en-US" sz="3000" dirty="0">
                <a:solidFill>
                  <a:srgbClr val="008000"/>
                </a:solidFill>
              </a:rPr>
              <a:t> 1 </a:t>
            </a:r>
            <a:r>
              <a:rPr lang="en-US" sz="3000" dirty="0" err="1">
                <a:solidFill>
                  <a:srgbClr val="008000"/>
                </a:solidFill>
              </a:rPr>
              <a:t>đọc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nội</a:t>
            </a:r>
            <a:r>
              <a:rPr lang="en-US" sz="3000" dirty="0">
                <a:solidFill>
                  <a:srgbClr val="008000"/>
                </a:solidFill>
              </a:rPr>
              <a:t> dung </a:t>
            </a:r>
            <a:r>
              <a:rPr lang="en-US" sz="3000" dirty="0" err="1">
                <a:solidFill>
                  <a:srgbClr val="008000"/>
                </a:solidFill>
              </a:rPr>
              <a:t>câu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khẳng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định</a:t>
            </a:r>
            <a:r>
              <a:rPr lang="en-US" sz="3000" dirty="0">
                <a:solidFill>
                  <a:srgbClr val="008000"/>
                </a:solidFill>
              </a:rPr>
              <a:t>.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en-US" sz="3000" dirty="0" err="1">
                <a:solidFill>
                  <a:srgbClr val="008000"/>
                </a:solidFill>
              </a:rPr>
              <a:t>Bạn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số</a:t>
            </a:r>
            <a:r>
              <a:rPr lang="en-US" sz="3000" dirty="0">
                <a:solidFill>
                  <a:srgbClr val="008000"/>
                </a:solidFill>
              </a:rPr>
              <a:t> 2 </a:t>
            </a:r>
            <a:r>
              <a:rPr lang="en-US" sz="3000" dirty="0" err="1">
                <a:solidFill>
                  <a:srgbClr val="008000"/>
                </a:solidFill>
              </a:rPr>
              <a:t>trả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lời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bằng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cách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gật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đầu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hoặc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lắc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đầu</a:t>
            </a:r>
            <a:r>
              <a:rPr lang="en-US" sz="3000" dirty="0">
                <a:solidFill>
                  <a:srgbClr val="008000"/>
                </a:solidFill>
              </a:rPr>
              <a:t>.</a:t>
            </a:r>
          </a:p>
          <a:p>
            <a:pPr marL="457200" indent="-457200" algn="just">
              <a:buFontTx/>
              <a:buChar char="-"/>
            </a:pPr>
            <a:r>
              <a:rPr lang="en-US" sz="3000" dirty="0" err="1">
                <a:solidFill>
                  <a:srgbClr val="008000"/>
                </a:solidFill>
              </a:rPr>
              <a:t>Câu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trả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lời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của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mỗi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lượt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được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ghi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lại</a:t>
            </a:r>
            <a:r>
              <a:rPr lang="en-US" sz="3000" dirty="0">
                <a:solidFill>
                  <a:srgbClr val="008000"/>
                </a:solidFill>
              </a:rPr>
              <a:t>. </a:t>
            </a:r>
            <a:r>
              <a:rPr lang="en-US" sz="3000" dirty="0" err="1">
                <a:solidFill>
                  <a:srgbClr val="008000"/>
                </a:solidFill>
              </a:rPr>
              <a:t>Mỗi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câu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trả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lời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đúng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nhận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được</a:t>
            </a:r>
            <a:r>
              <a:rPr lang="en-US" sz="3000" dirty="0">
                <a:solidFill>
                  <a:srgbClr val="008000"/>
                </a:solidFill>
              </a:rPr>
              <a:t> 1 </a:t>
            </a:r>
            <a:r>
              <a:rPr lang="en-US" sz="3000" dirty="0" err="1">
                <a:solidFill>
                  <a:srgbClr val="008000"/>
                </a:solidFill>
              </a:rPr>
              <a:t>điểm</a:t>
            </a:r>
            <a:r>
              <a:rPr lang="en-US" sz="3000" dirty="0">
                <a:solidFill>
                  <a:srgbClr val="008000"/>
                </a:solidFill>
              </a:rPr>
              <a:t>. </a:t>
            </a:r>
            <a:r>
              <a:rPr lang="en-US" sz="3000" dirty="0" err="1">
                <a:solidFill>
                  <a:srgbClr val="008000"/>
                </a:solidFill>
              </a:rPr>
              <a:t>Đội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nào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giành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được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nhiều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điểm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hơn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thì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chiến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thắng</a:t>
            </a:r>
            <a:r>
              <a:rPr lang="en-US" sz="3000" dirty="0">
                <a:solidFill>
                  <a:srgbClr val="008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95485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0168657"/>
              </p:ext>
            </p:extLst>
          </p:nvPr>
        </p:nvGraphicFramePr>
        <p:xfrm>
          <a:off x="795132" y="514646"/>
          <a:ext cx="10426147" cy="2685756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6360238">
                  <a:extLst>
                    <a:ext uri="{9D8B030D-6E8A-4147-A177-3AD203B41FA5}">
                      <a16:colId xmlns:a16="http://schemas.microsoft.com/office/drawing/2014/main" val="3054832590"/>
                    </a:ext>
                  </a:extLst>
                </a:gridCol>
                <a:gridCol w="1944999">
                  <a:extLst>
                    <a:ext uri="{9D8B030D-6E8A-4147-A177-3AD203B41FA5}">
                      <a16:colId xmlns:a16="http://schemas.microsoft.com/office/drawing/2014/main" val="2406493153"/>
                    </a:ext>
                  </a:extLst>
                </a:gridCol>
                <a:gridCol w="2120910">
                  <a:extLst>
                    <a:ext uri="{9D8B030D-6E8A-4147-A177-3AD203B41FA5}">
                      <a16:colId xmlns:a16="http://schemas.microsoft.com/office/drawing/2014/main" val="2749058285"/>
                    </a:ext>
                  </a:extLst>
                </a:gridCol>
              </a:tblGrid>
              <a:tr h="4476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</a:rPr>
                        <a:t>Chủ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đề</a:t>
                      </a:r>
                      <a:r>
                        <a:rPr lang="en-US" sz="2400" dirty="0">
                          <a:effectLst/>
                        </a:rPr>
                        <a:t>: SINH HỌC</a:t>
                      </a:r>
                      <a:endParaRPr lang="vi-VN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ĐÚNG</a:t>
                      </a:r>
                      <a:endParaRPr lang="vi-VN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SAI</a:t>
                      </a:r>
                      <a:endParaRPr lang="vi-VN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14800762"/>
                  </a:ext>
                </a:extLst>
              </a:tr>
              <a:tr h="4476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1. </a:t>
                      </a:r>
                      <a:r>
                        <a:rPr lang="en-US" sz="2400" dirty="0" err="1" smtClean="0">
                          <a:effectLst/>
                        </a:rPr>
                        <a:t>Châu</a:t>
                      </a:r>
                      <a:r>
                        <a:rPr lang="en-US" sz="2400" dirty="0" smtClean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chấu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ăn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chồi</a:t>
                      </a:r>
                      <a:r>
                        <a:rPr lang="en-US" sz="2400" dirty="0">
                          <a:effectLst/>
                        </a:rPr>
                        <a:t> non </a:t>
                      </a:r>
                      <a:r>
                        <a:rPr lang="en-US" sz="2400" dirty="0" err="1">
                          <a:effectLst/>
                        </a:rPr>
                        <a:t>hoặc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lá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cây</a:t>
                      </a:r>
                      <a:endParaRPr lang="vi-VN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x</a:t>
                      </a:r>
                      <a:r>
                        <a:rPr lang="en-US" sz="2400" dirty="0">
                          <a:effectLst/>
                        </a:rPr>
                        <a:t> </a:t>
                      </a:r>
                      <a:endParaRPr lang="vi-VN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vi-VN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65310306"/>
                  </a:ext>
                </a:extLst>
              </a:tr>
              <a:tr h="4476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2. </a:t>
                      </a:r>
                      <a:r>
                        <a:rPr lang="en-US" sz="2400" dirty="0" err="1" smtClean="0">
                          <a:effectLst/>
                        </a:rPr>
                        <a:t>Voi</a:t>
                      </a:r>
                      <a:r>
                        <a:rPr lang="en-US" sz="2400" dirty="0" smtClean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là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động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vật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có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vú</a:t>
                      </a:r>
                      <a:endParaRPr lang="vi-VN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x</a:t>
                      </a:r>
                      <a:endParaRPr lang="vi-VN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vi-VN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89512044"/>
                  </a:ext>
                </a:extLst>
              </a:tr>
              <a:tr h="4476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3. </a:t>
                      </a:r>
                      <a:r>
                        <a:rPr lang="en-US" sz="2400" dirty="0" err="1" smtClean="0">
                          <a:effectLst/>
                        </a:rPr>
                        <a:t>Giun</a:t>
                      </a:r>
                      <a:r>
                        <a:rPr lang="en-US" sz="2400" dirty="0" smtClean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đất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là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loài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động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vật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có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xương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sống</a:t>
                      </a:r>
                      <a:endParaRPr lang="vi-VN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vi-VN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x</a:t>
                      </a:r>
                      <a:r>
                        <a:rPr lang="en-US" sz="2400" dirty="0">
                          <a:effectLst/>
                        </a:rPr>
                        <a:t> </a:t>
                      </a:r>
                      <a:endParaRPr lang="vi-VN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17892482"/>
                  </a:ext>
                </a:extLst>
              </a:tr>
              <a:tr h="4476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4. </a:t>
                      </a:r>
                      <a:r>
                        <a:rPr lang="en-US" sz="2400" dirty="0" err="1" smtClean="0">
                          <a:effectLst/>
                        </a:rPr>
                        <a:t>Cá</a:t>
                      </a:r>
                      <a:r>
                        <a:rPr lang="en-US" sz="2400" dirty="0" smtClean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hô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hấp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bằng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miệng</a:t>
                      </a:r>
                      <a:endParaRPr lang="vi-VN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vi-VN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x</a:t>
                      </a:r>
                      <a:r>
                        <a:rPr lang="en-US" sz="2400" dirty="0">
                          <a:effectLst/>
                        </a:rPr>
                        <a:t> </a:t>
                      </a:r>
                      <a:endParaRPr lang="vi-VN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42739482"/>
                  </a:ext>
                </a:extLst>
              </a:tr>
              <a:tr h="4476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5. </a:t>
                      </a:r>
                      <a:r>
                        <a:rPr lang="en-US" sz="2400" dirty="0" err="1" smtClean="0">
                          <a:effectLst/>
                        </a:rPr>
                        <a:t>Ếch</a:t>
                      </a:r>
                      <a:r>
                        <a:rPr lang="en-US" sz="2400" dirty="0" smtClean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thuộc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lớp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lưỡng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cư</a:t>
                      </a:r>
                      <a:endParaRPr lang="vi-VN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r>
                        <a:rPr lang="en-US" sz="2400" dirty="0" smtClean="0">
                          <a:effectLst/>
                        </a:rPr>
                        <a:t>x</a:t>
                      </a:r>
                      <a:endParaRPr lang="vi-VN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vi-VN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10782356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2893898"/>
              </p:ext>
            </p:extLst>
          </p:nvPr>
        </p:nvGraphicFramePr>
        <p:xfrm>
          <a:off x="755375" y="3633082"/>
          <a:ext cx="10465903" cy="2727961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6382961">
                  <a:extLst>
                    <a:ext uri="{9D8B030D-6E8A-4147-A177-3AD203B41FA5}">
                      <a16:colId xmlns:a16="http://schemas.microsoft.com/office/drawing/2014/main" val="3740105203"/>
                    </a:ext>
                  </a:extLst>
                </a:gridCol>
                <a:gridCol w="1951950">
                  <a:extLst>
                    <a:ext uri="{9D8B030D-6E8A-4147-A177-3AD203B41FA5}">
                      <a16:colId xmlns:a16="http://schemas.microsoft.com/office/drawing/2014/main" val="943149840"/>
                    </a:ext>
                  </a:extLst>
                </a:gridCol>
                <a:gridCol w="2130992">
                  <a:extLst>
                    <a:ext uri="{9D8B030D-6E8A-4147-A177-3AD203B41FA5}">
                      <a16:colId xmlns:a16="http://schemas.microsoft.com/office/drawing/2014/main" val="1132014016"/>
                    </a:ext>
                  </a:extLst>
                </a:gridCol>
              </a:tblGrid>
              <a:tr h="3916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</a:rPr>
                        <a:t>Chủ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đề</a:t>
                      </a:r>
                      <a:r>
                        <a:rPr lang="en-US" sz="2400" dirty="0">
                          <a:effectLst/>
                        </a:rPr>
                        <a:t>: TOÁN</a:t>
                      </a:r>
                      <a:endParaRPr lang="vi-VN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ĐÚNG</a:t>
                      </a:r>
                      <a:endParaRPr lang="vi-VN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SAI</a:t>
                      </a:r>
                      <a:endParaRPr lang="vi-VN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20339037"/>
                  </a:ext>
                </a:extLst>
              </a:tr>
              <a:tr h="4859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1. 9 </a:t>
                      </a:r>
                      <a:r>
                        <a:rPr lang="en-US" sz="2400" dirty="0">
                          <a:effectLst/>
                        </a:rPr>
                        <a:t>+ (-5) = - 4</a:t>
                      </a:r>
                      <a:endParaRPr lang="vi-VN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vi-VN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r>
                        <a:rPr lang="en-US" sz="2400" dirty="0" smtClean="0">
                          <a:effectLst/>
                        </a:rPr>
                        <a:t>x</a:t>
                      </a:r>
                      <a:endParaRPr lang="vi-VN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24940687"/>
                  </a:ext>
                </a:extLst>
              </a:tr>
              <a:tr h="4402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2. </a:t>
                      </a:r>
                      <a:r>
                        <a:rPr lang="en-US" sz="2400" dirty="0" err="1" smtClean="0">
                          <a:effectLst/>
                        </a:rPr>
                        <a:t>Tìm</a:t>
                      </a:r>
                      <a:r>
                        <a:rPr lang="en-US" sz="2400" dirty="0" smtClean="0">
                          <a:effectLst/>
                        </a:rPr>
                        <a:t> </a:t>
                      </a:r>
                      <a:r>
                        <a:rPr lang="en-US" sz="2400" dirty="0">
                          <a:effectLst/>
                        </a:rPr>
                        <a:t>x, </a:t>
                      </a:r>
                      <a:r>
                        <a:rPr lang="en-US" sz="2400" dirty="0" err="1">
                          <a:effectLst/>
                        </a:rPr>
                        <a:t>biết</a:t>
                      </a:r>
                      <a:r>
                        <a:rPr lang="en-US" sz="2400" dirty="0">
                          <a:effectLst/>
                        </a:rPr>
                        <a:t>: </a:t>
                      </a:r>
                      <a:r>
                        <a:rPr lang="en-US" sz="2400" dirty="0" smtClean="0">
                          <a:effectLst/>
                        </a:rPr>
                        <a:t>x-2=4 </a:t>
                      </a:r>
                      <a:r>
                        <a:rPr lang="en-US" sz="2400" dirty="0" smtClean="0">
                          <a:effectLst/>
                          <a:sym typeface="Wingdings" panose="05000000000000000000" pitchFamily="2" charset="2"/>
                        </a:rPr>
                        <a:t></a:t>
                      </a:r>
                      <a:r>
                        <a:rPr lang="en-US" sz="2400" dirty="0">
                          <a:effectLst/>
                        </a:rPr>
                        <a:t>x=6</a:t>
                      </a:r>
                      <a:endParaRPr lang="vi-VN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vi-VN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vi-VN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08719509"/>
                  </a:ext>
                </a:extLst>
              </a:tr>
              <a:tr h="4643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3. 5+3x2-1</a:t>
                      </a:r>
                      <a:r>
                        <a:rPr lang="en-US" sz="2400" dirty="0">
                          <a:effectLst/>
                        </a:rPr>
                        <a:t>= </a:t>
                      </a:r>
                      <a:r>
                        <a:rPr lang="en-US" sz="2400" dirty="0" smtClean="0">
                          <a:effectLst/>
                        </a:rPr>
                        <a:t>17</a:t>
                      </a:r>
                      <a:endParaRPr lang="vi-VN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vi-VN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x</a:t>
                      </a:r>
                      <a:r>
                        <a:rPr lang="en-US" sz="2400" dirty="0">
                          <a:effectLst/>
                        </a:rPr>
                        <a:t> </a:t>
                      </a:r>
                      <a:endParaRPr lang="vi-VN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63316729"/>
                  </a:ext>
                </a:extLst>
              </a:tr>
              <a:tr h="4984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4. ½+ </a:t>
                      </a:r>
                      <a:r>
                        <a:rPr lang="en-US" sz="2400" dirty="0">
                          <a:effectLst/>
                        </a:rPr>
                        <a:t>½ = 1</a:t>
                      </a:r>
                      <a:endParaRPr lang="vi-VN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r>
                        <a:rPr lang="en-US" sz="2400" dirty="0" smtClean="0">
                          <a:effectLst/>
                        </a:rPr>
                        <a:t>x</a:t>
                      </a:r>
                      <a:endParaRPr lang="vi-VN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vi-VN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46827049"/>
                  </a:ext>
                </a:extLst>
              </a:tr>
              <a:tr h="4473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5. </a:t>
                      </a:r>
                      <a:r>
                        <a:rPr lang="en-US" sz="2400" dirty="0" err="1" smtClean="0">
                          <a:effectLst/>
                        </a:rPr>
                        <a:t>Tìm</a:t>
                      </a:r>
                      <a:r>
                        <a:rPr lang="en-US" sz="2400" dirty="0" smtClean="0">
                          <a:effectLst/>
                        </a:rPr>
                        <a:t> </a:t>
                      </a:r>
                      <a:r>
                        <a:rPr lang="en-US" sz="2400" dirty="0">
                          <a:effectLst/>
                        </a:rPr>
                        <a:t>x, </a:t>
                      </a:r>
                      <a:r>
                        <a:rPr lang="en-US" sz="2400" dirty="0" err="1">
                          <a:effectLst/>
                        </a:rPr>
                        <a:t>biết</a:t>
                      </a:r>
                      <a:r>
                        <a:rPr lang="en-US" sz="2400" dirty="0">
                          <a:effectLst/>
                        </a:rPr>
                        <a:t>: 9 + x = </a:t>
                      </a:r>
                      <a:r>
                        <a:rPr lang="en-US" sz="2400" dirty="0" smtClean="0">
                          <a:effectLst/>
                        </a:rPr>
                        <a:t>12 </a:t>
                      </a:r>
                      <a:r>
                        <a:rPr lang="en-US" sz="2400" dirty="0" smtClean="0">
                          <a:effectLst/>
                          <a:sym typeface="Wingdings" panose="05000000000000000000" pitchFamily="2" charset="2"/>
                        </a:rPr>
                        <a:t></a:t>
                      </a:r>
                      <a:r>
                        <a:rPr lang="en-US" sz="2400" dirty="0">
                          <a:effectLst/>
                        </a:rPr>
                        <a:t>x= 3</a:t>
                      </a:r>
                      <a:endParaRPr lang="vi-VN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r>
                        <a:rPr lang="en-US" sz="2400" dirty="0" smtClean="0">
                          <a:effectLst/>
                        </a:rPr>
                        <a:t>x</a:t>
                      </a:r>
                      <a:endParaRPr lang="vi-VN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vi-VN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90381569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815009" y="934278"/>
            <a:ext cx="10386391" cy="4770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vi-VN" dirty="0"/>
          </a:p>
        </p:txBody>
      </p:sp>
      <p:sp>
        <p:nvSpPr>
          <p:cNvPr id="12" name="Rectangle 11"/>
          <p:cNvSpPr/>
          <p:nvPr/>
        </p:nvSpPr>
        <p:spPr>
          <a:xfrm>
            <a:off x="758687" y="3978965"/>
            <a:ext cx="10386391" cy="4770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  <a:endParaRPr lang="vi-VN" dirty="0"/>
          </a:p>
        </p:txBody>
      </p:sp>
      <p:sp>
        <p:nvSpPr>
          <p:cNvPr id="13" name="Rectangle 12"/>
          <p:cNvSpPr/>
          <p:nvPr/>
        </p:nvSpPr>
        <p:spPr>
          <a:xfrm>
            <a:off x="828261" y="1345094"/>
            <a:ext cx="10386391" cy="4770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vi-VN" dirty="0"/>
          </a:p>
        </p:txBody>
      </p:sp>
      <p:sp>
        <p:nvSpPr>
          <p:cNvPr id="14" name="Rectangle 13"/>
          <p:cNvSpPr/>
          <p:nvPr/>
        </p:nvSpPr>
        <p:spPr>
          <a:xfrm>
            <a:off x="818321" y="1832112"/>
            <a:ext cx="10386391" cy="4770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  <a:endParaRPr lang="vi-VN" dirty="0"/>
          </a:p>
        </p:txBody>
      </p:sp>
      <p:sp>
        <p:nvSpPr>
          <p:cNvPr id="15" name="Rectangle 14"/>
          <p:cNvSpPr/>
          <p:nvPr/>
        </p:nvSpPr>
        <p:spPr>
          <a:xfrm>
            <a:off x="808381" y="2299251"/>
            <a:ext cx="10386391" cy="4770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vi-VN" dirty="0"/>
          </a:p>
        </p:txBody>
      </p:sp>
      <p:sp>
        <p:nvSpPr>
          <p:cNvPr id="16" name="Rectangle 15"/>
          <p:cNvSpPr/>
          <p:nvPr/>
        </p:nvSpPr>
        <p:spPr>
          <a:xfrm>
            <a:off x="808381" y="2716695"/>
            <a:ext cx="10386391" cy="4770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</a:t>
            </a:r>
            <a:endParaRPr lang="vi-VN" dirty="0"/>
          </a:p>
        </p:txBody>
      </p:sp>
      <p:sp>
        <p:nvSpPr>
          <p:cNvPr id="17" name="Rectangle 16"/>
          <p:cNvSpPr/>
          <p:nvPr/>
        </p:nvSpPr>
        <p:spPr>
          <a:xfrm>
            <a:off x="771939" y="4449416"/>
            <a:ext cx="10386391" cy="4770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7</a:t>
            </a:r>
            <a:endParaRPr lang="vi-VN" dirty="0"/>
          </a:p>
        </p:txBody>
      </p:sp>
      <p:sp>
        <p:nvSpPr>
          <p:cNvPr id="18" name="Rectangle 17"/>
          <p:cNvSpPr/>
          <p:nvPr/>
        </p:nvSpPr>
        <p:spPr>
          <a:xfrm>
            <a:off x="761999" y="4936434"/>
            <a:ext cx="10386391" cy="4770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8</a:t>
            </a:r>
            <a:endParaRPr lang="vi-VN" dirty="0"/>
          </a:p>
        </p:txBody>
      </p:sp>
      <p:sp>
        <p:nvSpPr>
          <p:cNvPr id="19" name="Rectangle 18"/>
          <p:cNvSpPr/>
          <p:nvPr/>
        </p:nvSpPr>
        <p:spPr>
          <a:xfrm>
            <a:off x="761998" y="5393634"/>
            <a:ext cx="10386391" cy="4770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9</a:t>
            </a:r>
            <a:endParaRPr lang="vi-VN" dirty="0"/>
          </a:p>
        </p:txBody>
      </p:sp>
      <p:sp>
        <p:nvSpPr>
          <p:cNvPr id="20" name="Rectangle 19"/>
          <p:cNvSpPr/>
          <p:nvPr/>
        </p:nvSpPr>
        <p:spPr>
          <a:xfrm>
            <a:off x="771937" y="5860773"/>
            <a:ext cx="10386391" cy="4770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10</a:t>
            </a: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4257213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2774B0D-6C4C-4C47-A641-3984D873AB7C}"/>
              </a:ext>
            </a:extLst>
          </p:cNvPr>
          <p:cNvSpPr/>
          <p:nvPr/>
        </p:nvSpPr>
        <p:spPr>
          <a:xfrm>
            <a:off x="1139190" y="3442855"/>
            <a:ext cx="10261122" cy="3023259"/>
          </a:xfrm>
          <a:prstGeom prst="roundRect">
            <a:avLst/>
          </a:prstGeom>
          <a:solidFill>
            <a:schemeClr val="bg1">
              <a:lumMod val="6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7458998-D38A-46D5-A8AD-296A0A84C09E}"/>
              </a:ext>
            </a:extLst>
          </p:cNvPr>
          <p:cNvSpPr/>
          <p:nvPr/>
        </p:nvSpPr>
        <p:spPr>
          <a:xfrm>
            <a:off x="-66906" y="925552"/>
            <a:ext cx="669073" cy="303537"/>
          </a:xfrm>
          <a:prstGeom prst="rect">
            <a:avLst/>
          </a:prstGeom>
          <a:solidFill>
            <a:srgbClr val="FF5F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9DD83D7-896A-4D21-A119-28CD1A5088C9}"/>
              </a:ext>
            </a:extLst>
          </p:cNvPr>
          <p:cNvSpPr txBox="1"/>
          <p:nvPr/>
        </p:nvSpPr>
        <p:spPr>
          <a:xfrm>
            <a:off x="1333687" y="3564421"/>
            <a:ext cx="9719123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b="1" dirty="0" err="1">
                <a:solidFill>
                  <a:srgbClr val="FF0745"/>
                </a:solidFill>
              </a:rPr>
              <a:t>Hoạt</a:t>
            </a:r>
            <a:r>
              <a:rPr lang="en-US" sz="3000" b="1" dirty="0">
                <a:solidFill>
                  <a:srgbClr val="FF0745"/>
                </a:solidFill>
              </a:rPr>
              <a:t> </a:t>
            </a:r>
            <a:r>
              <a:rPr lang="en-US" sz="3000" b="1" dirty="0" err="1">
                <a:solidFill>
                  <a:srgbClr val="FF0745"/>
                </a:solidFill>
              </a:rPr>
              <a:t>động</a:t>
            </a:r>
            <a:r>
              <a:rPr lang="en-US" sz="3000" b="1" dirty="0">
                <a:solidFill>
                  <a:srgbClr val="FF0745"/>
                </a:solidFill>
              </a:rPr>
              <a:t> </a:t>
            </a:r>
            <a:r>
              <a:rPr lang="en-US" sz="3000" b="1" dirty="0" err="1">
                <a:solidFill>
                  <a:srgbClr val="FF0745"/>
                </a:solidFill>
              </a:rPr>
              <a:t>nhóm</a:t>
            </a:r>
            <a:r>
              <a:rPr lang="en-US" sz="3000" b="1" dirty="0">
                <a:solidFill>
                  <a:srgbClr val="FF0745"/>
                </a:solidFill>
              </a:rPr>
              <a:t> </a:t>
            </a:r>
            <a:r>
              <a:rPr lang="en-US" sz="3000" b="1" dirty="0" err="1">
                <a:solidFill>
                  <a:srgbClr val="FF0745"/>
                </a:solidFill>
              </a:rPr>
              <a:t>số</a:t>
            </a:r>
            <a:r>
              <a:rPr lang="en-US" sz="3000" b="1" dirty="0">
                <a:solidFill>
                  <a:srgbClr val="FF0745"/>
                </a:solidFill>
              </a:rPr>
              <a:t> 1:</a:t>
            </a:r>
          </a:p>
          <a:p>
            <a:pPr marL="514350" indent="-514350" algn="just">
              <a:buAutoNum type="arabicPeriod"/>
            </a:pPr>
            <a:r>
              <a:rPr lang="en-US" sz="3000" dirty="0" err="1">
                <a:solidFill>
                  <a:srgbClr val="008000"/>
                </a:solidFill>
              </a:rPr>
              <a:t>Trong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trò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chơi</a:t>
            </a:r>
            <a:r>
              <a:rPr lang="en-US" sz="3000" dirty="0">
                <a:solidFill>
                  <a:srgbClr val="008000"/>
                </a:solidFill>
              </a:rPr>
              <a:t> ở </a:t>
            </a:r>
            <a:r>
              <a:rPr lang="en-US" sz="3000" dirty="0" err="1">
                <a:solidFill>
                  <a:srgbClr val="008000"/>
                </a:solidFill>
              </a:rPr>
              <a:t>phần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khởi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động</a:t>
            </a:r>
            <a:r>
              <a:rPr lang="en-US" sz="3000" dirty="0">
                <a:solidFill>
                  <a:srgbClr val="008000"/>
                </a:solidFill>
              </a:rPr>
              <a:t>, </a:t>
            </a:r>
            <a:r>
              <a:rPr lang="en-US" sz="3000" dirty="0" err="1">
                <a:solidFill>
                  <a:srgbClr val="008000"/>
                </a:solidFill>
              </a:rPr>
              <a:t>điều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kiện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để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cặp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chơi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được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cộng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một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điểm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là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gì</a:t>
            </a:r>
            <a:r>
              <a:rPr lang="en-US" sz="3000" dirty="0">
                <a:solidFill>
                  <a:srgbClr val="008000"/>
                </a:solidFill>
              </a:rPr>
              <a:t>?</a:t>
            </a:r>
          </a:p>
          <a:p>
            <a:pPr marL="514350" indent="-514350" algn="just">
              <a:buAutoNum type="arabicPeriod"/>
            </a:pPr>
            <a:r>
              <a:rPr lang="en-US" sz="3000" dirty="0" err="1">
                <a:solidFill>
                  <a:srgbClr val="008000"/>
                </a:solidFill>
              </a:rPr>
              <a:t>Việc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đánh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giá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điểm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gồm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những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bước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nào</a:t>
            </a:r>
            <a:r>
              <a:rPr lang="en-US" sz="3000" dirty="0">
                <a:solidFill>
                  <a:srgbClr val="008000"/>
                </a:solidFill>
              </a:rPr>
              <a:t>? </a:t>
            </a:r>
            <a:r>
              <a:rPr lang="en-US" sz="3000" dirty="0" err="1">
                <a:solidFill>
                  <a:srgbClr val="008000"/>
                </a:solidFill>
              </a:rPr>
              <a:t>Em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hãy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viết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các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bước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đó</a:t>
            </a:r>
            <a:r>
              <a:rPr lang="en-US" sz="3000" dirty="0">
                <a:solidFill>
                  <a:srgbClr val="008000"/>
                </a:solidFill>
              </a:rPr>
              <a:t> ra </a:t>
            </a:r>
            <a:r>
              <a:rPr lang="en-US" sz="3000" dirty="0" err="1">
                <a:solidFill>
                  <a:srgbClr val="008000"/>
                </a:solidFill>
              </a:rPr>
              <a:t>giấy</a:t>
            </a:r>
            <a:r>
              <a:rPr lang="en-US" sz="3000" dirty="0">
                <a:solidFill>
                  <a:srgbClr val="008000"/>
                </a:solidFill>
              </a:rPr>
              <a:t>?</a:t>
            </a:r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80948216-BECF-4D2F-A958-3762AE6C967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616" y="1648798"/>
            <a:ext cx="1665298" cy="166529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09D6AB8-DED8-46DA-B141-CD20D47419C9}"/>
              </a:ext>
            </a:extLst>
          </p:cNvPr>
          <p:cNvSpPr/>
          <p:nvPr/>
        </p:nvSpPr>
        <p:spPr>
          <a:xfrm>
            <a:off x="585108" y="616213"/>
            <a:ext cx="797269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rẽ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nhánh</a:t>
            </a:r>
            <a:endParaRPr lang="en-US" sz="3600" b="1" cap="none" spc="0" dirty="0">
              <a:ln/>
              <a:solidFill>
                <a:srgbClr val="FF5FA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9B04097-2F64-4BE6-AC11-10EC9FA13083}"/>
              </a:ext>
            </a:extLst>
          </p:cNvPr>
          <p:cNvCxnSpPr>
            <a:cxnSpLocks/>
          </p:cNvCxnSpPr>
          <p:nvPr/>
        </p:nvCxnSpPr>
        <p:spPr>
          <a:xfrm>
            <a:off x="1266146" y="1229090"/>
            <a:ext cx="6878355" cy="0"/>
          </a:xfrm>
          <a:prstGeom prst="line">
            <a:avLst/>
          </a:prstGeom>
          <a:ln w="19050">
            <a:solidFill>
              <a:srgbClr val="FF5F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0271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2774B0D-6C4C-4C47-A641-3984D873AB7C}"/>
              </a:ext>
            </a:extLst>
          </p:cNvPr>
          <p:cNvSpPr/>
          <p:nvPr/>
        </p:nvSpPr>
        <p:spPr>
          <a:xfrm>
            <a:off x="1139190" y="3442855"/>
            <a:ext cx="10261122" cy="2500745"/>
          </a:xfrm>
          <a:prstGeom prst="roundRect">
            <a:avLst/>
          </a:prstGeom>
          <a:solidFill>
            <a:schemeClr val="bg1">
              <a:lumMod val="6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7458998-D38A-46D5-A8AD-296A0A84C09E}"/>
              </a:ext>
            </a:extLst>
          </p:cNvPr>
          <p:cNvSpPr/>
          <p:nvPr/>
        </p:nvSpPr>
        <p:spPr>
          <a:xfrm>
            <a:off x="-66906" y="925552"/>
            <a:ext cx="669073" cy="303537"/>
          </a:xfrm>
          <a:prstGeom prst="rect">
            <a:avLst/>
          </a:prstGeom>
          <a:solidFill>
            <a:srgbClr val="FF5F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9DD83D7-896A-4D21-A119-28CD1A5088C9}"/>
              </a:ext>
            </a:extLst>
          </p:cNvPr>
          <p:cNvSpPr txBox="1"/>
          <p:nvPr/>
        </p:nvSpPr>
        <p:spPr>
          <a:xfrm>
            <a:off x="1333687" y="3564421"/>
            <a:ext cx="971912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b="1" dirty="0" err="1">
                <a:solidFill>
                  <a:srgbClr val="FF0745"/>
                </a:solidFill>
              </a:rPr>
              <a:t>Hoạt</a:t>
            </a:r>
            <a:r>
              <a:rPr lang="en-US" sz="3000" b="1" dirty="0">
                <a:solidFill>
                  <a:srgbClr val="FF0745"/>
                </a:solidFill>
              </a:rPr>
              <a:t> </a:t>
            </a:r>
            <a:r>
              <a:rPr lang="en-US" sz="3000" b="1" dirty="0" err="1">
                <a:solidFill>
                  <a:srgbClr val="FF0745"/>
                </a:solidFill>
              </a:rPr>
              <a:t>động</a:t>
            </a:r>
            <a:r>
              <a:rPr lang="en-US" sz="3000" b="1" dirty="0">
                <a:solidFill>
                  <a:srgbClr val="FF0745"/>
                </a:solidFill>
              </a:rPr>
              <a:t> </a:t>
            </a:r>
            <a:r>
              <a:rPr lang="en-US" sz="3000" b="1" dirty="0" err="1">
                <a:solidFill>
                  <a:srgbClr val="FF0745"/>
                </a:solidFill>
              </a:rPr>
              <a:t>nhóm</a:t>
            </a:r>
            <a:r>
              <a:rPr lang="en-US" sz="3000" b="1" dirty="0">
                <a:solidFill>
                  <a:srgbClr val="FF0745"/>
                </a:solidFill>
              </a:rPr>
              <a:t> </a:t>
            </a:r>
            <a:r>
              <a:rPr lang="en-US" sz="3000" b="1" dirty="0" err="1">
                <a:solidFill>
                  <a:srgbClr val="FF0745"/>
                </a:solidFill>
              </a:rPr>
              <a:t>số</a:t>
            </a:r>
            <a:r>
              <a:rPr lang="en-US" sz="3000" b="1" dirty="0">
                <a:solidFill>
                  <a:srgbClr val="FF0745"/>
                </a:solidFill>
              </a:rPr>
              <a:t> 2:</a:t>
            </a:r>
          </a:p>
          <a:p>
            <a:pPr marL="514350" indent="-514350" algn="just">
              <a:buAutoNum type="arabicPeriod"/>
            </a:pPr>
            <a:r>
              <a:rPr lang="en-US" sz="3000" dirty="0" err="1">
                <a:solidFill>
                  <a:srgbClr val="008000"/>
                </a:solidFill>
              </a:rPr>
              <a:t>Cấu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trúc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tuần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tự</a:t>
            </a:r>
            <a:r>
              <a:rPr lang="en-US" sz="3000" dirty="0">
                <a:solidFill>
                  <a:srgbClr val="008000"/>
                </a:solidFill>
              </a:rPr>
              <a:t>, </a:t>
            </a:r>
            <a:r>
              <a:rPr lang="en-US" sz="3000" dirty="0" err="1">
                <a:solidFill>
                  <a:srgbClr val="008000"/>
                </a:solidFill>
              </a:rPr>
              <a:t>rẽ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nhánh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là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gì</a:t>
            </a:r>
            <a:r>
              <a:rPr lang="en-US" sz="3000" dirty="0">
                <a:solidFill>
                  <a:srgbClr val="008000"/>
                </a:solidFill>
              </a:rPr>
              <a:t>?</a:t>
            </a:r>
          </a:p>
          <a:p>
            <a:pPr marL="514350" indent="-514350" algn="just">
              <a:buAutoNum type="arabicPeriod"/>
            </a:pPr>
            <a:r>
              <a:rPr lang="en-US" sz="3000" dirty="0" err="1">
                <a:solidFill>
                  <a:srgbClr val="008000"/>
                </a:solidFill>
              </a:rPr>
              <a:t>Hãy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nêu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sơ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đồ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cấu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trúc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tuần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tự</a:t>
            </a:r>
            <a:r>
              <a:rPr lang="en-US" sz="3000" dirty="0">
                <a:solidFill>
                  <a:srgbClr val="008000"/>
                </a:solidFill>
              </a:rPr>
              <a:t>, </a:t>
            </a:r>
            <a:r>
              <a:rPr lang="en-US" sz="3000" dirty="0" err="1">
                <a:solidFill>
                  <a:srgbClr val="008000"/>
                </a:solidFill>
              </a:rPr>
              <a:t>rẽ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nhánh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dạng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thiếu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và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đủ</a:t>
            </a:r>
            <a:r>
              <a:rPr lang="en-US" sz="3000" dirty="0">
                <a:solidFill>
                  <a:srgbClr val="008000"/>
                </a:solidFill>
              </a:rPr>
              <a:t>? </a:t>
            </a:r>
            <a:r>
              <a:rPr lang="en-US" sz="3000" dirty="0" err="1">
                <a:solidFill>
                  <a:srgbClr val="008000"/>
                </a:solidFill>
              </a:rPr>
              <a:t>Giải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thích</a:t>
            </a:r>
            <a:r>
              <a:rPr lang="en-US" sz="3000" dirty="0">
                <a:solidFill>
                  <a:srgbClr val="008000"/>
                </a:solidFill>
              </a:rPr>
              <a:t>?</a:t>
            </a:r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80948216-BECF-4D2F-A958-3762AE6C967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616" y="1648798"/>
            <a:ext cx="1665298" cy="166529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09D6AB8-DED8-46DA-B141-CD20D47419C9}"/>
              </a:ext>
            </a:extLst>
          </p:cNvPr>
          <p:cNvSpPr/>
          <p:nvPr/>
        </p:nvSpPr>
        <p:spPr>
          <a:xfrm>
            <a:off x="585108" y="616213"/>
            <a:ext cx="797269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1.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Cấu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trúc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tuần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tự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,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cấu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trúc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rẽ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nhánh</a:t>
            </a:r>
            <a:endParaRPr lang="en-US" sz="3600" b="1" cap="none" spc="0" dirty="0">
              <a:ln/>
              <a:solidFill>
                <a:srgbClr val="FF5FA9"/>
              </a:solidFill>
              <a:effectLst/>
              <a:latin typeface="iCiel Cadena" panose="02000503000000020004" pitchFamily="2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9B04097-2F64-4BE6-AC11-10EC9FA13083}"/>
              </a:ext>
            </a:extLst>
          </p:cNvPr>
          <p:cNvCxnSpPr>
            <a:cxnSpLocks/>
          </p:cNvCxnSpPr>
          <p:nvPr/>
        </p:nvCxnSpPr>
        <p:spPr>
          <a:xfrm>
            <a:off x="1266146" y="1229090"/>
            <a:ext cx="6878355" cy="0"/>
          </a:xfrm>
          <a:prstGeom prst="line">
            <a:avLst/>
          </a:prstGeom>
          <a:ln w="19050">
            <a:solidFill>
              <a:srgbClr val="FF5F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8362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6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B08D360-39E8-4003-829E-A0E3D386B2E6}"/>
              </a:ext>
            </a:extLst>
          </p:cNvPr>
          <p:cNvSpPr/>
          <p:nvPr/>
        </p:nvSpPr>
        <p:spPr>
          <a:xfrm>
            <a:off x="602167" y="1841966"/>
            <a:ext cx="11125012" cy="4238200"/>
          </a:xfrm>
          <a:prstGeom prst="roundRect">
            <a:avLst/>
          </a:prstGeom>
          <a:solidFill>
            <a:schemeClr val="bg1">
              <a:lumMod val="6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7458998-D38A-46D5-A8AD-296A0A84C09E}"/>
              </a:ext>
            </a:extLst>
          </p:cNvPr>
          <p:cNvSpPr/>
          <p:nvPr/>
        </p:nvSpPr>
        <p:spPr>
          <a:xfrm>
            <a:off x="-66906" y="925552"/>
            <a:ext cx="669073" cy="303537"/>
          </a:xfrm>
          <a:prstGeom prst="rect">
            <a:avLst/>
          </a:prstGeom>
          <a:solidFill>
            <a:srgbClr val="FF5F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Shape, icon&#10;&#10;Description automatically generated">
            <a:extLst>
              <a:ext uri="{FF2B5EF4-FFF2-40B4-BE49-F238E27FC236}">
                <a16:creationId xmlns:a16="http://schemas.microsoft.com/office/drawing/2014/main" id="{94EDBFE8-92A2-40CF-A07E-07F25093A03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0592" y="4976525"/>
            <a:ext cx="914400" cy="9144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7C87ADF-260D-46ED-8436-CC41DA813B6D}"/>
              </a:ext>
            </a:extLst>
          </p:cNvPr>
          <p:cNvSpPr txBox="1"/>
          <p:nvPr/>
        </p:nvSpPr>
        <p:spPr>
          <a:xfrm>
            <a:off x="788055" y="2164685"/>
            <a:ext cx="10507793" cy="1241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vi-VN" sz="3000" dirty="0">
                <a:solidFill>
                  <a:srgbClr val="FF0745"/>
                </a:solidFill>
              </a:rPr>
              <a:t>Cấu trúc tuần tự: </a:t>
            </a:r>
            <a:r>
              <a:rPr lang="vi-VN" sz="3000" dirty="0">
                <a:solidFill>
                  <a:srgbClr val="008000"/>
                </a:solidFill>
              </a:rPr>
              <a:t>Thực hiện từ bước đầu tiên đến bước cuối cùng (kết thúc) theo thứ tự</a:t>
            </a:r>
            <a:r>
              <a:rPr lang="en-US" sz="3000" dirty="0">
                <a:solidFill>
                  <a:srgbClr val="008000"/>
                </a:solidFill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9668339-9D44-4E4D-8C33-26100CB61F26}"/>
              </a:ext>
            </a:extLst>
          </p:cNvPr>
          <p:cNvSpPr txBox="1"/>
          <p:nvPr/>
        </p:nvSpPr>
        <p:spPr>
          <a:xfrm>
            <a:off x="788055" y="3757804"/>
            <a:ext cx="10507793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vi-VN" sz="3000" dirty="0">
                <a:solidFill>
                  <a:srgbClr val="FF0745"/>
                </a:solidFill>
              </a:rPr>
              <a:t>Cấu trúc rẽ nhánh: </a:t>
            </a:r>
            <a:r>
              <a:rPr lang="vi-VN" sz="3000" dirty="0" smtClean="0">
                <a:solidFill>
                  <a:srgbClr val="008000"/>
                </a:solidFill>
              </a:rPr>
              <a:t>Tuỳ thuộc vào kết quả kiểm tra điều kiện đúng hay sai mà bước xử lí tiếp theo sẽ rẽ theo nhánh tương ứng.</a:t>
            </a:r>
            <a:endParaRPr lang="vi-VN" sz="3000" dirty="0">
              <a:solidFill>
                <a:srgbClr val="008000"/>
              </a:solidFill>
            </a:endParaRPr>
          </a:p>
        </p:txBody>
      </p:sp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CE8CC4F7-220B-4588-B84C-9B02A4EB61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1448" y="4976525"/>
            <a:ext cx="914400" cy="9144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3E1A8EF-3632-4B3A-8A24-C608E4322671}"/>
              </a:ext>
            </a:extLst>
          </p:cNvPr>
          <p:cNvSpPr/>
          <p:nvPr/>
        </p:nvSpPr>
        <p:spPr>
          <a:xfrm>
            <a:off x="585108" y="616213"/>
            <a:ext cx="797269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1.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Cấu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trúc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tuần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tự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,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cấu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trúc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rẽ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nhánh</a:t>
            </a:r>
            <a:endParaRPr lang="en-US" sz="3600" b="1" cap="none" spc="0" dirty="0">
              <a:ln/>
              <a:solidFill>
                <a:srgbClr val="FF5FA9"/>
              </a:solidFill>
              <a:effectLst/>
              <a:latin typeface="iCiel Cadena" panose="02000503000000020004" pitchFamily="2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3D7F52C-EDA5-42E0-89E6-F5ECB87D20B4}"/>
              </a:ext>
            </a:extLst>
          </p:cNvPr>
          <p:cNvCxnSpPr>
            <a:cxnSpLocks/>
          </p:cNvCxnSpPr>
          <p:nvPr/>
        </p:nvCxnSpPr>
        <p:spPr>
          <a:xfrm>
            <a:off x="1266146" y="1229090"/>
            <a:ext cx="6878355" cy="0"/>
          </a:xfrm>
          <a:prstGeom prst="line">
            <a:avLst/>
          </a:prstGeom>
          <a:ln w="19050">
            <a:solidFill>
              <a:srgbClr val="FF5F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8555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5" grpId="0"/>
      <p:bldP spid="8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4216EBE-02AD-46CB-84E5-87B06F251BC1}"/>
              </a:ext>
            </a:extLst>
          </p:cNvPr>
          <p:cNvCxnSpPr>
            <a:cxnSpLocks/>
          </p:cNvCxnSpPr>
          <p:nvPr/>
        </p:nvCxnSpPr>
        <p:spPr>
          <a:xfrm>
            <a:off x="4884233" y="2107580"/>
            <a:ext cx="0" cy="3367670"/>
          </a:xfrm>
          <a:prstGeom prst="line">
            <a:avLst/>
          </a:prstGeom>
          <a:ln w="38100">
            <a:solidFill>
              <a:srgbClr val="FF07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0E992EE1-0F9C-40E8-AB5A-1734C11274EA}"/>
              </a:ext>
            </a:extLst>
          </p:cNvPr>
          <p:cNvSpPr/>
          <p:nvPr/>
        </p:nvSpPr>
        <p:spPr>
          <a:xfrm>
            <a:off x="5111685" y="2107580"/>
            <a:ext cx="6357421" cy="3393347"/>
          </a:xfrm>
          <a:prstGeom prst="roundRect">
            <a:avLst/>
          </a:prstGeom>
          <a:solidFill>
            <a:schemeClr val="bg1">
              <a:lumMod val="6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1534EA6-2ABB-4D88-BC36-2AE72CCE1734}"/>
              </a:ext>
            </a:extLst>
          </p:cNvPr>
          <p:cNvSpPr/>
          <p:nvPr/>
        </p:nvSpPr>
        <p:spPr>
          <a:xfrm>
            <a:off x="585108" y="616213"/>
            <a:ext cx="797269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rẽ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nhánh</a:t>
            </a:r>
            <a:endParaRPr lang="en-US" sz="3600" b="1" cap="none" spc="0" dirty="0">
              <a:ln/>
              <a:solidFill>
                <a:srgbClr val="FF5FA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7458998-D38A-46D5-A8AD-296A0A84C09E}"/>
              </a:ext>
            </a:extLst>
          </p:cNvPr>
          <p:cNvSpPr/>
          <p:nvPr/>
        </p:nvSpPr>
        <p:spPr>
          <a:xfrm>
            <a:off x="-66906" y="925552"/>
            <a:ext cx="669073" cy="303537"/>
          </a:xfrm>
          <a:prstGeom prst="rect">
            <a:avLst/>
          </a:prstGeom>
          <a:solidFill>
            <a:srgbClr val="FF5F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A0B76A2-6E08-475D-A6B8-0A5ABE958EE7}"/>
              </a:ext>
            </a:extLst>
          </p:cNvPr>
          <p:cNvCxnSpPr>
            <a:cxnSpLocks/>
          </p:cNvCxnSpPr>
          <p:nvPr/>
        </p:nvCxnSpPr>
        <p:spPr>
          <a:xfrm>
            <a:off x="1266146" y="1229090"/>
            <a:ext cx="6878355" cy="0"/>
          </a:xfrm>
          <a:prstGeom prst="line">
            <a:avLst/>
          </a:prstGeom>
          <a:ln w="19050">
            <a:solidFill>
              <a:srgbClr val="FF5F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ECD53218-7B2F-4915-BC1D-3280BFE140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134"/>
          <a:stretch/>
        </p:blipFill>
        <p:spPr>
          <a:xfrm>
            <a:off x="808997" y="1729015"/>
            <a:ext cx="3162064" cy="29845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1837EED-E236-441F-BAB2-919C38AF9F41}"/>
              </a:ext>
            </a:extLst>
          </p:cNvPr>
          <p:cNvSpPr txBox="1"/>
          <p:nvPr/>
        </p:nvSpPr>
        <p:spPr>
          <a:xfrm>
            <a:off x="585107" y="4811486"/>
            <a:ext cx="33859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solidFill>
                  <a:srgbClr val="008000"/>
                </a:solidFill>
              </a:rPr>
              <a:t>Hình</a:t>
            </a:r>
            <a:r>
              <a:rPr lang="en-US" sz="2400" dirty="0">
                <a:solidFill>
                  <a:srgbClr val="008000"/>
                </a:solidFill>
              </a:rPr>
              <a:t> 6.6 </a:t>
            </a:r>
            <a:r>
              <a:rPr lang="en-US" sz="2400" dirty="0" err="1">
                <a:solidFill>
                  <a:srgbClr val="008000"/>
                </a:solidFill>
              </a:rPr>
              <a:t>Sơ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err="1">
                <a:solidFill>
                  <a:srgbClr val="008000"/>
                </a:solidFill>
              </a:rPr>
              <a:t>đồ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err="1">
                <a:solidFill>
                  <a:srgbClr val="008000"/>
                </a:solidFill>
              </a:rPr>
              <a:t>khối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err="1">
                <a:solidFill>
                  <a:srgbClr val="008000"/>
                </a:solidFill>
              </a:rPr>
              <a:t>mô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err="1">
                <a:solidFill>
                  <a:srgbClr val="008000"/>
                </a:solidFill>
              </a:rPr>
              <a:t>tả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err="1">
                <a:solidFill>
                  <a:srgbClr val="008000"/>
                </a:solidFill>
              </a:rPr>
              <a:t>cấu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err="1">
                <a:solidFill>
                  <a:srgbClr val="008000"/>
                </a:solidFill>
              </a:rPr>
              <a:t>trúc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err="1">
                <a:solidFill>
                  <a:srgbClr val="008000"/>
                </a:solidFill>
              </a:rPr>
              <a:t>tuần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err="1">
                <a:solidFill>
                  <a:srgbClr val="008000"/>
                </a:solidFill>
              </a:rPr>
              <a:t>tự</a:t>
            </a:r>
            <a:r>
              <a:rPr lang="en-US" sz="2400" dirty="0">
                <a:solidFill>
                  <a:srgbClr val="008000"/>
                </a:solidFill>
              </a:rPr>
              <a:t>.</a:t>
            </a:r>
          </a:p>
          <a:p>
            <a:pPr algn="just"/>
            <a:endParaRPr lang="en-US" sz="2400" dirty="0">
              <a:solidFill>
                <a:srgbClr val="0080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8E4E3AC-31EE-4C34-AD7D-975344B41BED}"/>
              </a:ext>
            </a:extLst>
          </p:cNvPr>
          <p:cNvSpPr txBox="1"/>
          <p:nvPr/>
        </p:nvSpPr>
        <p:spPr>
          <a:xfrm>
            <a:off x="5350195" y="2442698"/>
            <a:ext cx="579863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sz="2800" dirty="0" err="1">
                <a:solidFill>
                  <a:srgbClr val="008000"/>
                </a:solidFill>
              </a:rPr>
              <a:t>Cấu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trúc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tuần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tự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thực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hiện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lần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lượt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các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lệnh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theo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trình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tự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từ</a:t>
            </a:r>
            <a:r>
              <a:rPr lang="en-US" sz="2800" dirty="0">
                <a:solidFill>
                  <a:srgbClr val="008000"/>
                </a:solidFill>
              </a:rPr>
              <a:t>: </a:t>
            </a:r>
          </a:p>
          <a:p>
            <a:pPr marL="1885950" lvl="3" indent="-514350" algn="just">
              <a:buFont typeface="+mj-lt"/>
              <a:buAutoNum type="arabicPeriod"/>
            </a:pPr>
            <a:r>
              <a:rPr lang="en-US" sz="2800" dirty="0" err="1">
                <a:solidFill>
                  <a:srgbClr val="FF0000"/>
                </a:solidFill>
              </a:rPr>
              <a:t>Lệnh</a:t>
            </a:r>
            <a:r>
              <a:rPr lang="en-US" sz="2800" dirty="0">
                <a:solidFill>
                  <a:srgbClr val="FF0000"/>
                </a:solidFill>
              </a:rPr>
              <a:t> 1  </a:t>
            </a:r>
          </a:p>
          <a:p>
            <a:pPr marL="1885950" lvl="3" indent="-514350" algn="just">
              <a:buFont typeface="+mj-lt"/>
              <a:buAutoNum type="arabicPeriod"/>
            </a:pPr>
            <a:r>
              <a:rPr lang="en-US" sz="2800" dirty="0" err="1">
                <a:solidFill>
                  <a:srgbClr val="FF0000"/>
                </a:solidFill>
              </a:rPr>
              <a:t>Lệnh</a:t>
            </a:r>
            <a:r>
              <a:rPr lang="en-US" sz="2800" dirty="0">
                <a:solidFill>
                  <a:srgbClr val="FF0000"/>
                </a:solidFill>
              </a:rPr>
              <a:t> 2 </a:t>
            </a:r>
          </a:p>
          <a:p>
            <a:pPr marL="1885950" lvl="3" indent="-514350" algn="just">
              <a:buFont typeface="+mj-lt"/>
              <a:buAutoNum type="arabicPeriod"/>
            </a:pPr>
            <a:r>
              <a:rPr lang="en-US" sz="2800" dirty="0" err="1">
                <a:solidFill>
                  <a:srgbClr val="FF0000"/>
                </a:solidFill>
              </a:rPr>
              <a:t>Lệnh</a:t>
            </a:r>
            <a:r>
              <a:rPr lang="en-US" sz="2800" dirty="0">
                <a:solidFill>
                  <a:srgbClr val="FF0000"/>
                </a:solidFill>
              </a:rPr>
              <a:t> 3 </a:t>
            </a:r>
          </a:p>
        </p:txBody>
      </p:sp>
      <p:pic>
        <p:nvPicPr>
          <p:cNvPr id="29" name="Picture 28" descr="Shape, icon&#10;&#10;Description automatically generated">
            <a:extLst>
              <a:ext uri="{FF2B5EF4-FFF2-40B4-BE49-F238E27FC236}">
                <a16:creationId xmlns:a16="http://schemas.microsoft.com/office/drawing/2014/main" id="{F9882BE4-E4AB-4615-9FE2-54CD52DB73C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0592" y="4565045"/>
            <a:ext cx="914400" cy="914400"/>
          </a:xfrm>
          <a:prstGeom prst="rect">
            <a:avLst/>
          </a:prstGeom>
        </p:spPr>
      </p:pic>
      <p:pic>
        <p:nvPicPr>
          <p:cNvPr id="30" name="Picture 29" descr="Icon&#10;&#10;Description automatically generated">
            <a:extLst>
              <a:ext uri="{FF2B5EF4-FFF2-40B4-BE49-F238E27FC236}">
                <a16:creationId xmlns:a16="http://schemas.microsoft.com/office/drawing/2014/main" id="{3EA3DABE-9D05-4A30-AEEE-FF202E1359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1448" y="456504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195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15" grpId="0"/>
      <p:bldP spid="2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1289</TotalTime>
  <Words>928</Words>
  <Application>Microsoft Office PowerPoint</Application>
  <PresentationFormat>Widescreen</PresentationFormat>
  <Paragraphs>125</Paragraphs>
  <Slides>24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4" baseType="lpstr">
      <vt:lpstr>Arial</vt:lpstr>
      <vt:lpstr>Calibri</vt:lpstr>
      <vt:lpstr>Calibri Light</vt:lpstr>
      <vt:lpstr>iCiel Cadena</vt:lpstr>
      <vt:lpstr>Lato Light</vt:lpstr>
      <vt:lpstr>Road Rage</vt:lpstr>
      <vt:lpstr>Roboto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Trương Thị Ngân</dc:creator>
  <cp:lastModifiedBy>Admin</cp:lastModifiedBy>
  <cp:revision>154</cp:revision>
  <dcterms:created xsi:type="dcterms:W3CDTF">2021-07-08T04:05:47Z</dcterms:created>
  <dcterms:modified xsi:type="dcterms:W3CDTF">2022-04-26T14:02:43Z</dcterms:modified>
</cp:coreProperties>
</file>