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1"/>
  </p:notesMasterIdLst>
  <p:sldIdLst>
    <p:sldId id="330" r:id="rId5"/>
    <p:sldId id="256" r:id="rId6"/>
    <p:sldId id="320" r:id="rId7"/>
    <p:sldId id="321" r:id="rId8"/>
    <p:sldId id="322" r:id="rId9"/>
    <p:sldId id="311" r:id="rId10"/>
    <p:sldId id="263" r:id="rId11"/>
    <p:sldId id="266" r:id="rId12"/>
    <p:sldId id="324" r:id="rId13"/>
    <p:sldId id="325" r:id="rId14"/>
    <p:sldId id="323" r:id="rId15"/>
    <p:sldId id="275" r:id="rId16"/>
    <p:sldId id="276" r:id="rId17"/>
    <p:sldId id="277" r:id="rId18"/>
    <p:sldId id="328" r:id="rId19"/>
    <p:sldId id="329" r:id="rId20"/>
    <p:sldId id="326" r:id="rId21"/>
    <p:sldId id="331" r:id="rId22"/>
    <p:sldId id="268" r:id="rId23"/>
    <p:sldId id="313" r:id="rId24"/>
    <p:sldId id="327" r:id="rId25"/>
    <p:sldId id="288" r:id="rId26"/>
    <p:sldId id="292" r:id="rId27"/>
    <p:sldId id="299" r:id="rId28"/>
    <p:sldId id="309" r:id="rId29"/>
    <p:sldId id="285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06/10/2021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gif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gif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gif"/><Relationship Id="rId10" Type="http://schemas.openxmlformats.org/officeDocument/2006/relationships/image" Target="../media/image10.png"/><Relationship Id="rId4" Type="http://schemas.openxmlformats.org/officeDocument/2006/relationships/image" Target="../media/image11.gif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UBND HUYỆN GIA LÂM</a:t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sz="2800" b="1" smtClean="0">
                <a:solidFill>
                  <a:srgbClr val="002060"/>
                </a:solidFill>
              </a:rPr>
              <a:t>TRƯỜNG THCS ĐÔNG DƯ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086" y="2276872"/>
            <a:ext cx="78291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</a:t>
            </a:r>
          </a:p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ĐĂNG NHẬP VÀ 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SỬ DỤNG 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 WEB HOCLIEU.VN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2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Biểu diễn hình ảnh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41172"/>
              </p:ext>
            </p:extLst>
          </p:nvPr>
        </p:nvGraphicFramePr>
        <p:xfrm>
          <a:off x="1043607" y="1628800"/>
          <a:ext cx="3672408" cy="3528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7070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9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14806"/>
              </p:ext>
            </p:extLst>
          </p:nvPr>
        </p:nvGraphicFramePr>
        <p:xfrm>
          <a:off x="1043607" y="1628800"/>
          <a:ext cx="3672408" cy="3528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470706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498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vi-VN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702155" y="23488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29473"/>
              </p:ext>
            </p:extLst>
          </p:nvPr>
        </p:nvGraphicFramePr>
        <p:xfrm>
          <a:off x="5200880" y="1628800"/>
          <a:ext cx="2323448" cy="36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48"/>
              </a:tblGrid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00011000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00111100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01100110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01111110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01100110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01100110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01100110</a:t>
                      </a: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00000000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702155" y="19168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02155" y="32849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02155" y="28529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02155" y="40770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02155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02155" y="49411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02155" y="45091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8018" y="5517232"/>
            <a:ext cx="817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00011000  00111100  00111100  01111110  01111110  01100110  01100110  00000000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53861"/>
              </p:ext>
            </p:extLst>
          </p:nvPr>
        </p:nvGraphicFramePr>
        <p:xfrm>
          <a:off x="0" y="1196752"/>
          <a:ext cx="9036496" cy="5398008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9036496"/>
              </a:tblGrid>
              <a:tr h="51125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nl-NL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 diễn thông tin dạng số được mã hóa dưới dạng dãy bit (dãy nhị phân) gồm bit 0 và bit 1.</a:t>
                      </a:r>
                      <a:endParaRPr lang="en-US" sz="22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nl-NL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 tin dạng văn bản gồm các chữ cái (chữ hoa, chữ thường), các chữ số, dấu câu, kí hiệu, ... được gọi chung là các kí tự. </a:t>
                      </a: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 bản được chuyển thành dãy bit bằng cách chuyển từng kí tự một.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Thông</a:t>
                      </a:r>
                      <a:r>
                        <a:rPr lang="en-US" sz="22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 dạng h</a:t>
                      </a:r>
                      <a:r>
                        <a:rPr lang="en-US" sz="22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ình ảnh:</a:t>
                      </a:r>
                      <a:r>
                        <a:rPr lang="en-US" sz="22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 </a:t>
                      </a: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ảnh (pixel) trong một ảnh đen trắng được biểu thị thành một bit.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2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 dạng âm thanh: </a:t>
                      </a:r>
                      <a:r>
                        <a:rPr lang="en-US" sz="22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Tốc </a:t>
                      </a:r>
                      <a:r>
                        <a:rPr lang="en-US" sz="2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 rung của âm thanh được ghi lại dưới dạng giá trị số, từ đó chuyển thành dãy bit.</a:t>
                      </a:r>
                    </a:p>
                    <a:p>
                      <a:pPr marL="2286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nl-NL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Kết </a:t>
                      </a:r>
                      <a:r>
                        <a:rPr lang="nl-NL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 chung: </a:t>
                      </a:r>
                      <a:endParaRPr lang="nl-NL" sz="22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715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 </a:t>
                      </a:r>
                      <a:r>
                        <a:rPr lang="nl-NL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 dạng số, hình ảnh, văn bản, âm thanh đều được biểu diễn dưới dạng dãy bit. Mỗi bit là một kí hiệu 0 hoặc 1 hay còn gọi là dãy nhị phân</a:t>
                      </a:r>
                      <a:r>
                        <a:rPr lang="nl-NL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5715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 là</a:t>
                      </a:r>
                      <a:r>
                        <a:rPr lang="nl-NL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đơn vị nhỏ nhất trong lưu trữ thông tin.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286366" y="2451314"/>
            <a:ext cx="6120681" cy="72336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347999" y="3389585"/>
            <a:ext cx="6112433" cy="73329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2286365" y="4361561"/>
            <a:ext cx="6120682" cy="73150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2286363" y="5260065"/>
            <a:ext cx="6120683" cy="75749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3" y="2450780"/>
            <a:ext cx="950119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2" y="3389585"/>
            <a:ext cx="939534" cy="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2" y="4365104"/>
            <a:ext cx="922083" cy="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1" y="5323127"/>
            <a:ext cx="939533" cy="6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314402" y="2394339"/>
            <a:ext cx="5497957" cy="7803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276122" y="3299365"/>
            <a:ext cx="5536237" cy="82351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2288440" y="4365104"/>
            <a:ext cx="5523919" cy="72796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2276123" y="5308426"/>
            <a:ext cx="5536237" cy="70913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3" y="2450780"/>
            <a:ext cx="950119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2" y="3389585"/>
            <a:ext cx="939534" cy="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2" y="4365104"/>
            <a:ext cx="922083" cy="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1" y="5323127"/>
            <a:ext cx="939533" cy="6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314401" y="2381225"/>
            <a:ext cx="5514083" cy="79345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286365" y="3331335"/>
            <a:ext cx="5542119" cy="79154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2314401" y="4365104"/>
            <a:ext cx="5514084" cy="72796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2306624" y="5274466"/>
            <a:ext cx="5521861" cy="7430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3" y="2450780"/>
            <a:ext cx="950119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2" y="3389585"/>
            <a:ext cx="939534" cy="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2" y="4365104"/>
            <a:ext cx="922083" cy="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31" y="5323127"/>
            <a:ext cx="939533" cy="6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(5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98479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5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16649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77749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28" y="188640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  <a:latin typeface="+mj-lt"/>
              </a:rPr>
              <a:t>thảo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phút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276872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306368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hợp các số đã cho càng nhiều, sẽ mã hoá được số càng lớn. Khi đó, dãy kí hiệu 0 và 1 của mỗi số sẽ càng 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0768" y="2758877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7" y="3442958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4 - BÀI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/>
          <a:lstStyle/>
          <a:p>
            <a:r>
              <a:rPr lang="nl-NL">
                <a:latin typeface="Times New Roman" pitchFamily="18" charset="0"/>
                <a:cs typeface="Times New Roman" pitchFamily="18" charset="0"/>
              </a:rPr>
              <a:t>Thông tin trong máy tính được tổ chức dưới dạng tệp tin (văn bản, âm thanh, hình ảnh, chương trình).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nl-NL">
                <a:latin typeface="Times New Roman" pitchFamily="18" charset="0"/>
                <a:cs typeface="Times New Roman" pitchFamily="18" charset="0"/>
              </a:rPr>
              <a:t>Thiết bị lưu trữ thông tin: thẻ nhớ, USB, đĩa cứng, 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</a:t>
            </a:r>
            <a:r>
              <a:rPr lang="en-US" sz="3200" b="1" u="sng" smtClean="0">
                <a:solidFill>
                  <a:prstClr val="black"/>
                </a:solidFill>
                <a:latin typeface="+mj-lt"/>
              </a:rPr>
              <a:t>2</a:t>
            </a: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xmlns="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xmlns="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xmlns="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xmlns="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xmlns="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xmlns="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xmlns="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xmlns="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xmlns="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xmlns="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xmlns="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Biểu diễn văn bản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68588"/>
              </p:ext>
            </p:extLst>
          </p:nvPr>
        </p:nvGraphicFramePr>
        <p:xfrm>
          <a:off x="2483768" y="836712"/>
          <a:ext cx="3826768" cy="3200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18456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tự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Dãy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bit biểu diễn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01000001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01000010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01000011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01000100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01000101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01000110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424569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CAFE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87101"/>
              </p:ext>
            </p:extLst>
          </p:nvPr>
        </p:nvGraphicFramePr>
        <p:xfrm>
          <a:off x="1331640" y="5013176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01000011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01000001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01000110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01000101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3848" y="424569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01000011 01000001 01000110  01000101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55776" y="447652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0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1484</Words>
  <Application>Microsoft Office PowerPoint</Application>
  <PresentationFormat>On-screen Show (4:3)</PresentationFormat>
  <Paragraphs>348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1_Office Theme</vt:lpstr>
      <vt:lpstr>2_Office Theme</vt:lpstr>
      <vt:lpstr>4_Office Theme</vt:lpstr>
      <vt:lpstr>UBND HUYỆN GIA LÂM TRƯỜNG THCS ĐÔNG DƯ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diễn văn bản</vt:lpstr>
      <vt:lpstr>Biểu diễn hình ảnh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253</cp:revision>
  <dcterms:created xsi:type="dcterms:W3CDTF">2021-06-22T14:05:55Z</dcterms:created>
  <dcterms:modified xsi:type="dcterms:W3CDTF">2021-10-06T02:23:52Z</dcterms:modified>
</cp:coreProperties>
</file>