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1" r:id="rId7"/>
    <p:sldId id="304" r:id="rId8"/>
    <p:sldId id="282" r:id="rId9"/>
    <p:sldId id="283" r:id="rId10"/>
    <p:sldId id="292" r:id="rId11"/>
    <p:sldId id="291" r:id="rId12"/>
    <p:sldId id="293" r:id="rId13"/>
    <p:sldId id="305" r:id="rId14"/>
    <p:sldId id="294" r:id="rId15"/>
    <p:sldId id="295" r:id="rId16"/>
    <p:sldId id="297" r:id="rId17"/>
    <p:sldId id="296" r:id="rId18"/>
    <p:sldId id="298" r:id="rId19"/>
    <p:sldId id="286" r:id="rId20"/>
    <p:sldId id="287" r:id="rId21"/>
    <p:sldId id="288" r:id="rId22"/>
    <p:sldId id="299" r:id="rId23"/>
    <p:sldId id="300" r:id="rId24"/>
    <p:sldId id="301" r:id="rId25"/>
    <p:sldId id="290" r:id="rId26"/>
    <p:sldId id="302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xmlns="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xmlns="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838200"/>
            <a:ext cx="7391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đặc điểm chính của Internet:</a:t>
            </a: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Ngoài ra, Internet còn có 1 số đặc điểm khác: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649431"/>
            <a:ext cx="714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</a:t>
            </a:r>
            <a:endParaRPr lang="en-US" sz="40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4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2879" y="1600200"/>
            <a:ext cx="4810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t-IT" sz="28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số lợi ích của </a:t>
            </a: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1416" y="1370609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0"/>
            <a:ext cx="714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</a:t>
            </a:r>
            <a:endParaRPr lang="en-US" sz="400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0" y="695980"/>
            <a:ext cx="4810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Một số lợi </a:t>
            </a:r>
            <a:r>
              <a:rPr lang="it-IT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</a:t>
            </a:r>
            <a:r>
              <a:rPr lang="it-IT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Internet</a:t>
            </a:r>
            <a:r>
              <a:rPr lang="it-IT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xmlns="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xmlns="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xmlns="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703614"/>
              </p:ext>
            </p:extLst>
          </p:nvPr>
        </p:nvGraphicFramePr>
        <p:xfrm>
          <a:off x="389350" y="838200"/>
          <a:ext cx="8381999" cy="481114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xmlns="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xmlns="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xmlns="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xmlns="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5050" y="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447800"/>
            <a:ext cx="685799" cy="70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1485512"/>
            <a:ext cx="747712" cy="664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1532996"/>
            <a:ext cx="762000" cy="651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1295400"/>
            <a:ext cx="8382000" cy="1371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2667000"/>
            <a:ext cx="8382000" cy="914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773136"/>
            <a:ext cx="685799" cy="70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810848"/>
            <a:ext cx="747712" cy="664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858332"/>
            <a:ext cx="762000" cy="651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81000" y="3581400"/>
            <a:ext cx="8382000" cy="4572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596" y="3627606"/>
            <a:ext cx="342900" cy="35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995" y="3665318"/>
            <a:ext cx="373856" cy="33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795" y="3712802"/>
            <a:ext cx="381000" cy="32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81000" y="4038600"/>
            <a:ext cx="8382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845" y="4144735"/>
            <a:ext cx="342900" cy="35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244" y="4163483"/>
            <a:ext cx="373856" cy="33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044" y="4164904"/>
            <a:ext cx="381000" cy="32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381000" y="4572000"/>
            <a:ext cx="8382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596" y="4678135"/>
            <a:ext cx="342900" cy="35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995" y="4696883"/>
            <a:ext cx="373856" cy="33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795" y="4698304"/>
            <a:ext cx="381000" cy="32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81000" y="5105400"/>
            <a:ext cx="8382000" cy="533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596" y="5211535"/>
            <a:ext cx="342900" cy="351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995" y="5230283"/>
            <a:ext cx="373856" cy="33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795" y="5231704"/>
            <a:ext cx="381000" cy="325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8" grpId="0" animBg="1"/>
      <p:bldP spid="8" grpId="1" animBg="1"/>
      <p:bldP spid="12" grpId="0" animBg="1"/>
      <p:bldP spid="12" grpId="1" animBg="1"/>
      <p:bldP spid="16" grpId="0" animBg="1"/>
      <p:bldP spid="16" grpId="1" animBg="1"/>
      <p:bldP spid="20" grpId="0" animBg="1"/>
      <p:bldP spid="20" grpId="1" animBg="1"/>
      <p:bldP spid="24" grpId="0" animBg="1"/>
      <p:bldP spid="24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4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4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Làm bài tập: 5.7 </a:t>
            </a:r>
            <a:r>
              <a:rPr lang="en-US" sz="24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5.12 (SBT – 21, 22)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7 - BÀI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609600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60141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207942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nl-NL" sz="2800" b="1" i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8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751820"/>
            <a:ext cx="7315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spcAft>
                <a:spcPts val="0"/>
              </a:spcAft>
              <a:buFontTx/>
              <a:buChar char="-"/>
            </a:pPr>
            <a:r>
              <a:rPr lang="en-US" sz="2800" b="1" smtClean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 tính có thể được kết nối với Internet thông qua một nhà cung cấp dịch vụ Internet.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3007529"/>
            <a:ext cx="77849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609600"/>
            <a:ext cx="714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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22708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1294</Words>
  <Application>Microsoft Office PowerPoint</Application>
  <PresentationFormat>On-screen Show (4:3)</PresentationFormat>
  <Paragraphs>193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Admin</cp:lastModifiedBy>
  <cp:revision>115</cp:revision>
  <dcterms:created xsi:type="dcterms:W3CDTF">2017-02-22T10:22:58Z</dcterms:created>
  <dcterms:modified xsi:type="dcterms:W3CDTF">2021-10-15T15:05:47Z</dcterms:modified>
</cp:coreProperties>
</file>