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87" r:id="rId2"/>
    <p:sldId id="445" r:id="rId3"/>
    <p:sldId id="446" r:id="rId4"/>
    <p:sldId id="447" r:id="rId5"/>
    <p:sldId id="442" r:id="rId6"/>
    <p:sldId id="443" r:id="rId7"/>
    <p:sldId id="391" r:id="rId8"/>
    <p:sldId id="444" r:id="rId9"/>
    <p:sldId id="448" r:id="rId10"/>
    <p:sldId id="3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 snapToGrid="0">
      <p:cViewPr>
        <p:scale>
          <a:sx n="51" d="100"/>
          <a:sy n="51" d="100"/>
        </p:scale>
        <p:origin x="-1356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97289-EEFB-4A4F-BACD-2F9B4D6B1E37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4A885AD-C7EB-4EC6-B06B-AB1C666B38F0}">
      <dgm:prSet phldrT="[Text]" phldr="0" custT="1"/>
      <dgm:spPr/>
      <dgm:t>
        <a:bodyPr/>
        <a:lstStyle/>
        <a:p>
          <a:r>
            <a:rPr lang="vi-VN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Mục tiêu </a:t>
          </a:r>
          <a:endParaRPr lang="en-US" sz="4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AE8FFB1-F06C-411B-8CEC-037677B98225}" type="parTrans" cxnId="{885B537C-D29D-468E-9FAF-C2C95682C0B2}">
      <dgm:prSet/>
      <dgm:spPr/>
      <dgm:t>
        <a:bodyPr/>
        <a:lstStyle/>
        <a:p>
          <a:endParaRPr lang="en-US" sz="4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E121F2D-77CF-42F9-B92D-52946C61A5F1}" type="sibTrans" cxnId="{885B537C-D29D-468E-9FAF-C2C95682C0B2}">
      <dgm:prSet/>
      <dgm:spPr/>
      <dgm:t>
        <a:bodyPr/>
        <a:lstStyle/>
        <a:p>
          <a:endParaRPr lang="en-US" sz="4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307BFE-15BE-47E7-982A-63BE7380022C}">
      <dgm:prSet phldrT="[Text]" phldr="0" custT="1"/>
      <dgm:spPr/>
      <dgm:t>
        <a:bodyPr/>
        <a:lstStyle/>
        <a:p>
          <a:r>
            <a:rPr lang="vi-VN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Phạm vi </a:t>
          </a:r>
          <a:endParaRPr lang="en-US" sz="4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EE0570B-3EFA-4CD8-86C3-04AD7BE427E1}" type="parTrans" cxnId="{0230E707-4112-470F-9E13-D29754B9F201}">
      <dgm:prSet/>
      <dgm:spPr/>
      <dgm:t>
        <a:bodyPr/>
        <a:lstStyle/>
        <a:p>
          <a:endParaRPr lang="en-US" sz="4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7DBAEB6-A4D6-4819-A497-11718C2B936D}" type="sibTrans" cxnId="{0230E707-4112-470F-9E13-D29754B9F201}">
      <dgm:prSet/>
      <dgm:spPr/>
      <dgm:t>
        <a:bodyPr/>
        <a:lstStyle/>
        <a:p>
          <a:endParaRPr lang="en-US" sz="4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80A0D3D-4975-4E83-805B-239C8E2CE582}">
      <dgm:prSet phldrT="[Text]" phldr="0" custT="1"/>
      <dgm:spPr/>
      <dgm:t>
        <a:bodyPr/>
        <a:lstStyle/>
        <a:p>
          <a:r>
            <a:rPr lang="vi-VN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Hình thức</a:t>
          </a:r>
          <a:endParaRPr lang="en-US" sz="4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DDA4A86-F316-42AF-9384-4E4FD1C284A5}" type="parTrans" cxnId="{A81DB40B-94EA-48B7-80DB-37A0269A83CC}">
      <dgm:prSet/>
      <dgm:spPr/>
      <dgm:t>
        <a:bodyPr/>
        <a:lstStyle/>
        <a:p>
          <a:endParaRPr lang="en-US" sz="4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F3A43BE-C255-4205-8033-A2107FE667A2}" type="sibTrans" cxnId="{A81DB40B-94EA-48B7-80DB-37A0269A83CC}">
      <dgm:prSet/>
      <dgm:spPr/>
      <dgm:t>
        <a:bodyPr/>
        <a:lstStyle/>
        <a:p>
          <a:endParaRPr lang="en-US" sz="4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1C328E-6E60-403F-9A27-45FBC03CA93E}">
      <dgm:prSet custT="1"/>
      <dgm:spPr/>
      <dgm:t>
        <a:bodyPr/>
        <a:lstStyle/>
        <a:p>
          <a:r>
            <a:rPr lang="vi-VN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Nâng cao 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ý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thức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thái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độ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học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tập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của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HS</a:t>
          </a:r>
          <a:r>
            <a:rPr lang="vi-VN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;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nâng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cao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chất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lượng</a:t>
          </a:r>
          <a:r>
            <a: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dạy</a:t>
          </a:r>
          <a:r>
            <a:rPr lang="vi-VN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và </a:t>
          </a:r>
          <a:r>
            <a:rPr lang="en-US" sz="24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học</a:t>
          </a:r>
          <a:endParaRPr lang="en-US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4C0BD01-B0DB-468A-9DD4-ADCFEC934574}" type="parTrans" cxnId="{252CEF9F-8043-4C07-AA39-7064B803A559}">
      <dgm:prSet/>
      <dgm:spPr/>
      <dgm:t>
        <a:bodyPr/>
        <a:lstStyle/>
        <a:p>
          <a:endParaRPr lang="en-US"/>
        </a:p>
      </dgm:t>
    </dgm:pt>
    <dgm:pt modelId="{608E4EBE-22B2-430A-8E75-873C79B70795}" type="sibTrans" cxnId="{252CEF9F-8043-4C07-AA39-7064B803A559}">
      <dgm:prSet/>
      <dgm:spPr/>
      <dgm:t>
        <a:bodyPr/>
        <a:lstStyle/>
        <a:p>
          <a:endParaRPr lang="en-US"/>
        </a:p>
      </dgm:t>
    </dgm:pt>
    <dgm:pt modelId="{F090BC09-3AC5-4D7C-B521-FF967DBF5BE0}">
      <dgm:prSet custT="1"/>
      <dgm:spPr/>
      <dgm:t>
        <a:bodyPr/>
        <a:lstStyle/>
        <a:p>
          <a:r>
            <a:rPr lang="vi-V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Đánh giá quá trình, từ chuyên cần, ý thức học tập, kết quả học qua bài kiểm tra   </a:t>
          </a:r>
          <a:endParaRPr lang="en-US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73B6F9-7CA5-4FB2-8026-029D10B01CDE}" type="parTrans" cxnId="{8EE0C77B-3916-4F38-9852-3EAEFB15DAF5}">
      <dgm:prSet/>
      <dgm:spPr/>
      <dgm:t>
        <a:bodyPr/>
        <a:lstStyle/>
        <a:p>
          <a:endParaRPr lang="en-US"/>
        </a:p>
      </dgm:t>
    </dgm:pt>
    <dgm:pt modelId="{D8F3DBEB-A72C-441E-BC95-B6D9EBE44344}" type="sibTrans" cxnId="{8EE0C77B-3916-4F38-9852-3EAEFB15DAF5}">
      <dgm:prSet/>
      <dgm:spPr/>
      <dgm:t>
        <a:bodyPr/>
        <a:lstStyle/>
        <a:p>
          <a:endParaRPr lang="en-US"/>
        </a:p>
      </dgm:t>
    </dgm:pt>
    <dgm:pt modelId="{9A7A4D67-B29B-4A73-9544-3A19CFD6112F}">
      <dgm:prSet custT="1"/>
      <dgm:spPr/>
      <dgm:t>
        <a:bodyPr/>
        <a:lstStyle/>
        <a:p>
          <a:r>
            <a:rPr lang="vi-V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Sử dụng các trang web hỗ trợ kiểm tra đánh giá online (OLM, Azota,...)</a:t>
          </a:r>
          <a:endParaRPr lang="en-US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D4C9CDC-52D3-4BF2-B68A-645E729908D6}" type="parTrans" cxnId="{B1EA54DD-DEFE-410D-8AD5-19681F75EC18}">
      <dgm:prSet/>
      <dgm:spPr/>
      <dgm:t>
        <a:bodyPr/>
        <a:lstStyle/>
        <a:p>
          <a:endParaRPr lang="en-US"/>
        </a:p>
      </dgm:t>
    </dgm:pt>
    <dgm:pt modelId="{01753E96-FB54-484A-8EC9-C4D2F38616BD}" type="sibTrans" cxnId="{B1EA54DD-DEFE-410D-8AD5-19681F75EC18}">
      <dgm:prSet/>
      <dgm:spPr/>
      <dgm:t>
        <a:bodyPr/>
        <a:lstStyle/>
        <a:p>
          <a:endParaRPr lang="en-US"/>
        </a:p>
      </dgm:t>
    </dgm:pt>
    <dgm:pt modelId="{264B86FB-2161-4649-94C0-62B989709DAB}" type="pres">
      <dgm:prSet presAssocID="{3D897289-EEFB-4A4F-BACD-2F9B4D6B1E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034E59-F15F-4DB9-8546-7BBC86475E46}" type="pres">
      <dgm:prSet presAssocID="{44A885AD-C7EB-4EC6-B06B-AB1C666B38F0}" presName="parentLin" presStyleCnt="0"/>
      <dgm:spPr/>
    </dgm:pt>
    <dgm:pt modelId="{483B8768-D39E-4CCB-85B3-B3153D028627}" type="pres">
      <dgm:prSet presAssocID="{44A885AD-C7EB-4EC6-B06B-AB1C666B38F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598D17E-CFE2-429C-9F80-5EA278C9DCB8}" type="pres">
      <dgm:prSet presAssocID="{44A885AD-C7EB-4EC6-B06B-AB1C666B38F0}" presName="parentText" presStyleLbl="node1" presStyleIdx="0" presStyleCnt="3" custScaleX="635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AB9EB-7587-44CC-8055-D08BA5A383CF}" type="pres">
      <dgm:prSet presAssocID="{44A885AD-C7EB-4EC6-B06B-AB1C666B38F0}" presName="negativeSpace" presStyleCnt="0"/>
      <dgm:spPr/>
    </dgm:pt>
    <dgm:pt modelId="{47D15081-C83B-4653-9911-BD641A32E1AA}" type="pres">
      <dgm:prSet presAssocID="{44A885AD-C7EB-4EC6-B06B-AB1C666B38F0}" presName="childText" presStyleLbl="conFgAcc1" presStyleIdx="0" presStyleCnt="3" custLinFactNeighborX="-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FB327-4C70-43DC-9197-85EEB4E70E75}" type="pres">
      <dgm:prSet presAssocID="{DE121F2D-77CF-42F9-B92D-52946C61A5F1}" presName="spaceBetweenRectangles" presStyleCnt="0"/>
      <dgm:spPr/>
    </dgm:pt>
    <dgm:pt modelId="{D4E68EBC-6DFA-4DFB-91AD-737211D9E3A5}" type="pres">
      <dgm:prSet presAssocID="{DA307BFE-15BE-47E7-982A-63BE7380022C}" presName="parentLin" presStyleCnt="0"/>
      <dgm:spPr/>
    </dgm:pt>
    <dgm:pt modelId="{1AA7FEED-5BFC-4650-90A7-BA4D29661ABC}" type="pres">
      <dgm:prSet presAssocID="{DA307BFE-15BE-47E7-982A-63BE7380022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23E3597-D819-4A94-B8B5-30DAE3C95295}" type="pres">
      <dgm:prSet presAssocID="{DA307BFE-15BE-47E7-982A-63BE7380022C}" presName="parentText" presStyleLbl="node1" presStyleIdx="1" presStyleCnt="3" custScaleX="629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2E194-A629-4F91-BA1F-EBAABA0D0C76}" type="pres">
      <dgm:prSet presAssocID="{DA307BFE-15BE-47E7-982A-63BE7380022C}" presName="negativeSpace" presStyleCnt="0"/>
      <dgm:spPr/>
    </dgm:pt>
    <dgm:pt modelId="{01FA6F04-C103-4E90-B6A1-BD40D6D7A6E9}" type="pres">
      <dgm:prSet presAssocID="{DA307BFE-15BE-47E7-982A-63BE7380022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7E0E2-ADE3-4939-9E89-85BEE4DB47DF}" type="pres">
      <dgm:prSet presAssocID="{F7DBAEB6-A4D6-4819-A497-11718C2B936D}" presName="spaceBetweenRectangles" presStyleCnt="0"/>
      <dgm:spPr/>
    </dgm:pt>
    <dgm:pt modelId="{669CCB15-18FA-47DD-B96C-95ACB1580A96}" type="pres">
      <dgm:prSet presAssocID="{F80A0D3D-4975-4E83-805B-239C8E2CE582}" presName="parentLin" presStyleCnt="0"/>
      <dgm:spPr/>
    </dgm:pt>
    <dgm:pt modelId="{413A12D2-03E9-46CF-AC7A-B6D7651B9B9E}" type="pres">
      <dgm:prSet presAssocID="{F80A0D3D-4975-4E83-805B-239C8E2CE58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2CB7173-AF8E-4956-834D-5064DB7A517E}" type="pres">
      <dgm:prSet presAssocID="{F80A0D3D-4975-4E83-805B-239C8E2CE582}" presName="parentText" presStyleLbl="node1" presStyleIdx="2" presStyleCnt="3" custScaleX="641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3EAB1-448C-41A5-8089-7B894762B9FE}" type="pres">
      <dgm:prSet presAssocID="{F80A0D3D-4975-4E83-805B-239C8E2CE582}" presName="negativeSpace" presStyleCnt="0"/>
      <dgm:spPr/>
    </dgm:pt>
    <dgm:pt modelId="{610B06A9-71F6-4422-83FB-63F61161E645}" type="pres">
      <dgm:prSet presAssocID="{F80A0D3D-4975-4E83-805B-239C8E2CE58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130597-D152-4564-81A2-16255B7AFC47}" type="presOf" srcId="{3F1C328E-6E60-403F-9A27-45FBC03CA93E}" destId="{47D15081-C83B-4653-9911-BD641A32E1AA}" srcOrd="0" destOrd="0" presId="urn:microsoft.com/office/officeart/2005/8/layout/list1"/>
    <dgm:cxn modelId="{2229B1DC-C69A-4B85-B6D5-19530C77A5CB}" type="presOf" srcId="{F090BC09-3AC5-4D7C-B521-FF967DBF5BE0}" destId="{01FA6F04-C103-4E90-B6A1-BD40D6D7A6E9}" srcOrd="0" destOrd="0" presId="urn:microsoft.com/office/officeart/2005/8/layout/list1"/>
    <dgm:cxn modelId="{FB929FE9-A74D-44C2-8025-12E1326C96D0}" type="presOf" srcId="{44A885AD-C7EB-4EC6-B06B-AB1C666B38F0}" destId="{0598D17E-CFE2-429C-9F80-5EA278C9DCB8}" srcOrd="1" destOrd="0" presId="urn:microsoft.com/office/officeart/2005/8/layout/list1"/>
    <dgm:cxn modelId="{A81DB40B-94EA-48B7-80DB-37A0269A83CC}" srcId="{3D897289-EEFB-4A4F-BACD-2F9B4D6B1E37}" destId="{F80A0D3D-4975-4E83-805B-239C8E2CE582}" srcOrd="2" destOrd="0" parTransId="{5DDA4A86-F316-42AF-9384-4E4FD1C284A5}" sibTransId="{AF3A43BE-C255-4205-8033-A2107FE667A2}"/>
    <dgm:cxn modelId="{10476F91-3E90-49D6-8D8A-E15B5C21147E}" type="presOf" srcId="{F80A0D3D-4975-4E83-805B-239C8E2CE582}" destId="{32CB7173-AF8E-4956-834D-5064DB7A517E}" srcOrd="1" destOrd="0" presId="urn:microsoft.com/office/officeart/2005/8/layout/list1"/>
    <dgm:cxn modelId="{3501659E-8F91-41DD-AF7B-C567D82125E9}" type="presOf" srcId="{DA307BFE-15BE-47E7-982A-63BE7380022C}" destId="{F23E3597-D819-4A94-B8B5-30DAE3C95295}" srcOrd="1" destOrd="0" presId="urn:microsoft.com/office/officeart/2005/8/layout/list1"/>
    <dgm:cxn modelId="{61F98EB2-31A5-4833-A2A5-3192E273144E}" type="presOf" srcId="{DA307BFE-15BE-47E7-982A-63BE7380022C}" destId="{1AA7FEED-5BFC-4650-90A7-BA4D29661ABC}" srcOrd="0" destOrd="0" presId="urn:microsoft.com/office/officeart/2005/8/layout/list1"/>
    <dgm:cxn modelId="{885B537C-D29D-468E-9FAF-C2C95682C0B2}" srcId="{3D897289-EEFB-4A4F-BACD-2F9B4D6B1E37}" destId="{44A885AD-C7EB-4EC6-B06B-AB1C666B38F0}" srcOrd="0" destOrd="0" parTransId="{1AE8FFB1-F06C-411B-8CEC-037677B98225}" sibTransId="{DE121F2D-77CF-42F9-B92D-52946C61A5F1}"/>
    <dgm:cxn modelId="{8EE0C77B-3916-4F38-9852-3EAEFB15DAF5}" srcId="{DA307BFE-15BE-47E7-982A-63BE7380022C}" destId="{F090BC09-3AC5-4D7C-B521-FF967DBF5BE0}" srcOrd="0" destOrd="0" parTransId="{C973B6F9-7CA5-4FB2-8026-029D10B01CDE}" sibTransId="{D8F3DBEB-A72C-441E-BC95-B6D9EBE44344}"/>
    <dgm:cxn modelId="{252CEF9F-8043-4C07-AA39-7064B803A559}" srcId="{44A885AD-C7EB-4EC6-B06B-AB1C666B38F0}" destId="{3F1C328E-6E60-403F-9A27-45FBC03CA93E}" srcOrd="0" destOrd="0" parTransId="{B4C0BD01-B0DB-468A-9DD4-ADCFEC934574}" sibTransId="{608E4EBE-22B2-430A-8E75-873C79B70795}"/>
    <dgm:cxn modelId="{0230E707-4112-470F-9E13-D29754B9F201}" srcId="{3D897289-EEFB-4A4F-BACD-2F9B4D6B1E37}" destId="{DA307BFE-15BE-47E7-982A-63BE7380022C}" srcOrd="1" destOrd="0" parTransId="{EEE0570B-3EFA-4CD8-86C3-04AD7BE427E1}" sibTransId="{F7DBAEB6-A4D6-4819-A497-11718C2B936D}"/>
    <dgm:cxn modelId="{C8FAD2E5-2411-4791-ABC6-E4815B06F29C}" type="presOf" srcId="{3D897289-EEFB-4A4F-BACD-2F9B4D6B1E37}" destId="{264B86FB-2161-4649-94C0-62B989709DAB}" srcOrd="0" destOrd="0" presId="urn:microsoft.com/office/officeart/2005/8/layout/list1"/>
    <dgm:cxn modelId="{4A1F1C39-00B4-4AF1-9D6B-CC7080296F7C}" type="presOf" srcId="{F80A0D3D-4975-4E83-805B-239C8E2CE582}" destId="{413A12D2-03E9-46CF-AC7A-B6D7651B9B9E}" srcOrd="0" destOrd="0" presId="urn:microsoft.com/office/officeart/2005/8/layout/list1"/>
    <dgm:cxn modelId="{B169CEA0-5BAC-4F6E-8C90-3A24B388A431}" type="presOf" srcId="{44A885AD-C7EB-4EC6-B06B-AB1C666B38F0}" destId="{483B8768-D39E-4CCB-85B3-B3153D028627}" srcOrd="0" destOrd="0" presId="urn:microsoft.com/office/officeart/2005/8/layout/list1"/>
    <dgm:cxn modelId="{B78D015B-F24E-4658-B14B-B8734F9E885A}" type="presOf" srcId="{9A7A4D67-B29B-4A73-9544-3A19CFD6112F}" destId="{610B06A9-71F6-4422-83FB-63F61161E645}" srcOrd="0" destOrd="0" presId="urn:microsoft.com/office/officeart/2005/8/layout/list1"/>
    <dgm:cxn modelId="{B1EA54DD-DEFE-410D-8AD5-19681F75EC18}" srcId="{F80A0D3D-4975-4E83-805B-239C8E2CE582}" destId="{9A7A4D67-B29B-4A73-9544-3A19CFD6112F}" srcOrd="0" destOrd="0" parTransId="{BD4C9CDC-52D3-4BF2-B68A-645E729908D6}" sibTransId="{01753E96-FB54-484A-8EC9-C4D2F38616BD}"/>
    <dgm:cxn modelId="{802BE11F-DD50-4F51-A38F-33703D5DDC2A}" type="presParOf" srcId="{264B86FB-2161-4649-94C0-62B989709DAB}" destId="{5F034E59-F15F-4DB9-8546-7BBC86475E46}" srcOrd="0" destOrd="0" presId="urn:microsoft.com/office/officeart/2005/8/layout/list1"/>
    <dgm:cxn modelId="{111E56A1-C07A-4B54-A998-95FA61E41209}" type="presParOf" srcId="{5F034E59-F15F-4DB9-8546-7BBC86475E46}" destId="{483B8768-D39E-4CCB-85B3-B3153D028627}" srcOrd="0" destOrd="0" presId="urn:microsoft.com/office/officeart/2005/8/layout/list1"/>
    <dgm:cxn modelId="{DF8E6B79-0D6F-4F38-875C-9030BFD27C5B}" type="presParOf" srcId="{5F034E59-F15F-4DB9-8546-7BBC86475E46}" destId="{0598D17E-CFE2-429C-9F80-5EA278C9DCB8}" srcOrd="1" destOrd="0" presId="urn:microsoft.com/office/officeart/2005/8/layout/list1"/>
    <dgm:cxn modelId="{B845E3A5-474B-45F9-BC54-8C6B558E9E3B}" type="presParOf" srcId="{264B86FB-2161-4649-94C0-62B989709DAB}" destId="{D8CAB9EB-7587-44CC-8055-D08BA5A383CF}" srcOrd="1" destOrd="0" presId="urn:microsoft.com/office/officeart/2005/8/layout/list1"/>
    <dgm:cxn modelId="{CC9C1CCA-0EA9-40F9-B921-D1B9B6D8F48F}" type="presParOf" srcId="{264B86FB-2161-4649-94C0-62B989709DAB}" destId="{47D15081-C83B-4653-9911-BD641A32E1AA}" srcOrd="2" destOrd="0" presId="urn:microsoft.com/office/officeart/2005/8/layout/list1"/>
    <dgm:cxn modelId="{A5AFAC76-8A8B-40E8-A573-1995F7D3CCD5}" type="presParOf" srcId="{264B86FB-2161-4649-94C0-62B989709DAB}" destId="{64FFB327-4C70-43DC-9197-85EEB4E70E75}" srcOrd="3" destOrd="0" presId="urn:microsoft.com/office/officeart/2005/8/layout/list1"/>
    <dgm:cxn modelId="{07481AFD-5458-4CE3-B06A-9E4DA5D5E744}" type="presParOf" srcId="{264B86FB-2161-4649-94C0-62B989709DAB}" destId="{D4E68EBC-6DFA-4DFB-91AD-737211D9E3A5}" srcOrd="4" destOrd="0" presId="urn:microsoft.com/office/officeart/2005/8/layout/list1"/>
    <dgm:cxn modelId="{C3DC0CE4-5712-451F-8A28-8022A09BC6E6}" type="presParOf" srcId="{D4E68EBC-6DFA-4DFB-91AD-737211D9E3A5}" destId="{1AA7FEED-5BFC-4650-90A7-BA4D29661ABC}" srcOrd="0" destOrd="0" presId="urn:microsoft.com/office/officeart/2005/8/layout/list1"/>
    <dgm:cxn modelId="{F1C54525-41CA-41E4-A466-AE7203BEFE2E}" type="presParOf" srcId="{D4E68EBC-6DFA-4DFB-91AD-737211D9E3A5}" destId="{F23E3597-D819-4A94-B8B5-30DAE3C95295}" srcOrd="1" destOrd="0" presId="urn:microsoft.com/office/officeart/2005/8/layout/list1"/>
    <dgm:cxn modelId="{3B9ABBDD-3DC3-4C4D-9A64-C70B1435D99B}" type="presParOf" srcId="{264B86FB-2161-4649-94C0-62B989709DAB}" destId="{7182E194-A629-4F91-BA1F-EBAABA0D0C76}" srcOrd="5" destOrd="0" presId="urn:microsoft.com/office/officeart/2005/8/layout/list1"/>
    <dgm:cxn modelId="{23EED0D8-6C94-458E-8291-F282AF8B2222}" type="presParOf" srcId="{264B86FB-2161-4649-94C0-62B989709DAB}" destId="{01FA6F04-C103-4E90-B6A1-BD40D6D7A6E9}" srcOrd="6" destOrd="0" presId="urn:microsoft.com/office/officeart/2005/8/layout/list1"/>
    <dgm:cxn modelId="{D4E97589-B455-4C98-A23A-7545EADCE0FA}" type="presParOf" srcId="{264B86FB-2161-4649-94C0-62B989709DAB}" destId="{FB07E0E2-ADE3-4939-9E89-85BEE4DB47DF}" srcOrd="7" destOrd="0" presId="urn:microsoft.com/office/officeart/2005/8/layout/list1"/>
    <dgm:cxn modelId="{074692C8-1784-420D-A47B-995662A8C0A1}" type="presParOf" srcId="{264B86FB-2161-4649-94C0-62B989709DAB}" destId="{669CCB15-18FA-47DD-B96C-95ACB1580A96}" srcOrd="8" destOrd="0" presId="urn:microsoft.com/office/officeart/2005/8/layout/list1"/>
    <dgm:cxn modelId="{7C625114-7EE6-497A-9080-1C60ED42FC83}" type="presParOf" srcId="{669CCB15-18FA-47DD-B96C-95ACB1580A96}" destId="{413A12D2-03E9-46CF-AC7A-B6D7651B9B9E}" srcOrd="0" destOrd="0" presId="urn:microsoft.com/office/officeart/2005/8/layout/list1"/>
    <dgm:cxn modelId="{8522B47A-FB46-4E23-A871-9F99BC90C2FF}" type="presParOf" srcId="{669CCB15-18FA-47DD-B96C-95ACB1580A96}" destId="{32CB7173-AF8E-4956-834D-5064DB7A517E}" srcOrd="1" destOrd="0" presId="urn:microsoft.com/office/officeart/2005/8/layout/list1"/>
    <dgm:cxn modelId="{B0F1A707-590F-4047-A88E-12BD62F6565C}" type="presParOf" srcId="{264B86FB-2161-4649-94C0-62B989709DAB}" destId="{5903EAB1-448C-41A5-8089-7B894762B9FE}" srcOrd="9" destOrd="0" presId="urn:microsoft.com/office/officeart/2005/8/layout/list1"/>
    <dgm:cxn modelId="{0443330C-3B11-4B9D-A540-E09B23109ED7}" type="presParOf" srcId="{264B86FB-2161-4649-94C0-62B989709DAB}" destId="{610B06A9-71F6-4422-83FB-63F61161E64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15081-C83B-4653-9911-BD641A32E1AA}">
      <dsp:nvSpPr>
        <dsp:cNvPr id="0" name=""/>
        <dsp:cNvSpPr/>
      </dsp:nvSpPr>
      <dsp:spPr>
        <a:xfrm>
          <a:off x="0" y="361413"/>
          <a:ext cx="11373449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706" tIns="499872" rIns="8827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Nâng cao 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ý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thức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thái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độ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học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tập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của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HS</a:t>
          </a:r>
          <a:r>
            <a:rPr lang="vi-VN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;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nâng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cao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chất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lượng</a:t>
          </a:r>
          <a:r>
            <a:rPr lang="en-US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dạy</a:t>
          </a:r>
          <a:r>
            <a:rPr lang="vi-VN" sz="2400" kern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và </a:t>
          </a:r>
          <a:r>
            <a:rPr lang="en-US" sz="2400" kern="1200" dirty="0" err="1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học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61413"/>
        <a:ext cx="11373449" cy="1360800"/>
      </dsp:txXfrm>
    </dsp:sp>
    <dsp:sp modelId="{0598D17E-CFE2-429C-9F80-5EA278C9DCB8}">
      <dsp:nvSpPr>
        <dsp:cNvPr id="0" name=""/>
        <dsp:cNvSpPr/>
      </dsp:nvSpPr>
      <dsp:spPr>
        <a:xfrm>
          <a:off x="568672" y="7173"/>
          <a:ext cx="5059001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923" tIns="0" rIns="30092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4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Mục tiêu </a:t>
          </a:r>
          <a:endParaRPr lang="en-US" sz="4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3257" y="41758"/>
        <a:ext cx="4989831" cy="639310"/>
      </dsp:txXfrm>
    </dsp:sp>
    <dsp:sp modelId="{01FA6F04-C103-4E90-B6A1-BD40D6D7A6E9}">
      <dsp:nvSpPr>
        <dsp:cNvPr id="0" name=""/>
        <dsp:cNvSpPr/>
      </dsp:nvSpPr>
      <dsp:spPr>
        <a:xfrm>
          <a:off x="0" y="2206053"/>
          <a:ext cx="11373449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706" tIns="499872" rIns="8827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Đánh giá quá trình, từ chuyên cần, ý thức học tập, kết quả học qua bài kiểm tra   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2206053"/>
        <a:ext cx="11373449" cy="1360800"/>
      </dsp:txXfrm>
    </dsp:sp>
    <dsp:sp modelId="{F23E3597-D819-4A94-B8B5-30DAE3C95295}">
      <dsp:nvSpPr>
        <dsp:cNvPr id="0" name=""/>
        <dsp:cNvSpPr/>
      </dsp:nvSpPr>
      <dsp:spPr>
        <a:xfrm>
          <a:off x="568672" y="1851813"/>
          <a:ext cx="5010754" cy="708480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923" tIns="0" rIns="30092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4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Phạm vi </a:t>
          </a:r>
          <a:endParaRPr lang="en-US" sz="4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3257" y="1886398"/>
        <a:ext cx="4941584" cy="639310"/>
      </dsp:txXfrm>
    </dsp:sp>
    <dsp:sp modelId="{610B06A9-71F6-4422-83FB-63F61161E645}">
      <dsp:nvSpPr>
        <dsp:cNvPr id="0" name=""/>
        <dsp:cNvSpPr/>
      </dsp:nvSpPr>
      <dsp:spPr>
        <a:xfrm>
          <a:off x="0" y="4050693"/>
          <a:ext cx="11373449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706" tIns="499872" rIns="8827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Sử dụng các trang web hỗ trợ kiểm tra đánh giá online (OLM, Azota,...)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4050693"/>
        <a:ext cx="11373449" cy="1360800"/>
      </dsp:txXfrm>
    </dsp:sp>
    <dsp:sp modelId="{32CB7173-AF8E-4956-834D-5064DB7A517E}">
      <dsp:nvSpPr>
        <dsp:cNvPr id="0" name=""/>
        <dsp:cNvSpPr/>
      </dsp:nvSpPr>
      <dsp:spPr>
        <a:xfrm>
          <a:off x="568672" y="3696453"/>
          <a:ext cx="5107406" cy="70848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923" tIns="0" rIns="30092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4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Hình thức</a:t>
          </a:r>
          <a:endParaRPr lang="en-US" sz="4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3257" y="3731038"/>
        <a:ext cx="5038236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29747-258E-4463-96AB-9E748D61B4D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02479-3A5D-49FD-9AAF-83C7BB85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2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>
            <a:extLst>
              <a:ext uri="{FF2B5EF4-FFF2-40B4-BE49-F238E27FC236}">
                <a16:creationId xmlns:a16="http://schemas.microsoft.com/office/drawing/2014/main" xmlns="" id="{58635A3C-B1A7-44FF-B238-3971E4391F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>
            <a:extLst>
              <a:ext uri="{FF2B5EF4-FFF2-40B4-BE49-F238E27FC236}">
                <a16:creationId xmlns:a16="http://schemas.microsoft.com/office/drawing/2014/main" xmlns="" id="{62639746-7FF4-4DEC-A082-2A536EAAF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8196" name="灯片编号占位符 3">
            <a:extLst>
              <a:ext uri="{FF2B5EF4-FFF2-40B4-BE49-F238E27FC236}">
                <a16:creationId xmlns:a16="http://schemas.microsoft.com/office/drawing/2014/main" xmlns="" id="{E1803324-F270-40F2-A2FF-E7B248AD8C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9000D2-7EE0-48C4-B580-12C9D1238755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>
            <a:extLst>
              <a:ext uri="{FF2B5EF4-FFF2-40B4-BE49-F238E27FC236}">
                <a16:creationId xmlns:a16="http://schemas.microsoft.com/office/drawing/2014/main" xmlns="" id="{CC4B0BFD-6D6C-4506-BD82-B1FF8D63C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>
            <a:extLst>
              <a:ext uri="{FF2B5EF4-FFF2-40B4-BE49-F238E27FC236}">
                <a16:creationId xmlns:a16="http://schemas.microsoft.com/office/drawing/2014/main" xmlns="" id="{95F584C3-89EA-4133-A067-3316EB4DB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dirty="0"/>
              <a:t>Sau </a:t>
            </a:r>
            <a:r>
              <a:rPr lang="en-US" altLang="zh-CN" dirty="0" err="1"/>
              <a:t>đây</a:t>
            </a:r>
            <a:r>
              <a:rPr lang="en-US" altLang="zh-CN" dirty="0"/>
              <a:t> </a:t>
            </a:r>
            <a:r>
              <a:rPr lang="en-US" altLang="zh-CN" dirty="0" err="1"/>
              <a:t>là</a:t>
            </a:r>
            <a:r>
              <a:rPr lang="en-US" altLang="zh-CN" dirty="0"/>
              <a:t> </a:t>
            </a:r>
            <a:r>
              <a:rPr lang="en-US" altLang="zh-CN" dirty="0" err="1"/>
              <a:t>một</a:t>
            </a:r>
            <a:r>
              <a:rPr lang="en-US" altLang="zh-CN" dirty="0"/>
              <a:t> </a:t>
            </a:r>
            <a:r>
              <a:rPr lang="en-US" altLang="zh-CN" dirty="0" err="1"/>
              <a:t>vài</a:t>
            </a:r>
            <a:r>
              <a:rPr lang="en-US" altLang="zh-CN" dirty="0"/>
              <a:t> tips </a:t>
            </a:r>
            <a:r>
              <a:rPr lang="en-US" altLang="zh-CN" dirty="0" err="1"/>
              <a:t>tôi</a:t>
            </a:r>
            <a:r>
              <a:rPr lang="en-US" altLang="zh-CN" dirty="0"/>
              <a:t> </a:t>
            </a:r>
            <a:r>
              <a:rPr lang="en-US" altLang="zh-CN" dirty="0" err="1"/>
              <a:t>đã</a:t>
            </a:r>
            <a:r>
              <a:rPr lang="en-US" altLang="zh-CN" dirty="0"/>
              <a:t> </a:t>
            </a:r>
            <a:r>
              <a:rPr lang="en-US" altLang="zh-CN" dirty="0" err="1"/>
              <a:t>và</a:t>
            </a:r>
            <a:r>
              <a:rPr lang="en-US" altLang="zh-CN" dirty="0"/>
              <a:t> </a:t>
            </a:r>
            <a:r>
              <a:rPr lang="en-US" altLang="zh-CN" dirty="0" err="1"/>
              <a:t>đang</a:t>
            </a:r>
            <a:r>
              <a:rPr lang="en-US" altLang="zh-CN" dirty="0"/>
              <a:t> </a:t>
            </a:r>
            <a:r>
              <a:rPr lang="en-US" altLang="zh-CN" dirty="0" err="1"/>
              <a:t>sử</a:t>
            </a:r>
            <a:r>
              <a:rPr lang="en-US" altLang="zh-CN" dirty="0"/>
              <a:t> </a:t>
            </a:r>
            <a:r>
              <a:rPr lang="en-US" altLang="zh-CN" dirty="0" err="1"/>
              <a:t>dụng</a:t>
            </a:r>
            <a:r>
              <a:rPr lang="en-US" altLang="zh-CN" dirty="0"/>
              <a:t> </a:t>
            </a:r>
            <a:r>
              <a:rPr lang="en-US" altLang="zh-CN" dirty="0" err="1"/>
              <a:t>để</a:t>
            </a:r>
            <a:r>
              <a:rPr lang="en-US" altLang="zh-CN" dirty="0"/>
              <a:t> </a:t>
            </a:r>
            <a:r>
              <a:rPr lang="en-US" altLang="zh-CN" dirty="0" err="1"/>
              <a:t>tiết</a:t>
            </a:r>
            <a:r>
              <a:rPr lang="en-US" altLang="zh-CN" dirty="0"/>
              <a:t> </a:t>
            </a:r>
            <a:r>
              <a:rPr lang="en-US" altLang="zh-CN" dirty="0" err="1"/>
              <a:t>dạy</a:t>
            </a:r>
            <a:r>
              <a:rPr lang="en-US" altLang="zh-CN" dirty="0"/>
              <a:t> </a:t>
            </a:r>
            <a:r>
              <a:rPr lang="en-US" altLang="zh-CN" dirty="0" err="1"/>
              <a:t>hấp</a:t>
            </a:r>
            <a:r>
              <a:rPr lang="en-US" altLang="zh-CN" dirty="0"/>
              <a:t> </a:t>
            </a:r>
            <a:r>
              <a:rPr lang="en-US" altLang="zh-CN" dirty="0" err="1"/>
              <a:t>dẫn</a:t>
            </a:r>
            <a:r>
              <a:rPr lang="en-US" altLang="zh-CN" dirty="0"/>
              <a:t> </a:t>
            </a:r>
            <a:r>
              <a:rPr lang="en-US" altLang="zh-CN" dirty="0" err="1"/>
              <a:t>hơn</a:t>
            </a:r>
            <a:r>
              <a:rPr lang="en-US" altLang="zh-CN" dirty="0"/>
              <a:t>, </a:t>
            </a:r>
            <a:r>
              <a:rPr lang="en-US" altLang="zh-CN" dirty="0" err="1"/>
              <a:t>mỗi</a:t>
            </a:r>
            <a:r>
              <a:rPr lang="en-US" altLang="zh-CN" dirty="0"/>
              <a:t> </a:t>
            </a:r>
            <a:r>
              <a:rPr lang="en-US" altLang="zh-CN" dirty="0" err="1"/>
              <a:t>thầy</a:t>
            </a:r>
            <a:r>
              <a:rPr lang="en-US" altLang="zh-CN" dirty="0"/>
              <a:t> </a:t>
            </a:r>
            <a:r>
              <a:rPr lang="en-US" altLang="zh-CN" dirty="0" err="1"/>
              <a:t>cô</a:t>
            </a:r>
            <a:r>
              <a:rPr lang="en-US" altLang="zh-CN" dirty="0"/>
              <a:t> </a:t>
            </a:r>
            <a:r>
              <a:rPr lang="en-US" altLang="zh-CN" dirty="0" err="1"/>
              <a:t>đều</a:t>
            </a:r>
            <a:r>
              <a:rPr lang="en-US" altLang="zh-CN" dirty="0"/>
              <a:t> </a:t>
            </a:r>
            <a:r>
              <a:rPr lang="en-US" altLang="zh-CN" dirty="0" err="1"/>
              <a:t>có</a:t>
            </a:r>
            <a:r>
              <a:rPr lang="en-US" altLang="zh-CN" dirty="0"/>
              <a:t> </a:t>
            </a:r>
            <a:r>
              <a:rPr lang="en-US" altLang="zh-CN" dirty="0" err="1"/>
              <a:t>những</a:t>
            </a:r>
            <a:r>
              <a:rPr lang="en-US" altLang="zh-CN" dirty="0"/>
              <a:t> </a:t>
            </a:r>
            <a:r>
              <a:rPr lang="en-US" altLang="zh-CN" dirty="0" err="1"/>
              <a:t>điều</a:t>
            </a:r>
            <a:r>
              <a:rPr lang="en-US" altLang="zh-CN" dirty="0"/>
              <a:t> </a:t>
            </a:r>
            <a:r>
              <a:rPr lang="en-US" altLang="zh-CN" dirty="0" err="1"/>
              <a:t>tâm</a:t>
            </a:r>
            <a:r>
              <a:rPr lang="en-US" altLang="zh-CN" dirty="0"/>
              <a:t> </a:t>
            </a:r>
            <a:r>
              <a:rPr lang="en-US" altLang="zh-CN" dirty="0" err="1"/>
              <a:t>đắc</a:t>
            </a:r>
            <a:r>
              <a:rPr lang="en-US" altLang="zh-CN" dirty="0"/>
              <a:t> </a:t>
            </a:r>
            <a:r>
              <a:rPr lang="en-US" altLang="zh-CN" dirty="0" err="1"/>
              <a:t>riêng</a:t>
            </a:r>
            <a:r>
              <a:rPr lang="en-US" altLang="zh-CN" dirty="0"/>
              <a:t> </a:t>
            </a:r>
            <a:r>
              <a:rPr lang="en-US" altLang="zh-CN" dirty="0" err="1"/>
              <a:t>để</a:t>
            </a:r>
            <a:r>
              <a:rPr lang="en-US" altLang="zh-CN" dirty="0"/>
              <a:t> </a:t>
            </a:r>
            <a:r>
              <a:rPr lang="en-US" altLang="zh-CN" dirty="0" err="1"/>
              <a:t>tiết</a:t>
            </a:r>
            <a:r>
              <a:rPr lang="en-US" altLang="zh-CN" dirty="0"/>
              <a:t> </a:t>
            </a:r>
            <a:r>
              <a:rPr lang="en-US" altLang="zh-CN" dirty="0" err="1"/>
              <a:t>học</a:t>
            </a:r>
            <a:r>
              <a:rPr lang="en-US" altLang="zh-CN" dirty="0"/>
              <a:t> </a:t>
            </a:r>
            <a:r>
              <a:rPr lang="en-US" altLang="zh-CN" dirty="0" err="1"/>
              <a:t>hào</a:t>
            </a:r>
            <a:r>
              <a:rPr lang="en-US" altLang="zh-CN" dirty="0"/>
              <a:t> </a:t>
            </a:r>
            <a:r>
              <a:rPr lang="en-US" altLang="zh-CN" dirty="0" err="1"/>
              <a:t>hứng</a:t>
            </a:r>
            <a:r>
              <a:rPr lang="en-US" altLang="zh-CN" dirty="0"/>
              <a:t> </a:t>
            </a:r>
            <a:r>
              <a:rPr lang="en-US" altLang="zh-CN" dirty="0" err="1"/>
              <a:t>hơn</a:t>
            </a:r>
            <a:r>
              <a:rPr lang="en-US" altLang="zh-CN" dirty="0"/>
              <a:t>, </a:t>
            </a:r>
            <a:r>
              <a:rPr lang="en-US" altLang="zh-CN" dirty="0" err="1"/>
              <a:t>hiệu</a:t>
            </a:r>
            <a:r>
              <a:rPr lang="en-US" altLang="zh-CN" dirty="0"/>
              <a:t> </a:t>
            </a:r>
            <a:r>
              <a:rPr lang="en-US" altLang="zh-CN" dirty="0" err="1"/>
              <a:t>quả</a:t>
            </a:r>
            <a:r>
              <a:rPr lang="en-US" altLang="zh-CN" dirty="0"/>
              <a:t> </a:t>
            </a:r>
            <a:r>
              <a:rPr lang="en-US" altLang="zh-CN" dirty="0" err="1"/>
              <a:t>hơn</a:t>
            </a:r>
            <a:r>
              <a:rPr lang="en-US" altLang="zh-CN" dirty="0"/>
              <a:t>. </a:t>
            </a:r>
          </a:p>
          <a:p>
            <a:pPr>
              <a:spcBef>
                <a:spcPct val="0"/>
              </a:spcBef>
            </a:pPr>
            <a:r>
              <a:rPr lang="en-US" altLang="zh-CN" dirty="0" err="1"/>
              <a:t>Mời</a:t>
            </a:r>
            <a:r>
              <a:rPr lang="en-US" altLang="zh-CN" dirty="0"/>
              <a:t> </a:t>
            </a:r>
            <a:r>
              <a:rPr lang="en-US" altLang="zh-CN" dirty="0" err="1"/>
              <a:t>các</a:t>
            </a:r>
            <a:r>
              <a:rPr lang="en-US" altLang="zh-CN" dirty="0"/>
              <a:t> </a:t>
            </a:r>
            <a:r>
              <a:rPr lang="en-US" altLang="zh-CN" dirty="0" err="1"/>
              <a:t>thầy</a:t>
            </a:r>
            <a:r>
              <a:rPr lang="en-US" altLang="zh-CN" dirty="0"/>
              <a:t> </a:t>
            </a:r>
            <a:r>
              <a:rPr lang="en-US" altLang="zh-CN" dirty="0" err="1"/>
              <a:t>cô</a:t>
            </a:r>
            <a:r>
              <a:rPr lang="en-US" altLang="zh-CN" dirty="0"/>
              <a:t> chia </a:t>
            </a:r>
            <a:r>
              <a:rPr lang="en-US" altLang="zh-CN" dirty="0" err="1"/>
              <a:t>sẻ</a:t>
            </a:r>
            <a:r>
              <a:rPr lang="en-US" altLang="zh-CN" dirty="0"/>
              <a:t> qua link </a:t>
            </a:r>
            <a:r>
              <a:rPr lang="en-US" altLang="zh-CN" dirty="0" err="1"/>
              <a:t>padlet</a:t>
            </a:r>
            <a:r>
              <a:rPr lang="en-US" altLang="zh-CN" dirty="0"/>
              <a:t> </a:t>
            </a:r>
            <a:r>
              <a:rPr lang="en-US" altLang="zh-CN" dirty="0" err="1"/>
              <a:t>sau</a:t>
            </a:r>
            <a:r>
              <a:rPr lang="en-US" altLang="zh-CN" dirty="0"/>
              <a:t>. </a:t>
            </a:r>
            <a:r>
              <a:rPr lang="en-US" altLang="zh-CN" dirty="0" err="1"/>
              <a:t>Phần</a:t>
            </a:r>
            <a:r>
              <a:rPr lang="en-US" altLang="zh-CN" dirty="0"/>
              <a:t> </a:t>
            </a:r>
            <a:r>
              <a:rPr lang="en-US" altLang="zh-CN" dirty="0" err="1"/>
              <a:t>padlet</a:t>
            </a:r>
            <a:r>
              <a:rPr lang="en-US" altLang="zh-CN" dirty="0"/>
              <a:t> </a:t>
            </a:r>
            <a:r>
              <a:rPr lang="en-US" altLang="zh-CN" dirty="0" err="1"/>
              <a:t>này</a:t>
            </a:r>
            <a:r>
              <a:rPr lang="en-US" altLang="zh-CN" dirty="0"/>
              <a:t> </a:t>
            </a:r>
            <a:r>
              <a:rPr lang="en-US" altLang="zh-CN" dirty="0" err="1"/>
              <a:t>tất</a:t>
            </a:r>
            <a:r>
              <a:rPr lang="en-US" altLang="zh-CN" dirty="0"/>
              <a:t> </a:t>
            </a:r>
            <a:r>
              <a:rPr lang="en-US" altLang="zh-CN" dirty="0" err="1"/>
              <a:t>cả</a:t>
            </a:r>
            <a:r>
              <a:rPr lang="en-US" altLang="zh-CN" dirty="0"/>
              <a:t> </a:t>
            </a:r>
            <a:r>
              <a:rPr lang="en-US" altLang="zh-CN" dirty="0" err="1"/>
              <a:t>các</a:t>
            </a:r>
            <a:r>
              <a:rPr lang="en-US" altLang="zh-CN" dirty="0"/>
              <a:t> </a:t>
            </a:r>
            <a:r>
              <a:rPr lang="en-US" altLang="zh-CN" dirty="0" err="1"/>
              <a:t>thầy</a:t>
            </a:r>
            <a:r>
              <a:rPr lang="en-US" altLang="zh-CN" dirty="0"/>
              <a:t> </a:t>
            </a:r>
            <a:r>
              <a:rPr lang="en-US" altLang="zh-CN" dirty="0" err="1"/>
              <a:t>cô</a:t>
            </a:r>
            <a:r>
              <a:rPr lang="en-US" altLang="zh-CN" dirty="0"/>
              <a:t> </a:t>
            </a:r>
            <a:r>
              <a:rPr lang="en-US" altLang="zh-CN" dirty="0" err="1"/>
              <a:t>có</a:t>
            </a:r>
            <a:r>
              <a:rPr lang="en-US" altLang="zh-CN" dirty="0"/>
              <a:t> </a:t>
            </a:r>
            <a:r>
              <a:rPr lang="en-US" altLang="zh-CN" dirty="0" err="1"/>
              <a:t>thể</a:t>
            </a:r>
            <a:r>
              <a:rPr lang="en-US" altLang="zh-CN" dirty="0"/>
              <a:t> </a:t>
            </a:r>
            <a:r>
              <a:rPr lang="en-US" altLang="zh-CN" dirty="0" err="1"/>
              <a:t>truy</a:t>
            </a:r>
            <a:r>
              <a:rPr lang="en-US" altLang="zh-CN" dirty="0"/>
              <a:t> </a:t>
            </a:r>
            <a:r>
              <a:rPr lang="en-US" altLang="zh-CN" dirty="0" err="1"/>
              <a:t>cập</a:t>
            </a:r>
            <a:r>
              <a:rPr lang="en-US" altLang="zh-CN" dirty="0"/>
              <a:t> </a:t>
            </a:r>
            <a:r>
              <a:rPr lang="en-US" altLang="zh-CN" dirty="0" err="1"/>
              <a:t>để</a:t>
            </a:r>
            <a:r>
              <a:rPr lang="en-US" altLang="zh-CN" dirty="0"/>
              <a:t> </a:t>
            </a:r>
            <a:r>
              <a:rPr lang="en-US" altLang="zh-CN" dirty="0" err="1"/>
              <a:t>tìm</a:t>
            </a:r>
            <a:r>
              <a:rPr lang="en-US" altLang="zh-CN" dirty="0"/>
              <a:t> ý </a:t>
            </a:r>
            <a:r>
              <a:rPr lang="en-US" altLang="zh-CN" dirty="0" err="1"/>
              <a:t>tưởng</a:t>
            </a:r>
            <a:r>
              <a:rPr lang="en-US" altLang="zh-CN" dirty="0"/>
              <a:t> </a:t>
            </a:r>
            <a:r>
              <a:rPr lang="en-US" altLang="zh-CN" dirty="0" err="1"/>
              <a:t>và</a:t>
            </a:r>
            <a:r>
              <a:rPr lang="en-US" altLang="zh-CN" dirty="0"/>
              <a:t> </a:t>
            </a:r>
            <a:r>
              <a:rPr lang="en-US" altLang="zh-CN" dirty="0" err="1"/>
              <a:t>học</a:t>
            </a:r>
            <a:r>
              <a:rPr lang="en-US" altLang="zh-CN" dirty="0"/>
              <a:t> </a:t>
            </a:r>
            <a:r>
              <a:rPr lang="en-US" altLang="zh-CN" dirty="0" err="1"/>
              <a:t>hỏi</a:t>
            </a:r>
            <a:r>
              <a:rPr lang="en-US" altLang="zh-CN" dirty="0"/>
              <a:t> </a:t>
            </a:r>
            <a:r>
              <a:rPr lang="en-US" altLang="zh-CN" dirty="0" err="1"/>
              <a:t>kinh</a:t>
            </a:r>
            <a:r>
              <a:rPr lang="en-US" altLang="zh-CN" dirty="0"/>
              <a:t> </a:t>
            </a:r>
            <a:r>
              <a:rPr lang="en-US" altLang="zh-CN" dirty="0" err="1"/>
              <a:t>nghiệm</a:t>
            </a:r>
            <a:r>
              <a:rPr lang="en-US" altLang="zh-CN" dirty="0"/>
              <a:t> </a:t>
            </a:r>
            <a:r>
              <a:rPr lang="en-US" altLang="zh-CN" dirty="0" err="1"/>
              <a:t>từ</a:t>
            </a:r>
            <a:r>
              <a:rPr lang="en-US" altLang="zh-CN" dirty="0"/>
              <a:t> </a:t>
            </a:r>
            <a:r>
              <a:rPr lang="en-US" altLang="zh-CN" dirty="0" err="1"/>
              <a:t>đồng</a:t>
            </a:r>
            <a:r>
              <a:rPr lang="en-US" altLang="zh-CN" dirty="0"/>
              <a:t> </a:t>
            </a:r>
            <a:r>
              <a:rPr lang="en-US" altLang="zh-CN" dirty="0" err="1"/>
              <a:t>nghiệp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1988" name="灯片编号占位符 3">
            <a:extLst>
              <a:ext uri="{FF2B5EF4-FFF2-40B4-BE49-F238E27FC236}">
                <a16:creationId xmlns:a16="http://schemas.microsoft.com/office/drawing/2014/main" xmlns="" id="{77960277-323C-4DD1-8946-C7DDBB8ECF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82FD2D-4D49-4721-BFC2-5C919C867B51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09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>
            <a:extLst>
              <a:ext uri="{FF2B5EF4-FFF2-40B4-BE49-F238E27FC236}">
                <a16:creationId xmlns:a16="http://schemas.microsoft.com/office/drawing/2014/main" xmlns="" id="{CC4B0BFD-6D6C-4506-BD82-B1FF8D63C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>
            <a:extLst>
              <a:ext uri="{FF2B5EF4-FFF2-40B4-BE49-F238E27FC236}">
                <a16:creationId xmlns:a16="http://schemas.microsoft.com/office/drawing/2014/main" xmlns="" id="{95F584C3-89EA-4133-A067-3316EB4DB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dirty="0"/>
              <a:t>Sau </a:t>
            </a:r>
            <a:r>
              <a:rPr lang="en-US" altLang="zh-CN" dirty="0" err="1"/>
              <a:t>đây</a:t>
            </a:r>
            <a:r>
              <a:rPr lang="en-US" altLang="zh-CN" dirty="0"/>
              <a:t> </a:t>
            </a:r>
            <a:r>
              <a:rPr lang="en-US" altLang="zh-CN" dirty="0" err="1"/>
              <a:t>là</a:t>
            </a:r>
            <a:r>
              <a:rPr lang="en-US" altLang="zh-CN" dirty="0"/>
              <a:t> </a:t>
            </a:r>
            <a:r>
              <a:rPr lang="en-US" altLang="zh-CN" dirty="0" err="1"/>
              <a:t>một</a:t>
            </a:r>
            <a:r>
              <a:rPr lang="en-US" altLang="zh-CN" dirty="0"/>
              <a:t> </a:t>
            </a:r>
            <a:r>
              <a:rPr lang="en-US" altLang="zh-CN" dirty="0" err="1"/>
              <a:t>vài</a:t>
            </a:r>
            <a:r>
              <a:rPr lang="en-US" altLang="zh-CN" dirty="0"/>
              <a:t> tips </a:t>
            </a:r>
            <a:r>
              <a:rPr lang="en-US" altLang="zh-CN" dirty="0" err="1"/>
              <a:t>tôi</a:t>
            </a:r>
            <a:r>
              <a:rPr lang="en-US" altLang="zh-CN" dirty="0"/>
              <a:t> </a:t>
            </a:r>
            <a:r>
              <a:rPr lang="en-US" altLang="zh-CN" dirty="0" err="1"/>
              <a:t>đã</a:t>
            </a:r>
            <a:r>
              <a:rPr lang="en-US" altLang="zh-CN" dirty="0"/>
              <a:t> </a:t>
            </a:r>
            <a:r>
              <a:rPr lang="en-US" altLang="zh-CN" dirty="0" err="1"/>
              <a:t>và</a:t>
            </a:r>
            <a:r>
              <a:rPr lang="en-US" altLang="zh-CN" dirty="0"/>
              <a:t> </a:t>
            </a:r>
            <a:r>
              <a:rPr lang="en-US" altLang="zh-CN" dirty="0" err="1"/>
              <a:t>đang</a:t>
            </a:r>
            <a:r>
              <a:rPr lang="en-US" altLang="zh-CN" dirty="0"/>
              <a:t> </a:t>
            </a:r>
            <a:r>
              <a:rPr lang="en-US" altLang="zh-CN" dirty="0" err="1"/>
              <a:t>sử</a:t>
            </a:r>
            <a:r>
              <a:rPr lang="en-US" altLang="zh-CN" dirty="0"/>
              <a:t> </a:t>
            </a:r>
            <a:r>
              <a:rPr lang="en-US" altLang="zh-CN" dirty="0" err="1"/>
              <a:t>dụng</a:t>
            </a:r>
            <a:r>
              <a:rPr lang="en-US" altLang="zh-CN" dirty="0"/>
              <a:t> </a:t>
            </a:r>
            <a:r>
              <a:rPr lang="en-US" altLang="zh-CN" dirty="0" err="1"/>
              <a:t>để</a:t>
            </a:r>
            <a:r>
              <a:rPr lang="en-US" altLang="zh-CN" dirty="0"/>
              <a:t> </a:t>
            </a:r>
            <a:r>
              <a:rPr lang="en-US" altLang="zh-CN" dirty="0" err="1"/>
              <a:t>tiết</a:t>
            </a:r>
            <a:r>
              <a:rPr lang="en-US" altLang="zh-CN" dirty="0"/>
              <a:t> </a:t>
            </a:r>
            <a:r>
              <a:rPr lang="en-US" altLang="zh-CN" dirty="0" err="1"/>
              <a:t>dạy</a:t>
            </a:r>
            <a:r>
              <a:rPr lang="en-US" altLang="zh-CN" dirty="0"/>
              <a:t> </a:t>
            </a:r>
            <a:r>
              <a:rPr lang="en-US" altLang="zh-CN" dirty="0" err="1"/>
              <a:t>hấp</a:t>
            </a:r>
            <a:r>
              <a:rPr lang="en-US" altLang="zh-CN" dirty="0"/>
              <a:t> </a:t>
            </a:r>
            <a:r>
              <a:rPr lang="en-US" altLang="zh-CN" dirty="0" err="1"/>
              <a:t>dẫn</a:t>
            </a:r>
            <a:r>
              <a:rPr lang="en-US" altLang="zh-CN" dirty="0"/>
              <a:t> </a:t>
            </a:r>
            <a:r>
              <a:rPr lang="en-US" altLang="zh-CN" dirty="0" err="1"/>
              <a:t>hơn</a:t>
            </a:r>
            <a:r>
              <a:rPr lang="en-US" altLang="zh-CN" dirty="0"/>
              <a:t>, </a:t>
            </a:r>
            <a:r>
              <a:rPr lang="en-US" altLang="zh-CN" dirty="0" err="1"/>
              <a:t>mỗi</a:t>
            </a:r>
            <a:r>
              <a:rPr lang="en-US" altLang="zh-CN" dirty="0"/>
              <a:t> </a:t>
            </a:r>
            <a:r>
              <a:rPr lang="en-US" altLang="zh-CN" dirty="0" err="1"/>
              <a:t>thầy</a:t>
            </a:r>
            <a:r>
              <a:rPr lang="en-US" altLang="zh-CN" dirty="0"/>
              <a:t> </a:t>
            </a:r>
            <a:r>
              <a:rPr lang="en-US" altLang="zh-CN" dirty="0" err="1"/>
              <a:t>cô</a:t>
            </a:r>
            <a:r>
              <a:rPr lang="en-US" altLang="zh-CN" dirty="0"/>
              <a:t> </a:t>
            </a:r>
            <a:r>
              <a:rPr lang="en-US" altLang="zh-CN" dirty="0" err="1"/>
              <a:t>đều</a:t>
            </a:r>
            <a:r>
              <a:rPr lang="en-US" altLang="zh-CN" dirty="0"/>
              <a:t> </a:t>
            </a:r>
            <a:r>
              <a:rPr lang="en-US" altLang="zh-CN" dirty="0" err="1"/>
              <a:t>có</a:t>
            </a:r>
            <a:r>
              <a:rPr lang="en-US" altLang="zh-CN" dirty="0"/>
              <a:t> </a:t>
            </a:r>
            <a:r>
              <a:rPr lang="en-US" altLang="zh-CN" dirty="0" err="1"/>
              <a:t>những</a:t>
            </a:r>
            <a:r>
              <a:rPr lang="en-US" altLang="zh-CN" dirty="0"/>
              <a:t> </a:t>
            </a:r>
            <a:r>
              <a:rPr lang="en-US" altLang="zh-CN" dirty="0" err="1"/>
              <a:t>điều</a:t>
            </a:r>
            <a:r>
              <a:rPr lang="en-US" altLang="zh-CN" dirty="0"/>
              <a:t> </a:t>
            </a:r>
            <a:r>
              <a:rPr lang="en-US" altLang="zh-CN" dirty="0" err="1"/>
              <a:t>tâm</a:t>
            </a:r>
            <a:r>
              <a:rPr lang="en-US" altLang="zh-CN" dirty="0"/>
              <a:t> </a:t>
            </a:r>
            <a:r>
              <a:rPr lang="en-US" altLang="zh-CN" dirty="0" err="1"/>
              <a:t>đắc</a:t>
            </a:r>
            <a:r>
              <a:rPr lang="en-US" altLang="zh-CN" dirty="0"/>
              <a:t> </a:t>
            </a:r>
            <a:r>
              <a:rPr lang="en-US" altLang="zh-CN" dirty="0" err="1"/>
              <a:t>riêng</a:t>
            </a:r>
            <a:r>
              <a:rPr lang="en-US" altLang="zh-CN" dirty="0"/>
              <a:t> </a:t>
            </a:r>
            <a:r>
              <a:rPr lang="en-US" altLang="zh-CN" dirty="0" err="1"/>
              <a:t>để</a:t>
            </a:r>
            <a:r>
              <a:rPr lang="en-US" altLang="zh-CN" dirty="0"/>
              <a:t> </a:t>
            </a:r>
            <a:r>
              <a:rPr lang="en-US" altLang="zh-CN" dirty="0" err="1"/>
              <a:t>tiết</a:t>
            </a:r>
            <a:r>
              <a:rPr lang="en-US" altLang="zh-CN" dirty="0"/>
              <a:t> </a:t>
            </a:r>
            <a:r>
              <a:rPr lang="en-US" altLang="zh-CN" dirty="0" err="1"/>
              <a:t>học</a:t>
            </a:r>
            <a:r>
              <a:rPr lang="en-US" altLang="zh-CN" dirty="0"/>
              <a:t> </a:t>
            </a:r>
            <a:r>
              <a:rPr lang="en-US" altLang="zh-CN" dirty="0" err="1"/>
              <a:t>hào</a:t>
            </a:r>
            <a:r>
              <a:rPr lang="en-US" altLang="zh-CN" dirty="0"/>
              <a:t> </a:t>
            </a:r>
            <a:r>
              <a:rPr lang="en-US" altLang="zh-CN" dirty="0" err="1"/>
              <a:t>hứng</a:t>
            </a:r>
            <a:r>
              <a:rPr lang="en-US" altLang="zh-CN" dirty="0"/>
              <a:t> </a:t>
            </a:r>
            <a:r>
              <a:rPr lang="en-US" altLang="zh-CN" dirty="0" err="1"/>
              <a:t>hơn</a:t>
            </a:r>
            <a:r>
              <a:rPr lang="en-US" altLang="zh-CN" dirty="0"/>
              <a:t>, </a:t>
            </a:r>
            <a:r>
              <a:rPr lang="en-US" altLang="zh-CN" dirty="0" err="1"/>
              <a:t>hiệu</a:t>
            </a:r>
            <a:r>
              <a:rPr lang="en-US" altLang="zh-CN" dirty="0"/>
              <a:t> </a:t>
            </a:r>
            <a:r>
              <a:rPr lang="en-US" altLang="zh-CN" dirty="0" err="1"/>
              <a:t>quả</a:t>
            </a:r>
            <a:r>
              <a:rPr lang="en-US" altLang="zh-CN" dirty="0"/>
              <a:t> </a:t>
            </a:r>
            <a:r>
              <a:rPr lang="en-US" altLang="zh-CN" dirty="0" err="1"/>
              <a:t>hơn</a:t>
            </a:r>
            <a:r>
              <a:rPr lang="en-US" altLang="zh-CN" dirty="0"/>
              <a:t>. </a:t>
            </a:r>
          </a:p>
          <a:p>
            <a:pPr>
              <a:spcBef>
                <a:spcPct val="0"/>
              </a:spcBef>
            </a:pPr>
            <a:r>
              <a:rPr lang="en-US" altLang="zh-CN" dirty="0" err="1"/>
              <a:t>Mời</a:t>
            </a:r>
            <a:r>
              <a:rPr lang="en-US" altLang="zh-CN" dirty="0"/>
              <a:t> </a:t>
            </a:r>
            <a:r>
              <a:rPr lang="en-US" altLang="zh-CN" dirty="0" err="1"/>
              <a:t>các</a:t>
            </a:r>
            <a:r>
              <a:rPr lang="en-US" altLang="zh-CN" dirty="0"/>
              <a:t> </a:t>
            </a:r>
            <a:r>
              <a:rPr lang="en-US" altLang="zh-CN" dirty="0" err="1"/>
              <a:t>thầy</a:t>
            </a:r>
            <a:r>
              <a:rPr lang="en-US" altLang="zh-CN" dirty="0"/>
              <a:t> </a:t>
            </a:r>
            <a:r>
              <a:rPr lang="en-US" altLang="zh-CN" dirty="0" err="1"/>
              <a:t>cô</a:t>
            </a:r>
            <a:r>
              <a:rPr lang="en-US" altLang="zh-CN" dirty="0"/>
              <a:t> chia </a:t>
            </a:r>
            <a:r>
              <a:rPr lang="en-US" altLang="zh-CN" dirty="0" err="1"/>
              <a:t>sẻ</a:t>
            </a:r>
            <a:r>
              <a:rPr lang="en-US" altLang="zh-CN" dirty="0"/>
              <a:t> qua link </a:t>
            </a:r>
            <a:r>
              <a:rPr lang="en-US" altLang="zh-CN" dirty="0" err="1"/>
              <a:t>padlet</a:t>
            </a:r>
            <a:r>
              <a:rPr lang="en-US" altLang="zh-CN" dirty="0"/>
              <a:t> </a:t>
            </a:r>
            <a:r>
              <a:rPr lang="en-US" altLang="zh-CN" dirty="0" err="1"/>
              <a:t>sau</a:t>
            </a:r>
            <a:r>
              <a:rPr lang="en-US" altLang="zh-CN" dirty="0"/>
              <a:t>. </a:t>
            </a:r>
            <a:r>
              <a:rPr lang="en-US" altLang="zh-CN" dirty="0" err="1"/>
              <a:t>Phần</a:t>
            </a:r>
            <a:r>
              <a:rPr lang="en-US" altLang="zh-CN" dirty="0"/>
              <a:t> </a:t>
            </a:r>
            <a:r>
              <a:rPr lang="en-US" altLang="zh-CN" dirty="0" err="1"/>
              <a:t>padlet</a:t>
            </a:r>
            <a:r>
              <a:rPr lang="en-US" altLang="zh-CN" dirty="0"/>
              <a:t> </a:t>
            </a:r>
            <a:r>
              <a:rPr lang="en-US" altLang="zh-CN" dirty="0" err="1"/>
              <a:t>này</a:t>
            </a:r>
            <a:r>
              <a:rPr lang="en-US" altLang="zh-CN" dirty="0"/>
              <a:t> </a:t>
            </a:r>
            <a:r>
              <a:rPr lang="en-US" altLang="zh-CN" dirty="0" err="1"/>
              <a:t>tất</a:t>
            </a:r>
            <a:r>
              <a:rPr lang="en-US" altLang="zh-CN" dirty="0"/>
              <a:t> </a:t>
            </a:r>
            <a:r>
              <a:rPr lang="en-US" altLang="zh-CN" dirty="0" err="1"/>
              <a:t>cả</a:t>
            </a:r>
            <a:r>
              <a:rPr lang="en-US" altLang="zh-CN" dirty="0"/>
              <a:t> </a:t>
            </a:r>
            <a:r>
              <a:rPr lang="en-US" altLang="zh-CN" dirty="0" err="1"/>
              <a:t>các</a:t>
            </a:r>
            <a:r>
              <a:rPr lang="en-US" altLang="zh-CN" dirty="0"/>
              <a:t> </a:t>
            </a:r>
            <a:r>
              <a:rPr lang="en-US" altLang="zh-CN" dirty="0" err="1"/>
              <a:t>thầy</a:t>
            </a:r>
            <a:r>
              <a:rPr lang="en-US" altLang="zh-CN" dirty="0"/>
              <a:t> </a:t>
            </a:r>
            <a:r>
              <a:rPr lang="en-US" altLang="zh-CN" dirty="0" err="1"/>
              <a:t>cô</a:t>
            </a:r>
            <a:r>
              <a:rPr lang="en-US" altLang="zh-CN" dirty="0"/>
              <a:t> </a:t>
            </a:r>
            <a:r>
              <a:rPr lang="en-US" altLang="zh-CN" dirty="0" err="1"/>
              <a:t>có</a:t>
            </a:r>
            <a:r>
              <a:rPr lang="en-US" altLang="zh-CN" dirty="0"/>
              <a:t> </a:t>
            </a:r>
            <a:r>
              <a:rPr lang="en-US" altLang="zh-CN" dirty="0" err="1"/>
              <a:t>thể</a:t>
            </a:r>
            <a:r>
              <a:rPr lang="en-US" altLang="zh-CN" dirty="0"/>
              <a:t> </a:t>
            </a:r>
            <a:r>
              <a:rPr lang="en-US" altLang="zh-CN" dirty="0" err="1"/>
              <a:t>truy</a:t>
            </a:r>
            <a:r>
              <a:rPr lang="en-US" altLang="zh-CN" dirty="0"/>
              <a:t> </a:t>
            </a:r>
            <a:r>
              <a:rPr lang="en-US" altLang="zh-CN" dirty="0" err="1"/>
              <a:t>cập</a:t>
            </a:r>
            <a:r>
              <a:rPr lang="en-US" altLang="zh-CN" dirty="0"/>
              <a:t> </a:t>
            </a:r>
            <a:r>
              <a:rPr lang="en-US" altLang="zh-CN" dirty="0" err="1"/>
              <a:t>để</a:t>
            </a:r>
            <a:r>
              <a:rPr lang="en-US" altLang="zh-CN" dirty="0"/>
              <a:t> </a:t>
            </a:r>
            <a:r>
              <a:rPr lang="en-US" altLang="zh-CN" dirty="0" err="1"/>
              <a:t>tìm</a:t>
            </a:r>
            <a:r>
              <a:rPr lang="en-US" altLang="zh-CN" dirty="0"/>
              <a:t> ý </a:t>
            </a:r>
            <a:r>
              <a:rPr lang="en-US" altLang="zh-CN" dirty="0" err="1"/>
              <a:t>tưởng</a:t>
            </a:r>
            <a:r>
              <a:rPr lang="en-US" altLang="zh-CN" dirty="0"/>
              <a:t> </a:t>
            </a:r>
            <a:r>
              <a:rPr lang="en-US" altLang="zh-CN" dirty="0" err="1"/>
              <a:t>và</a:t>
            </a:r>
            <a:r>
              <a:rPr lang="en-US" altLang="zh-CN" dirty="0"/>
              <a:t> </a:t>
            </a:r>
            <a:r>
              <a:rPr lang="en-US" altLang="zh-CN" dirty="0" err="1"/>
              <a:t>học</a:t>
            </a:r>
            <a:r>
              <a:rPr lang="en-US" altLang="zh-CN" dirty="0"/>
              <a:t> </a:t>
            </a:r>
            <a:r>
              <a:rPr lang="en-US" altLang="zh-CN" dirty="0" err="1"/>
              <a:t>hỏi</a:t>
            </a:r>
            <a:r>
              <a:rPr lang="en-US" altLang="zh-CN" dirty="0"/>
              <a:t> </a:t>
            </a:r>
            <a:r>
              <a:rPr lang="en-US" altLang="zh-CN" dirty="0" err="1"/>
              <a:t>kinh</a:t>
            </a:r>
            <a:r>
              <a:rPr lang="en-US" altLang="zh-CN" dirty="0"/>
              <a:t> </a:t>
            </a:r>
            <a:r>
              <a:rPr lang="en-US" altLang="zh-CN" dirty="0" err="1"/>
              <a:t>nghiệm</a:t>
            </a:r>
            <a:r>
              <a:rPr lang="en-US" altLang="zh-CN" dirty="0"/>
              <a:t> </a:t>
            </a:r>
            <a:r>
              <a:rPr lang="en-US" altLang="zh-CN" dirty="0" err="1"/>
              <a:t>từ</a:t>
            </a:r>
            <a:r>
              <a:rPr lang="en-US" altLang="zh-CN" dirty="0"/>
              <a:t> </a:t>
            </a:r>
            <a:r>
              <a:rPr lang="en-US" altLang="zh-CN" dirty="0" err="1"/>
              <a:t>đồng</a:t>
            </a:r>
            <a:r>
              <a:rPr lang="en-US" altLang="zh-CN" dirty="0"/>
              <a:t> </a:t>
            </a:r>
            <a:r>
              <a:rPr lang="en-US" altLang="zh-CN" dirty="0" err="1"/>
              <a:t>nghiệp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1988" name="灯片编号占位符 3">
            <a:extLst>
              <a:ext uri="{FF2B5EF4-FFF2-40B4-BE49-F238E27FC236}">
                <a16:creationId xmlns:a16="http://schemas.microsoft.com/office/drawing/2014/main" xmlns="" id="{77960277-323C-4DD1-8946-C7DDBB8ECF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82FD2D-4D49-4721-BFC2-5C919C867B51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>
            <a:extLst>
              <a:ext uri="{FF2B5EF4-FFF2-40B4-BE49-F238E27FC236}">
                <a16:creationId xmlns:a16="http://schemas.microsoft.com/office/drawing/2014/main" xmlns="" id="{A6C30F25-0A06-4149-82B7-7CE7AC9422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>
            <a:extLst>
              <a:ext uri="{FF2B5EF4-FFF2-40B4-BE49-F238E27FC236}">
                <a16:creationId xmlns:a16="http://schemas.microsoft.com/office/drawing/2014/main" xmlns="" id="{75DBEDC7-F1A3-4472-8662-A7C16B244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0180" name="灯片编号占位符 3">
            <a:extLst>
              <a:ext uri="{FF2B5EF4-FFF2-40B4-BE49-F238E27FC236}">
                <a16:creationId xmlns:a16="http://schemas.microsoft.com/office/drawing/2014/main" xmlns="" id="{F6BCA744-8FC2-4F24-BE68-6181825F97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39D3E5-5A1E-41A7-9FAD-DD4F81EF90A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A3AE2-A01A-4413-8447-439FB7820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3B7E38-5631-48D0-A8BA-2DDA28C05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5477F5-14BB-49AB-B700-1CB55D35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747F99-D681-454E-A4ED-5FB9C079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41C8B6-E844-4791-8AFE-C7B942E6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0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76590A-037B-4609-BE64-5BC87496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E87566-F9EB-45E3-ADB5-1F98F63D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E147B0-EE6A-47EF-AD7B-CE362D0C0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4EC2A6-5A28-487A-935C-81B790BB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E261F9-E3CC-4562-BE23-CAC4D429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7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E3734D1-93C0-4D09-973F-B54088BAB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9B4073-9095-4511-A8EC-34AE24E64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61A2C0-EFCD-4107-90C5-483FB434A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E10F2-8CC8-45C8-8A95-34B91239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806F22-2BBF-4BB1-8ED8-E5A1E4AC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3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xmlns="" id="{BD9F31EC-743E-4BEF-8C3C-526A956B121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1EC4-01F5-4640-9C0C-E45F7725592D}" type="datetime1">
              <a:rPr lang="en-US"/>
              <a:pPr>
                <a:defRPr/>
              </a:pPr>
              <a:t>11/3/2021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53D71862-FC17-43F1-9752-47836D23384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6231006C-B3D6-4B0D-8710-206386D871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23638" y="6229350"/>
            <a:ext cx="495300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EFA9BDF-00E3-4043-BD68-372597041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7609"/>
      </p:ext>
    </p:extLst>
  </p:cSld>
  <p:clrMapOvr>
    <a:masterClrMapping/>
  </p:clrMapOvr>
  <p:transition spd="med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6EE24-2276-4084-8A12-F8AF9EA9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6DB15A-72EE-451D-BD20-7110F6EF9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9E86F6-8767-4C1A-A570-6C78FF7C6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8DDA47-5815-4839-8A7F-E6A00574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34059E-59D8-445D-A039-778BABFF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0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213A38-A228-4CF8-BC39-D0B46A7B0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CEA79B-1C2E-490B-982B-6D537A13B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613286-8ED9-41C0-9EE9-484144349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586C19-044D-4114-882D-31A5FD21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171F11-1507-48C0-93C9-E16FF715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3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62D215-4431-4BAD-9004-CF0F3B1C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913FDF-88E4-4CD5-B89D-85F7A7CF7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ADE3E6-F8BE-413B-AA2D-68795B706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C08871-1F52-4292-93ED-5252E5B8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D1283C-D0FF-4DD5-B73E-C560AAAC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4236C1-0B43-4AA7-BC8A-F8390DC3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095941-4D25-40F0-9D64-C26244BF4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C04093-EC05-490A-93D2-2F41B57D0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45C6B8-8607-4176-8535-1726FA942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20ACA4-6C78-4B62-94CA-E0DF8AC676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BBD03F-F46D-48E8-8A97-6913CD4EC8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E90379D-F9F2-4701-8C2F-C798A22AE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BD63A9F-2639-419D-8C21-4BF6F77C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87E463-3ABB-4D25-BCFD-CDB480AC3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1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B27753-4585-4538-BF0D-089A662D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35CE026-523B-430A-9BB2-995C21B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FF5B41-5405-448C-8EBA-7E94A0AF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F3AE758-C472-41E8-9201-1E240153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B9CD22F-F99E-4157-BAD3-5E391E25E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5158D47-9554-4106-A92E-A29668A89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F157B2-F0BE-4D73-9A4E-A4B862DF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5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D50D3-C0D5-4324-A63A-89875DCE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0158EC-FCE6-41BB-94CB-9A1E50978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55A263E-2385-4708-90AC-47CB9AF16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C572DA-EDDE-4802-81ED-4C254AC3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C12C1E-5345-4584-99C0-753E357B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4A302C-D364-45D5-8749-9BAC6333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8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410B5F-82B0-4B58-AE1F-1A075BE5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9B24B7C-35D0-4118-9AF7-638744483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2720A88-27D8-484B-A926-882E3CFB7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C98F61-1118-4E2A-9D75-36D5F745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F3C711-9040-4281-9A05-19AF7D7A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204F46-AC0D-4C04-9974-7C30F641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E9F65D6-FF95-4FAF-89B7-D32431CA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C7BB54-DDCB-4B9F-A512-3A158F100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999B1A-E7BB-4ADB-8A03-4F3F4337B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E4AE5-6F6B-4699-A4CE-BCA057EE860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1A3916-37A4-48C3-B9A0-7B3FCD36B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11E814-F4E1-4E6B-9705-99CA5836C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6EBC5-3A89-4CC2-8786-D35D577FB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0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8547250-4858-4EFB-A106-1E0DBCFE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B9C69-6B62-457D-AE39-6B9B29DF39F3}" type="slidenum"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pPr>
                <a:defRPr/>
              </a:pPr>
              <a:t>1</a:t>
            </a:fld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01AEB531-6480-43B2-8E16-375537C18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5325" y="2905125"/>
            <a:ext cx="16581438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xmlns="" id="{A496FF38-B723-4EED-9996-3EE280FA9D88}"/>
              </a:ext>
            </a:extLst>
          </p:cNvPr>
          <p:cNvSpPr txBox="1">
            <a:spLocks/>
          </p:cNvSpPr>
          <p:nvPr/>
        </p:nvSpPr>
        <p:spPr>
          <a:xfrm>
            <a:off x="838200" y="1531938"/>
            <a:ext cx="10515600" cy="1706562"/>
          </a:xfrm>
          <a:prstGeom prst="rect">
            <a:avLst/>
          </a:prstGeom>
        </p:spPr>
        <p:txBody>
          <a:bodyPr lIns="36000" rIns="36000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NÂNG CAO CHẤT LƯỢNG KIỂM TRA ĐÁNH GIÁ TRONG DẠY HỌC ONLINE</a:t>
            </a:r>
            <a:endParaRPr lang="en-US" altLang="zh-CN" sz="5400" kern="2000" spc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1B90AE-882B-4E86-96F0-570B3BE20C9B}"/>
              </a:ext>
            </a:extLst>
          </p:cNvPr>
          <p:cNvSpPr txBox="1"/>
          <p:nvPr/>
        </p:nvSpPr>
        <p:spPr>
          <a:xfrm>
            <a:off x="4492165" y="3324225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 xã hội – THCS Dương Hà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42DDE5B-490E-4626-A75E-145A9929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66F3F-3EDC-42DD-B773-F6853938D39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352908BC-D82B-4E2B-985F-67568C707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6888" y="3297238"/>
            <a:ext cx="16583026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xmlns="" id="{B31E6C0B-C90C-4797-AE62-85BBB7284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78050"/>
            <a:ext cx="105156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b"/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7200" dirty="0" err="1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Cảm</a:t>
            </a:r>
            <a:r>
              <a:rPr lang="en-US" altLang="en-US" sz="7200" dirty="0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en-US" sz="7200" dirty="0" err="1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ơn</a:t>
            </a:r>
            <a:r>
              <a:rPr lang="en-US" altLang="en-US" sz="7200" dirty="0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en-US" sz="7200" dirty="0" err="1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các</a:t>
            </a:r>
            <a:r>
              <a:rPr lang="en-US" altLang="en-US" sz="7200" dirty="0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en-US" sz="7200" dirty="0" err="1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thầy</a:t>
            </a:r>
            <a:r>
              <a:rPr lang="en-US" altLang="en-US" sz="7200" dirty="0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en-US" sz="7200" dirty="0" err="1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cô</a:t>
            </a:r>
            <a:r>
              <a:rPr lang="en-US" altLang="en-US" sz="7200" dirty="0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en-US" sz="7200" dirty="0" err="1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đã</a:t>
            </a:r>
            <a:r>
              <a:rPr lang="en-US" altLang="en-US" sz="7200" dirty="0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endParaRPr lang="vi-VN" altLang="en-US" sz="7200" dirty="0">
              <a:solidFill>
                <a:srgbClr val="495A66"/>
              </a:solidFill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7200" dirty="0" err="1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lắng</a:t>
            </a:r>
            <a:r>
              <a:rPr lang="en-US" altLang="en-US" sz="7200" dirty="0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en-US" sz="7200" dirty="0" err="1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nghe</a:t>
            </a:r>
            <a:r>
              <a:rPr lang="en-US" altLang="en-US" sz="7200" dirty="0">
                <a:solidFill>
                  <a:srgbClr val="495A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!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09336967-6FDC-4CC2-B403-93C43E88AE51}"/>
              </a:ext>
            </a:extLst>
          </p:cNvPr>
          <p:cNvSpPr txBox="1">
            <a:spLocks/>
          </p:cNvSpPr>
          <p:nvPr/>
        </p:nvSpPr>
        <p:spPr>
          <a:xfrm>
            <a:off x="865188" y="2713038"/>
            <a:ext cx="10515600" cy="715962"/>
          </a:xfrm>
          <a:prstGeom prst="rect">
            <a:avLst/>
          </a:prstGeom>
        </p:spPr>
        <p:txBody>
          <a:bodyPr lIns="36000" rIns="36000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900" b="0" kern="2000" spc="1000" dirty="0">
              <a:latin typeface="+mj-ea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0D3C7879-D94F-4B8B-A074-516F166B6C09}"/>
              </a:ext>
            </a:extLst>
          </p:cNvPr>
          <p:cNvGrpSpPr>
            <a:grpSpLocks/>
          </p:cNvGrpSpPr>
          <p:nvPr/>
        </p:nvGrpSpPr>
        <p:grpSpPr bwMode="auto">
          <a:xfrm>
            <a:off x="5043488" y="3609975"/>
            <a:ext cx="2728912" cy="466725"/>
            <a:chOff x="5043172" y="3609440"/>
            <a:chExt cx="2159000" cy="357578"/>
          </a:xfrm>
        </p:grpSpPr>
        <p:sp>
          <p:nvSpPr>
            <p:cNvPr id="8" name="Title 2">
              <a:extLst>
                <a:ext uri="{FF2B5EF4-FFF2-40B4-BE49-F238E27FC236}">
                  <a16:creationId xmlns:a16="http://schemas.microsoft.com/office/drawing/2014/main" xmlns="" id="{485B1820-9497-4AE4-B5BD-8DC0C9EE221E}"/>
                </a:ext>
              </a:extLst>
            </p:cNvPr>
            <p:cNvSpPr txBox="1">
              <a:spLocks/>
            </p:cNvSpPr>
            <p:nvPr/>
          </p:nvSpPr>
          <p:spPr>
            <a:xfrm>
              <a:off x="5043172" y="3703092"/>
              <a:ext cx="2159000" cy="216493"/>
            </a:xfrm>
            <a:prstGeom prst="rect">
              <a:avLst/>
            </a:prstGeom>
          </p:spPr>
          <p:txBody>
            <a:bodyPr lIns="36000" rIns="36000" anchor="b"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b="1" kern="1200">
                  <a:solidFill>
                    <a:schemeClr val="bg2">
                      <a:lumMod val="50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vi-VN" sz="1100" b="0" kern="2000" spc="300" dirty="0">
                  <a:latin typeface="+mj-ea"/>
                </a:rPr>
                <a:t>Nguyễn Thị Huệ</a:t>
              </a:r>
              <a:endParaRPr lang="en-US" sz="1100" b="0" kern="2000" spc="300" dirty="0">
                <a:latin typeface="+mj-ea"/>
              </a:endParaRPr>
            </a:p>
          </p:txBody>
        </p:sp>
        <p:sp>
          <p:nvSpPr>
            <p:cNvPr id="9" name="圆角矩形 8">
              <a:extLst>
                <a:ext uri="{FF2B5EF4-FFF2-40B4-BE49-F238E27FC236}">
                  <a16:creationId xmlns:a16="http://schemas.microsoft.com/office/drawing/2014/main" xmlns="" id="{8A6558E3-0A3F-4239-834D-5DC9DF91821D}"/>
                </a:ext>
              </a:extLst>
            </p:cNvPr>
            <p:cNvSpPr/>
            <p:nvPr/>
          </p:nvSpPr>
          <p:spPr>
            <a:xfrm>
              <a:off x="5119785" y="3609440"/>
              <a:ext cx="1966838" cy="357578"/>
            </a:xfrm>
            <a:prstGeom prst="round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B9971D-BDF9-44C4-91D8-6DEE500F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863" y="-144375"/>
            <a:ext cx="10515600" cy="1325563"/>
          </a:xfrm>
        </p:spPr>
        <p:txBody>
          <a:bodyPr/>
          <a:lstStyle/>
          <a:p>
            <a:r>
              <a:rPr lang="vi-VN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 TRA - ĐÁNH GIÁ ONLINE 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D4A44773-7F3E-4C6E-A2A1-8E9C4E5430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2144030"/>
              </p:ext>
            </p:extLst>
          </p:nvPr>
        </p:nvGraphicFramePr>
        <p:xfrm>
          <a:off x="600014" y="1181188"/>
          <a:ext cx="1137344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82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D67D2E3-46C4-4AA2-807D-9920DC7E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069" y="399743"/>
            <a:ext cx="10515600" cy="1325563"/>
          </a:xfrm>
        </p:spPr>
        <p:txBody>
          <a:bodyPr/>
          <a:lstStyle/>
          <a:p>
            <a:r>
              <a:rPr lang="vi-VN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 TRẠNG 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E6AF32F-6785-475A-9387-DDB6420C2D77}"/>
              </a:ext>
            </a:extLst>
          </p:cNvPr>
          <p:cNvSpPr txBox="1"/>
          <p:nvPr/>
        </p:nvSpPr>
        <p:spPr>
          <a:xfrm>
            <a:off x="217788" y="1865376"/>
            <a:ext cx="11560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vi-V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 giá chưa đều tay giữa các GV, việc đánh giá ý thức học tập chưa đồng bộ ở các môn, các lớp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7C44A50-8170-49B8-946F-2629D3E8B4BB}"/>
              </a:ext>
            </a:extLst>
          </p:cNvPr>
          <p:cNvSpPr txBox="1"/>
          <p:nvPr/>
        </p:nvSpPr>
        <p:spPr>
          <a:xfrm>
            <a:off x="217788" y="3073932"/>
            <a:ext cx="11403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vi-V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GV sử dụng nhiều phần mềm, chưa có sự thống nhất giữa các môn và các lớp, khiến HS lúng túng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7588731-72B0-4848-9B7E-C5712683A0E8}"/>
              </a:ext>
            </a:extLst>
          </p:cNvPr>
          <p:cNvSpPr txBox="1"/>
          <p:nvPr/>
        </p:nvSpPr>
        <p:spPr>
          <a:xfrm>
            <a:off x="190221" y="4439872"/>
            <a:ext cx="11587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vi-V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 chưa có ý thức tự giác trong việc làm bài để GV đánh giá thường xuyên. Chưa có sự phối hợp hiệu quả giữa GV và PHHS 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D41411C-7F32-4DA0-B960-364A40B96589}"/>
              </a:ext>
            </a:extLst>
          </p:cNvPr>
          <p:cNvSpPr txBox="1"/>
          <p:nvPr/>
        </p:nvSpPr>
        <p:spPr>
          <a:xfrm>
            <a:off x="7936302" y="3354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03946F0-3BB8-48DC-8487-F2F43B2BCB3D}"/>
              </a:ext>
            </a:extLst>
          </p:cNvPr>
          <p:cNvSpPr txBox="1"/>
          <p:nvPr/>
        </p:nvSpPr>
        <p:spPr>
          <a:xfrm>
            <a:off x="190221" y="5841384"/>
            <a:ext cx="7279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vi-V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Hạn chế về thiết bị, đường truyền không ổn định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DB90A49-0F4A-4A38-B857-8AEF1D1F75E0}"/>
              </a:ext>
            </a:extLst>
          </p:cNvPr>
          <p:cNvSpPr/>
          <p:nvPr/>
        </p:nvSpPr>
        <p:spPr>
          <a:xfrm>
            <a:off x="3200886" y="351573"/>
            <a:ext cx="4920147" cy="13530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6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CC218C6-B0C5-498C-8451-C35941CBD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173" y="272075"/>
            <a:ext cx="3244093" cy="1177803"/>
          </a:xfrm>
          <a:ln w="381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vi-VN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 PHÁP 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E99DBA6-0644-438E-89F3-28E9018B76EC}"/>
              </a:ext>
            </a:extLst>
          </p:cNvPr>
          <p:cNvSpPr txBox="1"/>
          <p:nvPr/>
        </p:nvSpPr>
        <p:spPr>
          <a:xfrm>
            <a:off x="217788" y="1865376"/>
            <a:ext cx="1156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8E0949F-8EF2-4843-B1D2-9F0DAC9A31DE}"/>
              </a:ext>
            </a:extLst>
          </p:cNvPr>
          <p:cNvSpPr txBox="1"/>
          <p:nvPr/>
        </p:nvSpPr>
        <p:spPr>
          <a:xfrm>
            <a:off x="374380" y="1911542"/>
            <a:ext cx="11403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vi-V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GVCN hướng dẫn và yêu cầu HS thực hiện nghiêm túc nội quy học online của trường lớp, có hình thức xử lí phù hợp nếu học sinh vi phạm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97E7D3D-820A-48A7-A76C-AADF435C9A62}"/>
              </a:ext>
            </a:extLst>
          </p:cNvPr>
          <p:cNvSpPr txBox="1"/>
          <p:nvPr/>
        </p:nvSpPr>
        <p:spPr>
          <a:xfrm>
            <a:off x="360596" y="3013501"/>
            <a:ext cx="11587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đồng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tốt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lực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lượng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67ABEEB-119A-45B2-B052-74F8E1778847}"/>
              </a:ext>
            </a:extLst>
          </p:cNvPr>
          <p:cNvSpPr txBox="1"/>
          <p:nvPr/>
        </p:nvSpPr>
        <p:spPr>
          <a:xfrm>
            <a:off x="360596" y="5546621"/>
            <a:ext cx="10945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Phối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 HS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thường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xuyên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8E42567-EE4B-4BFF-92F7-14D6C783FBEC}"/>
              </a:ext>
            </a:extLst>
          </p:cNvPr>
          <p:cNvSpPr txBox="1"/>
          <p:nvPr/>
        </p:nvSpPr>
        <p:spPr>
          <a:xfrm>
            <a:off x="360596" y="4361590"/>
            <a:ext cx="11560273" cy="898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thống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mềm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nhóm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9796F01C-4B73-4829-A476-86233D4AFB4B}"/>
              </a:ext>
            </a:extLst>
          </p:cNvPr>
          <p:cNvSpPr/>
          <p:nvPr/>
        </p:nvSpPr>
        <p:spPr>
          <a:xfrm>
            <a:off x="0" y="2276475"/>
            <a:ext cx="12192000" cy="2549525"/>
          </a:xfrm>
          <a:prstGeom prst="rect">
            <a:avLst/>
          </a:prstGeom>
          <a:solidFill>
            <a:srgbClr val="FDB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E086BD1B-3A12-4B41-B314-4F1B8B196BB9}"/>
              </a:ext>
            </a:extLst>
          </p:cNvPr>
          <p:cNvCxnSpPr/>
          <p:nvPr/>
        </p:nvCxnSpPr>
        <p:spPr>
          <a:xfrm>
            <a:off x="2289175" y="2733675"/>
            <a:ext cx="0" cy="1390650"/>
          </a:xfrm>
          <a:prstGeom prst="line">
            <a:avLst/>
          </a:prstGeom>
          <a:ln>
            <a:gradFill>
              <a:gsLst>
                <a:gs pos="0">
                  <a:srgbClr val="FDBE08">
                    <a:alpha val="61000"/>
                  </a:srgbClr>
                </a:gs>
                <a:gs pos="55000">
                  <a:schemeClr val="bg1"/>
                </a:gs>
                <a:gs pos="100000">
                  <a:srgbClr val="FDBE08">
                    <a:alpha val="68000"/>
                  </a:srgb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2">
            <a:extLst>
              <a:ext uri="{FF2B5EF4-FFF2-40B4-BE49-F238E27FC236}">
                <a16:creationId xmlns:a16="http://schemas.microsoft.com/office/drawing/2014/main" xmlns="" id="{AB3BF985-6E52-40AF-A38A-4B85415B0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3297238"/>
            <a:ext cx="7867650" cy="1055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b"/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Chia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sẻ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kinh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nghiệm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sử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dụng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phần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mềm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OLM </a:t>
            </a:r>
            <a:endParaRPr lang="en-US" altLang="en-US" sz="50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F567642E-68A0-4D7B-B4BB-B6BE991BD737}"/>
              </a:ext>
            </a:extLst>
          </p:cNvPr>
          <p:cNvSpPr/>
          <p:nvPr/>
        </p:nvSpPr>
        <p:spPr>
          <a:xfrm>
            <a:off x="10985500" y="5727700"/>
            <a:ext cx="1092200" cy="10414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mbria" panose="02040503050406030204" pitchFamily="18" charset="0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xmlns="" id="{C467E90D-7EB5-487A-9047-6C1607166B8F}"/>
              </a:ext>
            </a:extLst>
          </p:cNvPr>
          <p:cNvCxnSpPr/>
          <p:nvPr/>
        </p:nvCxnSpPr>
        <p:spPr>
          <a:xfrm>
            <a:off x="-88900" y="4914900"/>
            <a:ext cx="12509500" cy="0"/>
          </a:xfrm>
          <a:prstGeom prst="line">
            <a:avLst/>
          </a:prstGeom>
          <a:ln w="22225">
            <a:solidFill>
              <a:srgbClr val="FDBE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xmlns="" id="{0685C01B-86D2-46D0-B935-0290E10FC819}"/>
              </a:ext>
            </a:extLst>
          </p:cNvPr>
          <p:cNvCxnSpPr/>
          <p:nvPr/>
        </p:nvCxnSpPr>
        <p:spPr>
          <a:xfrm>
            <a:off x="104775" y="2635250"/>
            <a:ext cx="12509500" cy="0"/>
          </a:xfrm>
          <a:prstGeom prst="line">
            <a:avLst/>
          </a:prstGeom>
          <a:ln w="22225">
            <a:solidFill>
              <a:srgbClr val="FDBE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5CE636D9-1049-4146-9530-002B8940E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2565400"/>
            <a:ext cx="19716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97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B9E6A5D-8A68-49CA-9F97-1E2E7572F9D7}"/>
              </a:ext>
            </a:extLst>
          </p:cNvPr>
          <p:cNvSpPr txBox="1"/>
          <p:nvPr/>
        </p:nvSpPr>
        <p:spPr>
          <a:xfrm>
            <a:off x="456348" y="2146853"/>
            <a:ext cx="516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Lỗi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HS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hết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giờ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chưa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chính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xác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BBDD300-3695-4707-80CA-F5799EB70085}"/>
              </a:ext>
            </a:extLst>
          </p:cNvPr>
          <p:cNvSpPr txBox="1"/>
          <p:nvPr/>
        </p:nvSpPr>
        <p:spPr>
          <a:xfrm>
            <a:off x="486315" y="3511826"/>
            <a:ext cx="516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đăng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nhập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giờ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quên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tài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khoản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mật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khấu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2759660-FC05-4C6E-A855-B69221911303}"/>
              </a:ext>
            </a:extLst>
          </p:cNvPr>
          <p:cNvSpPr txBox="1"/>
          <p:nvPr/>
        </p:nvSpPr>
        <p:spPr>
          <a:xfrm flipH="1">
            <a:off x="456348" y="4876799"/>
            <a:ext cx="5193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chậm</a:t>
            </a:r>
            <a:r>
              <a:rPr lang="vi-VN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còn quá ít thời gian làm bài 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7C2AE9E-0E95-4997-85E7-96FA65E77C95}"/>
              </a:ext>
            </a:extLst>
          </p:cNvPr>
          <p:cNvSpPr txBox="1"/>
          <p:nvPr/>
        </p:nvSpPr>
        <p:spPr>
          <a:xfrm>
            <a:off x="6687529" y="2049773"/>
            <a:ext cx="51638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GV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soát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kĩ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xem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thời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mở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lớp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5210C1F-1CA3-4D8B-950B-3D1D9E82C852}"/>
              </a:ext>
            </a:extLst>
          </p:cNvPr>
          <p:cNvSpPr txBox="1"/>
          <p:nvPr/>
        </p:nvSpPr>
        <p:spPr>
          <a:xfrm>
            <a:off x="6757424" y="3511826"/>
            <a:ext cx="50939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GV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HS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đăng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nhập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vấn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ngày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kịp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thời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456DD9F-ED6A-4B7B-9998-F5EFA0AA683A}"/>
              </a:ext>
            </a:extLst>
          </p:cNvPr>
          <p:cNvSpPr txBox="1"/>
          <p:nvPr/>
        </p:nvSpPr>
        <p:spPr>
          <a:xfrm>
            <a:off x="6757422" y="4876799"/>
            <a:ext cx="49782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GV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chức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soát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HS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GVCN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HS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giờ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A078344-E4B9-4897-BB21-8701F460B316}"/>
              </a:ext>
            </a:extLst>
          </p:cNvPr>
          <p:cNvSpPr/>
          <p:nvPr/>
        </p:nvSpPr>
        <p:spPr>
          <a:xfrm>
            <a:off x="1473002" y="392847"/>
            <a:ext cx="287374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TỒN TẠI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81AD7EA-C251-4DC7-BB87-D12A0E002C29}"/>
              </a:ext>
            </a:extLst>
          </p:cNvPr>
          <p:cNvSpPr/>
          <p:nvPr/>
        </p:nvSpPr>
        <p:spPr>
          <a:xfrm>
            <a:off x="7303652" y="392847"/>
            <a:ext cx="3089245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 PHÁP 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8492CF19-8889-4246-9B8C-B13A9C00EFA5}"/>
              </a:ext>
            </a:extLst>
          </p:cNvPr>
          <p:cNvSpPr/>
          <p:nvPr/>
        </p:nvSpPr>
        <p:spPr>
          <a:xfrm>
            <a:off x="4962868" y="611647"/>
            <a:ext cx="1724662" cy="564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81563"/>
      </p:ext>
    </p:extLst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9796F01C-4B73-4829-A476-86233D4AFB4B}"/>
              </a:ext>
            </a:extLst>
          </p:cNvPr>
          <p:cNvSpPr/>
          <p:nvPr/>
        </p:nvSpPr>
        <p:spPr>
          <a:xfrm>
            <a:off x="0" y="2276475"/>
            <a:ext cx="12192000" cy="2549525"/>
          </a:xfrm>
          <a:prstGeom prst="rect">
            <a:avLst/>
          </a:prstGeom>
          <a:solidFill>
            <a:srgbClr val="FDB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E086BD1B-3A12-4B41-B314-4F1B8B196BB9}"/>
              </a:ext>
            </a:extLst>
          </p:cNvPr>
          <p:cNvCxnSpPr/>
          <p:nvPr/>
        </p:nvCxnSpPr>
        <p:spPr>
          <a:xfrm>
            <a:off x="2289175" y="2733675"/>
            <a:ext cx="0" cy="1390650"/>
          </a:xfrm>
          <a:prstGeom prst="line">
            <a:avLst/>
          </a:prstGeom>
          <a:ln>
            <a:gradFill>
              <a:gsLst>
                <a:gs pos="0">
                  <a:srgbClr val="FDBE08">
                    <a:alpha val="61000"/>
                  </a:srgbClr>
                </a:gs>
                <a:gs pos="55000">
                  <a:schemeClr val="bg1"/>
                </a:gs>
                <a:gs pos="100000">
                  <a:srgbClr val="FDBE08">
                    <a:alpha val="68000"/>
                  </a:srgb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2">
            <a:extLst>
              <a:ext uri="{FF2B5EF4-FFF2-40B4-BE49-F238E27FC236}">
                <a16:creationId xmlns:a16="http://schemas.microsoft.com/office/drawing/2014/main" xmlns="" id="{AB3BF985-6E52-40AF-A38A-4B85415B0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3297238"/>
            <a:ext cx="7867650" cy="1055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b"/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Chia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sẻ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kinh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nghiệm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sử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dụng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phần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mềm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en-US" altLang="zh-CN" sz="5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Azota</a:t>
            </a:r>
            <a:r>
              <a:rPr lang="en-US" altLang="zh-CN" sz="5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 </a:t>
            </a:r>
            <a:endParaRPr lang="en-US" altLang="en-US" sz="50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F567642E-68A0-4D7B-B4BB-B6BE991BD737}"/>
              </a:ext>
            </a:extLst>
          </p:cNvPr>
          <p:cNvSpPr/>
          <p:nvPr/>
        </p:nvSpPr>
        <p:spPr>
          <a:xfrm>
            <a:off x="10985500" y="5727700"/>
            <a:ext cx="1092200" cy="10414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mbria" panose="02040503050406030204" pitchFamily="18" charset="0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xmlns="" id="{C467E90D-7EB5-487A-9047-6C1607166B8F}"/>
              </a:ext>
            </a:extLst>
          </p:cNvPr>
          <p:cNvCxnSpPr/>
          <p:nvPr/>
        </p:nvCxnSpPr>
        <p:spPr>
          <a:xfrm>
            <a:off x="-88900" y="4914900"/>
            <a:ext cx="12509500" cy="0"/>
          </a:xfrm>
          <a:prstGeom prst="line">
            <a:avLst/>
          </a:prstGeom>
          <a:ln w="22225">
            <a:solidFill>
              <a:srgbClr val="FDBE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xmlns="" id="{0685C01B-86D2-46D0-B935-0290E10FC819}"/>
              </a:ext>
            </a:extLst>
          </p:cNvPr>
          <p:cNvCxnSpPr/>
          <p:nvPr/>
        </p:nvCxnSpPr>
        <p:spPr>
          <a:xfrm>
            <a:off x="104775" y="2635250"/>
            <a:ext cx="12509500" cy="0"/>
          </a:xfrm>
          <a:prstGeom prst="line">
            <a:avLst/>
          </a:prstGeom>
          <a:ln w="22225">
            <a:solidFill>
              <a:srgbClr val="FDBE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5CE636D9-1049-4146-9530-002B8940E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2565400"/>
            <a:ext cx="19716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6EFCFEA-6AC8-4942-AA7A-14537ECD4F24}"/>
              </a:ext>
            </a:extLst>
          </p:cNvPr>
          <p:cNvSpPr/>
          <p:nvPr/>
        </p:nvSpPr>
        <p:spPr>
          <a:xfrm>
            <a:off x="1523109" y="304800"/>
            <a:ext cx="287374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TỒN TẠI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89CBA14-41D1-4A20-A8FE-A0F6F2E7F36C}"/>
              </a:ext>
            </a:extLst>
          </p:cNvPr>
          <p:cNvSpPr/>
          <p:nvPr/>
        </p:nvSpPr>
        <p:spPr>
          <a:xfrm>
            <a:off x="7795149" y="304800"/>
            <a:ext cx="3089245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 PHÁP 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662D880-19E8-4601-8C37-A819A71E70A4}"/>
              </a:ext>
            </a:extLst>
          </p:cNvPr>
          <p:cNvSpPr txBox="1"/>
          <p:nvPr/>
        </p:nvSpPr>
        <p:spPr>
          <a:xfrm>
            <a:off x="269295" y="1669709"/>
            <a:ext cx="527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link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nộp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chậm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nộp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(do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C8EB4B3-A7F4-4AFD-AA46-D7BAA54201E2}"/>
              </a:ext>
            </a:extLst>
          </p:cNvPr>
          <p:cNvSpPr txBox="1"/>
          <p:nvPr/>
        </p:nvSpPr>
        <p:spPr>
          <a:xfrm>
            <a:off x="269296" y="3104388"/>
            <a:ext cx="5053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nhầm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nộp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F7EA895-D05C-4D54-8319-1DD281AC7675}"/>
              </a:ext>
            </a:extLst>
          </p:cNvPr>
          <p:cNvSpPr txBox="1"/>
          <p:nvPr/>
        </p:nvSpPr>
        <p:spPr>
          <a:xfrm>
            <a:off x="269295" y="4315816"/>
            <a:ext cx="4903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645ED42-EEC1-4AEE-9751-18FB9554C3E2}"/>
              </a:ext>
            </a:extLst>
          </p:cNvPr>
          <p:cNvSpPr txBox="1"/>
          <p:nvPr/>
        </p:nvSpPr>
        <p:spPr>
          <a:xfrm>
            <a:off x="222913" y="5442719"/>
            <a:ext cx="5099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File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xuất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gồm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tất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tài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khoản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kể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</a:t>
            </a:r>
            <a:r>
              <a:rPr lang="vi-V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ả tài khoản thừa), do vậy khó kiểm soát HS đã nộp bài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E48E5E3-890C-4CB1-93FA-F3EBE9D04E50}"/>
              </a:ext>
            </a:extLst>
          </p:cNvPr>
          <p:cNvSpPr txBox="1"/>
          <p:nvPr/>
        </p:nvSpPr>
        <p:spPr>
          <a:xfrm>
            <a:off x="6646764" y="1801503"/>
            <a:ext cx="5131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 dẫn HS thoát ra, vào lại. Hoặc GV chủ động tạo 2 đường link cho 1 lớp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A638968-7951-4B9D-BC5A-D709320A7616}"/>
              </a:ext>
            </a:extLst>
          </p:cNvPr>
          <p:cNvSpPr txBox="1"/>
          <p:nvPr/>
        </p:nvSpPr>
        <p:spPr>
          <a:xfrm>
            <a:off x="6655459" y="3091692"/>
            <a:ext cx="5313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Phối hợp với GVCN nhắc nhở HS, xử lí những trường hợp HS chọn nhầm tên để nộp bài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7D568B8-70AE-4B05-9C51-45AC435A664E}"/>
              </a:ext>
            </a:extLst>
          </p:cNvPr>
          <p:cNvSpPr txBox="1"/>
          <p:nvPr/>
        </p:nvSpPr>
        <p:spPr>
          <a:xfrm>
            <a:off x="6718854" y="4369378"/>
            <a:ext cx="5137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Phối hợp với GVCN và CMHS tạo điều kiện về thiết bị có thể chụp ảnh nộp bài (đặc biệt là bài thi)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5746533-FA81-4C65-ABD4-AAF8CCA47064}"/>
              </a:ext>
            </a:extLst>
          </p:cNvPr>
          <p:cNvSpPr txBox="1"/>
          <p:nvPr/>
        </p:nvSpPr>
        <p:spPr>
          <a:xfrm>
            <a:off x="6718854" y="5950551"/>
            <a:ext cx="4886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cầu HS báo danh có STT nộp bài.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5585D1C6-2BE0-47CE-B8DA-0727A101AAE0}"/>
              </a:ext>
            </a:extLst>
          </p:cNvPr>
          <p:cNvSpPr/>
          <p:nvPr/>
        </p:nvSpPr>
        <p:spPr>
          <a:xfrm>
            <a:off x="5454365" y="523600"/>
            <a:ext cx="1724662" cy="564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45226"/>
      </p:ext>
    </p:extLst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16ECC-35FE-4DD0-A9F7-E223FB62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0" y="47966"/>
            <a:ext cx="10515600" cy="1325563"/>
          </a:xfrm>
        </p:spPr>
        <p:txBody>
          <a:bodyPr/>
          <a:lstStyle/>
          <a:p>
            <a:r>
              <a:rPr lang="vi-VN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 LUẬN 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C9BEC09-A600-435B-ADFB-FC7B1CC7BAFC}"/>
              </a:ext>
            </a:extLst>
          </p:cNvPr>
          <p:cNvSpPr txBox="1"/>
          <p:nvPr/>
        </p:nvSpPr>
        <p:spPr>
          <a:xfrm>
            <a:off x="719136" y="1373529"/>
            <a:ext cx="10706100" cy="831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vi-VN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Đánh giá toàn diện và cả quá trình để cho điểm chung; Từ ý thức, tác phong, chuyên cần, chuẩn bị phương tiện học tập, thái độ tương tác của HS.</a:t>
            </a:r>
            <a:endParaRPr lang="en-US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ED9D13A-D182-45A7-BBD1-AC9969A77AD7}"/>
              </a:ext>
            </a:extLst>
          </p:cNvPr>
          <p:cNvSpPr txBox="1"/>
          <p:nvPr/>
        </p:nvSpPr>
        <p:spPr>
          <a:xfrm>
            <a:off x="671511" y="5678560"/>
            <a:ext cx="10753725" cy="831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vi-VN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Thống nhất về việc sử dụng một số phần mềm trong một lớp, tránh sử dụng quá nhiều phần mềm kiểm tra.</a:t>
            </a:r>
            <a:endParaRPr lang="en-US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96E6B0B-C9E0-4E39-86D5-B1C2E8B8D177}"/>
              </a:ext>
            </a:extLst>
          </p:cNvPr>
          <p:cNvSpPr txBox="1"/>
          <p:nvPr/>
        </p:nvSpPr>
        <p:spPr>
          <a:xfrm>
            <a:off x="671513" y="4564659"/>
            <a:ext cx="10753725" cy="831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vi-VN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Thông báo kết quả bài thi; thông báo kết quả điểm thi khi được khuyến khích thay đổi điểm để khuyến khích tinh thần học tập và tương tác của HS.</a:t>
            </a:r>
            <a:endParaRPr lang="en-US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3ACD277-3779-4C53-88E3-548237D902A9}"/>
              </a:ext>
            </a:extLst>
          </p:cNvPr>
          <p:cNvSpPr txBox="1"/>
          <p:nvPr/>
        </p:nvSpPr>
        <p:spPr>
          <a:xfrm>
            <a:off x="671513" y="3430832"/>
            <a:ext cx="10191749" cy="831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vi-VN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Phối kết hợp chặt chẽ giữa GVCN và GVBM để có được đánh giá khách quan và hiệu quả nhất.</a:t>
            </a:r>
            <a:endParaRPr lang="en-US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DBFA467-EE1A-4C84-B504-97EEE4C3BDD4}"/>
              </a:ext>
            </a:extLst>
          </p:cNvPr>
          <p:cNvSpPr txBox="1"/>
          <p:nvPr/>
        </p:nvSpPr>
        <p:spPr>
          <a:xfrm>
            <a:off x="719136" y="2398932"/>
            <a:ext cx="10191750" cy="831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vi-VN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Linh động trong việc ghi nhận kết quả, không chỉ gói gọn trong một bài kiểm tra.</a:t>
            </a:r>
            <a:endParaRPr lang="en-US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10618"/>
      </p:ext>
    </p:extLst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866</Words>
  <Application>Microsoft Office PowerPoint</Application>
  <PresentationFormat>Custom</PresentationFormat>
  <Paragraphs>58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KIỂM TRA - ĐÁNH GIÁ ONLINE </vt:lpstr>
      <vt:lpstr>THỰC TRẠNG </vt:lpstr>
      <vt:lpstr>GIẢI PHÁP </vt:lpstr>
      <vt:lpstr>PowerPoint Presentation</vt:lpstr>
      <vt:lpstr>PowerPoint Presentation</vt:lpstr>
      <vt:lpstr>PowerPoint Presentation</vt:lpstr>
      <vt:lpstr>PowerPoint Presentation</vt:lpstr>
      <vt:lpstr>KẾT LUẬN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 Linh</dc:creator>
  <cp:lastModifiedBy>Administrator</cp:lastModifiedBy>
  <cp:revision>14</cp:revision>
  <dcterms:created xsi:type="dcterms:W3CDTF">2021-11-02T03:51:18Z</dcterms:created>
  <dcterms:modified xsi:type="dcterms:W3CDTF">2021-11-03T06:16:07Z</dcterms:modified>
</cp:coreProperties>
</file>