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8" r:id="rId3"/>
    <p:sldId id="287" r:id="rId4"/>
    <p:sldId id="299" r:id="rId5"/>
    <p:sldId id="30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00CC"/>
    <a:srgbClr val="000099"/>
    <a:srgbClr val="FF3399"/>
    <a:srgbClr val="CC0099"/>
    <a:srgbClr val="660066"/>
    <a:srgbClr val="99FF66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D2E08-AAC2-4A23-81F7-038BA10BC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2699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A9170-5631-4665-A10F-6695847E4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9486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4CFC36-2929-4EC1-8FFC-4A4B74791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461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A6096-989E-4568-99FD-F6A415C3B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834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541B5-0086-4F07-B688-EB0D2717A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0909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781BF-C4D6-465A-965F-D65E619B58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9429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C2354-139A-4791-ADDB-916D763FE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816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B3FE9-9095-49F1-AFA5-33CEC8880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0812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A3C5A-34D7-4285-8AEA-DB7C8F082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6276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EFD1A-D85B-4182-9B75-17252EDD2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9615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6A476-7A0D-43AD-905D-DCE100A02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5628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B51E6F-9ED3-4080-A6DB-74F3F606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2.xml"/><Relationship Id="rId7" Type="http://schemas.openxmlformats.org/officeDocument/2006/relationships/oleObject" Target="../embeddings/oleObject2.bin"/><Relationship Id="rId2" Type="http://schemas.openxmlformats.org/officeDocument/2006/relationships/audio" Target="file:///D:\BvanTN\lop8hinh\H8.t10\thanh_pho_tre.mid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7.png"/><Relationship Id="rId4" Type="http://schemas.openxmlformats.org/officeDocument/2006/relationships/image" Target="../media/image5.jpeg"/><Relationship Id="rId9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888162"/>
          </a:xfrm>
        </p:spPr>
        <p:txBody>
          <a:bodyPr anchor="t"/>
          <a:lstStyle/>
          <a:p>
            <a:pPr marL="342900" indent="-342900" algn="l" eaLnBrk="1" hangingPunct="1">
              <a:spcBef>
                <a:spcPct val="20000"/>
              </a:spcBef>
              <a:defRPr/>
            </a:pP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Bài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tập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nhóm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chuẩn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bị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b="1" i="1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i="1" u="sng" dirty="0" err="1" smtClean="0">
                <a:solidFill>
                  <a:srgbClr val="9900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Nhóm</a:t>
            </a:r>
            <a:r>
              <a:rPr lang="en-US" sz="2400" b="1" i="1" u="sng" dirty="0" smtClean="0">
                <a:solidFill>
                  <a:srgbClr val="9900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1: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Sưu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tầm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thuyết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minh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tính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chất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xứng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qua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thời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kì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lịch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Việt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Nam.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en-US" sz="2400" b="1" i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i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u="sng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i="1" u="sng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u="sng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Nhóm </a:t>
            </a:r>
            <a:r>
              <a:rPr lang="en-US" sz="2400" b="1" i="1" u="sng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b="1" i="1" u="sng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u="sng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i="1" u="sng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400" b="1" u="sng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u="sng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trúc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en-US" sz="28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TỔNG KẾT</a:t>
            </a:r>
          </a:p>
        </p:txBody>
      </p:sp>
      <p:pic>
        <p:nvPicPr>
          <p:cNvPr id="4" name="Content Placeholder 3" descr="Đối xứng trục (Axial symmetry)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735388" y="4951413"/>
          <a:ext cx="1370012" cy="129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CorelDRAW" r:id="rId5" imgW="3721160" imgH="3727048" progId="CorelDRAW.Graphic.9">
                  <p:embed/>
                </p:oleObj>
              </mc:Choice>
              <mc:Fallback>
                <p:oleObj name="CorelDRAW" r:id="rId5" imgW="3721160" imgH="3727048" progId="CorelDRAW.Graphic.9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8" y="4951413"/>
                        <a:ext cx="1370012" cy="129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746500" y="4953000"/>
          <a:ext cx="13350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CorelDRAW" r:id="rId7" imgW="3721160" imgH="3727048" progId="CorelDRAW.Graphic.9">
                  <p:embed/>
                </p:oleObj>
              </mc:Choice>
              <mc:Fallback>
                <p:oleObj name="CorelDRAW" r:id="rId7" imgW="3721160" imgH="3727048" progId="CorelDRAW.Graphic.9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4953000"/>
                        <a:ext cx="133508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5BB4BB"/>
                                </a:gs>
                                <a:gs pos="100000">
                                  <a:srgbClr val="2A5357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066800" y="914400"/>
            <a:ext cx="2200275" cy="18383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sz="2400" b="1" kern="10" normalizeH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* Hình học lớp 8 *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838200" y="2057400"/>
            <a:ext cx="7467600" cy="1676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3600" b="1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Luyện tập và các ứng dụng của</a:t>
            </a:r>
          </a:p>
          <a:p>
            <a:pPr algn="ctr"/>
            <a:r>
              <a:rPr lang="vi-VN" sz="3600" b="1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Đối xứng trục</a:t>
            </a:r>
          </a:p>
        </p:txBody>
      </p:sp>
      <p:pic>
        <p:nvPicPr>
          <p:cNvPr id="3079" name="Picture 7" descr="B03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6400800"/>
            <a:ext cx="3657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thanh_pho_tre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838200" y="3276600"/>
            <a:ext cx="78486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 sz="96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</a:t>
            </a:r>
            <a:r>
              <a:rPr lang="en-US" sz="96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</a:t>
            </a:r>
            <a:r>
              <a:rPr lang="en-US" sz="960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</a:t>
            </a:r>
            <a:r>
              <a:rPr lang="en-US" sz="96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</a:t>
            </a:r>
            <a:r>
              <a:rPr lang="en-US" sz="1060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</a:t>
            </a:r>
            <a:r>
              <a:rPr lang="en-US" sz="106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</a:t>
            </a:r>
            <a:r>
              <a:rPr lang="en-US" sz="106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1060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  <a:sym typeface="Webdings" pitchFamily="18" charset="2"/>
              </a:rPr>
              <a:t>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4286" fill="hold"/>
                                        <p:tgtEl>
                                          <p:spTgt spid="30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0"/>
                </p:tgtEl>
              </p:cMediaNode>
            </p:audio>
          </p:childTnLst>
        </p:cTn>
      </p:par>
    </p:tnLst>
    <p:bldLst>
      <p:bldP spid="3076" grpId="0" animBg="1"/>
      <p:bldP spid="3077" grpId="0" animBg="1"/>
      <p:bldP spid="30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774" y="609600"/>
            <a:ext cx="3786187" cy="27955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6415" y="3160440"/>
            <a:ext cx="7337201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 A đối xứng với C qua đường thẳng d</a:t>
            </a:r>
            <a:endParaRPr kumimoji="0" lang="vi-VN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 AD = ………….  và   AE = ……………</a:t>
            </a:r>
            <a:endParaRPr kumimoji="0" lang="vi-VN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Khi đó : AD + BD = …………+ …………….. = ……..</a:t>
            </a:r>
            <a:endParaRPr kumimoji="0" lang="vi-VN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  AE + EB = ………….. + ………………..</a:t>
            </a:r>
            <a:endParaRPr kumimoji="0" lang="vi-VN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Xét </a:t>
            </a:r>
            <a:endParaRPr kumimoji="0" 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904867"/>
              </p:ext>
            </p:extLst>
          </p:nvPr>
        </p:nvGraphicFramePr>
        <p:xfrm>
          <a:off x="1281566" y="4642976"/>
          <a:ext cx="73641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r:id="rId4" imgW="139579" imgH="164957" progId="Equation.DSMT4">
                  <p:embed/>
                </p:oleObj>
              </mc:Choice>
              <mc:Fallback>
                <p:oleObj r:id="rId4" imgW="139579" imgH="164957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566" y="4642976"/>
                        <a:ext cx="736415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76400" y="4697105"/>
            <a:ext cx="5708614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BEC theo bất đẳng thức tam giác ta có:</a:t>
            </a:r>
            <a:endParaRPr kumimoji="0" lang="vi-VN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…….......&lt; </a:t>
            </a: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…………………….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Hay   ……..…………. &lt; …………..…….</a:t>
            </a:r>
            <a:endParaRPr kumimoji="0" lang="en-US" sz="2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9800" y="3505200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29200" y="3505200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93808" y="3882272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CD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3882272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2409" y="3866346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5600" y="4247346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59386" y="4267200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EB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84393" y="5081825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7786" y="5029200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 + EB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9586" y="5410200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 + BD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181600" y="5390346"/>
            <a:ext cx="18224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AE + EB</a:t>
            </a:r>
            <a:endParaRPr lang="vi-VN" sz="25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0723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Hướng dẫn về nhà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371600"/>
            <a:ext cx="6934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fr-FR" sz="3000">
                <a:latin typeface="Times New Roman" pitchFamily="18" charset="0"/>
                <a:cs typeface="Times New Roman" pitchFamily="18" charset="0"/>
              </a:rPr>
              <a:t>Học thuộc và nắm được hai điểm, hai hình đối xứng nhau qua d . Nhận biết và tìm được hình có trục </a:t>
            </a:r>
            <a:r>
              <a:rPr lang="fr-FR" sz="3000">
                <a:latin typeface="Times New Roman" pitchFamily="18" charset="0"/>
                <a:cs typeface="Times New Roman" pitchFamily="18" charset="0"/>
              </a:rPr>
              <a:t>đối </a:t>
            </a:r>
            <a:r>
              <a:rPr lang="fr-FR" sz="3000" smtClean="0">
                <a:latin typeface="Times New Roman" pitchFamily="18" charset="0"/>
                <a:cs typeface="Times New Roman" pitchFamily="18" charset="0"/>
              </a:rPr>
              <a:t>xứng.</a:t>
            </a:r>
            <a:endParaRPr lang="vi-VN" sz="300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 sz="3000">
                <a:latin typeface="Times New Roman" pitchFamily="18" charset="0"/>
                <a:cs typeface="Times New Roman" pitchFamily="18" charset="0"/>
              </a:rPr>
              <a:t>Làm bài tập 36, 37, 38, 41- SGK.</a:t>
            </a:r>
            <a:endParaRPr lang="vi-VN" sz="3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8252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142</Words>
  <Application>Microsoft Office PowerPoint</Application>
  <PresentationFormat>On-screen Show (4:3)</PresentationFormat>
  <Paragraphs>28</Paragraphs>
  <Slides>5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Default Design</vt:lpstr>
      <vt:lpstr>CorelDRAW</vt:lpstr>
      <vt:lpstr>Equation.DSMT4</vt:lpstr>
      <vt:lpstr>Bài tập nhóm chuẩn bị:  Nhóm 1: Sưu tầm và thuyết minh các hình ảnh có tính chất đối xứng qua các thời kì lịch sử của Việt Nam. Nhóm 2: Sưu tầm và thuyết minh các hình ảnh đối xứng của động vật, thực vật (tham khảo môn Sinh học). Nhóm 3: Sưu tầm và thuyết minh các hình ảnh trang trí đối xứng trong môn Mỹ thuật. Nhóm 4: Trình bày về sự đối xứng của các vành đai khí hậu trên Trái Đất (tham khảo môn Địa Lí). Nhóm 5: Trình bày và thuyết trình về các phương tiện giao thông có cấu trúc đối xứng và ảnh của vật qua gương phẳng (tham khảo môn Vật lí).  </vt:lpstr>
      <vt:lpstr>TỔNG KẾT</vt:lpstr>
      <vt:lpstr>PowerPoint Presentation</vt:lpstr>
      <vt:lpstr>PowerPoint Presentation</vt:lpstr>
      <vt:lpstr>Hướng dẫn về nhà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h8 tiet 10</dc:title>
  <dc:creator>tnbvan</dc:creator>
  <cp:lastModifiedBy>A</cp:lastModifiedBy>
  <cp:revision>103</cp:revision>
  <dcterms:created xsi:type="dcterms:W3CDTF">2002-01-02T18:23:40Z</dcterms:created>
  <dcterms:modified xsi:type="dcterms:W3CDTF">2020-10-21T14:43:52Z</dcterms:modified>
</cp:coreProperties>
</file>