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5" r:id="rId13"/>
    <p:sldId id="280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CC2-6F14-428A-8A88-407780F80C0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D7B-1BB5-4CA9-82A5-EF6289C03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3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CC2-6F14-428A-8A88-407780F80C0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D7B-1BB5-4CA9-82A5-EF6289C03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CC2-6F14-428A-8A88-407780F80C0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D7B-1BB5-4CA9-82A5-EF6289C03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CC2-6F14-428A-8A88-407780F80C0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D7B-1BB5-4CA9-82A5-EF6289C03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3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CC2-6F14-428A-8A88-407780F80C0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D7B-1BB5-4CA9-82A5-EF6289C03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3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CC2-6F14-428A-8A88-407780F80C0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D7B-1BB5-4CA9-82A5-EF6289C03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CC2-6F14-428A-8A88-407780F80C0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D7B-1BB5-4CA9-82A5-EF6289C03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7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CC2-6F14-428A-8A88-407780F80C0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D7B-1BB5-4CA9-82A5-EF6289C03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3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CC2-6F14-428A-8A88-407780F80C0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D7B-1BB5-4CA9-82A5-EF6289C03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CC2-6F14-428A-8A88-407780F80C0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D7B-1BB5-4CA9-82A5-EF6289C03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7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ECC2-6F14-428A-8A88-407780F80C0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D7B-1BB5-4CA9-82A5-EF6289C03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9ECC2-6F14-428A-8A88-407780F80C0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34D7B-1BB5-4CA9-82A5-EF6289C03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4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file:///C:\Users\Win%208.1%20Update%203\Downloads\&#272;&#7891;ng%20h&#7891;%20&#273;&#7871;m%20ng&#432;&#7907;c%2060%20gi&#226;y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18.jpeg"/><Relationship Id="rId18" Type="http://schemas.openxmlformats.org/officeDocument/2006/relationships/slide" Target="slide19.xml"/><Relationship Id="rId3" Type="http://schemas.openxmlformats.org/officeDocument/2006/relationships/image" Target="../media/image13.jpeg"/><Relationship Id="rId21" Type="http://schemas.openxmlformats.org/officeDocument/2006/relationships/image" Target="../media/image22.jpeg"/><Relationship Id="rId7" Type="http://schemas.openxmlformats.org/officeDocument/2006/relationships/image" Target="../media/image15.jpeg"/><Relationship Id="rId12" Type="http://schemas.openxmlformats.org/officeDocument/2006/relationships/slide" Target="slide13.xml"/><Relationship Id="rId17" Type="http://schemas.openxmlformats.org/officeDocument/2006/relationships/image" Target="../media/image20.jpeg"/><Relationship Id="rId2" Type="http://schemas.openxmlformats.org/officeDocument/2006/relationships/slide" Target="slide10.xml"/><Relationship Id="rId16" Type="http://schemas.openxmlformats.org/officeDocument/2006/relationships/slide" Target="slide17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5" Type="http://schemas.openxmlformats.org/officeDocument/2006/relationships/image" Target="../media/image19.jpeg"/><Relationship Id="rId10" Type="http://schemas.openxmlformats.org/officeDocument/2006/relationships/slide" Target="slide16.xml"/><Relationship Id="rId19" Type="http://schemas.openxmlformats.org/officeDocument/2006/relationships/image" Target="../media/image21.jpeg"/><Relationship Id="rId4" Type="http://schemas.openxmlformats.org/officeDocument/2006/relationships/slide" Target="slide12.xml"/><Relationship Id="rId9" Type="http://schemas.openxmlformats.org/officeDocument/2006/relationships/image" Target="../media/image16.jpeg"/><Relationship Id="rId14" Type="http://schemas.openxmlformats.org/officeDocument/2006/relationships/slide" Target="slide18.xml"/><Relationship Id="rId22" Type="http://schemas.openxmlformats.org/officeDocument/2006/relationships/slide" Target="slid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9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1690688" y="990600"/>
            <a:ext cx="99679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dirty="0">
                <a:latin typeface="Comic Sans MS" panose="030F0702030302020204" pitchFamily="66" charset="0"/>
              </a:rPr>
              <a:t>1. My grandparents live in a ______ house in Nam </a:t>
            </a:r>
            <a:r>
              <a:rPr lang="en-US" altLang="en-US" sz="4800" dirty="0" err="1">
                <a:latin typeface="Comic Sans MS" panose="030F0702030302020204" pitchFamily="66" charset="0"/>
              </a:rPr>
              <a:t>Dinh</a:t>
            </a:r>
            <a:r>
              <a:rPr lang="en-US" altLang="en-US" sz="4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59038" y="1728788"/>
            <a:ext cx="2895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00"/>
                </a:solidFill>
                <a:latin typeface="Comic Sans MS" panose="030F0702030302020204" pitchFamily="66" charset="0"/>
              </a:rPr>
              <a:t>country</a:t>
            </a:r>
          </a:p>
        </p:txBody>
      </p:sp>
      <p:pic>
        <p:nvPicPr>
          <p:cNvPr id="12292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"/>
          <a:stretch>
            <a:fillRect/>
          </a:stretch>
        </p:blipFill>
        <p:spPr bwMode="auto">
          <a:xfrm>
            <a:off x="8921750" y="5178425"/>
            <a:ext cx="174625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50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524000" y="99060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latin typeface="Comic Sans MS" panose="030F0702030302020204" pitchFamily="66" charset="0"/>
              </a:rPr>
              <a:t>2. There _____ four rooms in the house and a big garden.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68838" y="987425"/>
            <a:ext cx="18081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</a:p>
        </p:txBody>
      </p:sp>
      <p:pic>
        <p:nvPicPr>
          <p:cNvPr id="13316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"/>
          <a:stretch>
            <a:fillRect/>
          </a:stretch>
        </p:blipFill>
        <p:spPr bwMode="auto">
          <a:xfrm>
            <a:off x="8921750" y="5178425"/>
            <a:ext cx="174625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3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6" y="3276600"/>
            <a:ext cx="13112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6" y="3276600"/>
            <a:ext cx="13112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1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524000" y="1951039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latin typeface="Comic Sans MS" panose="030F0702030302020204" pitchFamily="66" charset="0"/>
              </a:rPr>
              <a:t>3. I like the living room. There ____ a big window in this room.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67001" y="2690813"/>
            <a:ext cx="18081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</a:p>
        </p:txBody>
      </p:sp>
      <p:pic>
        <p:nvPicPr>
          <p:cNvPr id="14340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"/>
          <a:stretch>
            <a:fillRect/>
          </a:stretch>
        </p:blipFill>
        <p:spPr bwMode="auto">
          <a:xfrm>
            <a:off x="8921750" y="5178425"/>
            <a:ext cx="174625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18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1600200" y="914401"/>
            <a:ext cx="8915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latin typeface="Comic Sans MS" panose="030F0702030302020204" pitchFamily="66" charset="0"/>
              </a:rPr>
              <a:t>4. There ______ four chairs and a table in the middle of the room.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68838" y="914401"/>
            <a:ext cx="18081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</a:p>
        </p:txBody>
      </p:sp>
      <p:pic>
        <p:nvPicPr>
          <p:cNvPr id="1536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"/>
          <a:stretch>
            <a:fillRect/>
          </a:stretch>
        </p:blipFill>
        <p:spPr bwMode="auto">
          <a:xfrm>
            <a:off x="8921750" y="5178425"/>
            <a:ext cx="174625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34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1676400" y="1524000"/>
            <a:ext cx="899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latin typeface="Comic Sans MS" panose="030F0702030302020204" pitchFamily="66" charset="0"/>
              </a:rPr>
              <a:t>5. There are two family photos _____ the wall.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60676" y="2217738"/>
            <a:ext cx="18081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</a:p>
        </p:txBody>
      </p:sp>
      <p:pic>
        <p:nvPicPr>
          <p:cNvPr id="16388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"/>
          <a:stretch>
            <a:fillRect/>
          </a:stretch>
        </p:blipFill>
        <p:spPr bwMode="auto">
          <a:xfrm>
            <a:off x="8921750" y="5178425"/>
            <a:ext cx="174625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01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"/>
          <a:stretch>
            <a:fillRect/>
          </a:stretch>
        </p:blipFill>
        <p:spPr bwMode="auto">
          <a:xfrm>
            <a:off x="8921750" y="5178425"/>
            <a:ext cx="174625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828800" y="1447800"/>
            <a:ext cx="883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latin typeface="Comic Sans MS" panose="030F0702030302020204" pitchFamily="66" charset="0"/>
              </a:rPr>
              <a:t>6. There is a small fridge ________ the cupboard.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60676" y="2217738"/>
            <a:ext cx="2555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00"/>
                </a:solidFill>
                <a:latin typeface="Comic Sans MS" panose="030F0702030302020204" pitchFamily="66" charset="0"/>
              </a:rPr>
              <a:t>next to</a:t>
            </a:r>
          </a:p>
        </p:txBody>
      </p:sp>
    </p:spTree>
    <p:extLst>
      <p:ext uri="{BB962C8B-B14F-4D97-AF65-F5344CB8AC3E}">
        <p14:creationId xmlns:p14="http://schemas.microsoft.com/office/powerpoint/2010/main" val="32992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"/>
          <a:stretch>
            <a:fillRect/>
          </a:stretch>
        </p:blipFill>
        <p:spPr bwMode="auto">
          <a:xfrm>
            <a:off x="8921750" y="5178425"/>
            <a:ext cx="174625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779588" y="1143000"/>
            <a:ext cx="883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latin typeface="Comic Sans MS" panose="030F0702030302020204" pitchFamily="66" charset="0"/>
              </a:rPr>
              <a:t>7. A television is ______ the cupboard.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10426" y="1143001"/>
            <a:ext cx="2555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354589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"/>
          <a:stretch>
            <a:fillRect/>
          </a:stretch>
        </p:blipFill>
        <p:spPr bwMode="auto">
          <a:xfrm>
            <a:off x="8921750" y="5178425"/>
            <a:ext cx="174625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592264" y="1676401"/>
            <a:ext cx="90757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latin typeface="Comic Sans MS" panose="030F0702030302020204" pitchFamily="66" charset="0"/>
              </a:rPr>
              <a:t>8. There ___ also a ceiling fan.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98988" y="1676401"/>
            <a:ext cx="11160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</a:p>
        </p:txBody>
      </p:sp>
    </p:spTree>
    <p:extLst>
      <p:ext uri="{BB962C8B-B14F-4D97-AF65-F5344CB8AC3E}">
        <p14:creationId xmlns:p14="http://schemas.microsoft.com/office/powerpoint/2010/main" val="280669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1629" y="2462"/>
            <a:ext cx="39533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Checking- up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843088" y="1752600"/>
            <a:ext cx="4481512" cy="3467100"/>
            <a:chOff x="319088" y="1752600"/>
            <a:chExt cx="4481512" cy="3467100"/>
          </a:xfrm>
        </p:grpSpPr>
        <p:pic>
          <p:nvPicPr>
            <p:cNvPr id="3087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88" y="2349500"/>
              <a:ext cx="3324225" cy="222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8" name="TextBox 6"/>
            <p:cNvSpPr txBox="1">
              <a:spLocks noChangeArrowheads="1"/>
            </p:cNvSpPr>
            <p:nvPr/>
          </p:nvSpPr>
          <p:spPr bwMode="auto">
            <a:xfrm>
              <a:off x="576263" y="2820988"/>
              <a:ext cx="4224337" cy="144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400">
                  <a:solidFill>
                    <a:srgbClr val="0070C0"/>
                  </a:solidFill>
                  <a:latin typeface="Comic Sans MS" panose="030F0702030302020204" pitchFamily="66" charset="0"/>
                </a:rPr>
                <a:t>Things in a living room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576263" y="2209800"/>
              <a:ext cx="414337" cy="5349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2057400" y="1752600"/>
              <a:ext cx="0" cy="7620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990600" y="4295775"/>
              <a:ext cx="546100" cy="80962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540000" y="4343400"/>
              <a:ext cx="355600" cy="8763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3048000" y="2220913"/>
              <a:ext cx="539750" cy="67468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553200" y="1752600"/>
            <a:ext cx="3733800" cy="3810000"/>
            <a:chOff x="5029200" y="1752600"/>
            <a:chExt cx="3733800" cy="3810000"/>
          </a:xfrm>
        </p:grpSpPr>
        <p:pic>
          <p:nvPicPr>
            <p:cNvPr id="3080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362200"/>
              <a:ext cx="37338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1" name="TextBox 7"/>
            <p:cNvSpPr txBox="1">
              <a:spLocks noChangeArrowheads="1"/>
            </p:cNvSpPr>
            <p:nvPr/>
          </p:nvSpPr>
          <p:spPr bwMode="auto">
            <a:xfrm>
              <a:off x="5453063" y="2744788"/>
              <a:ext cx="2928937" cy="144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400">
                  <a:solidFill>
                    <a:srgbClr val="0070C0"/>
                  </a:solidFill>
                  <a:latin typeface="Comic Sans MS" panose="030F0702030302020204" pitchFamily="66" charset="0"/>
                </a:rPr>
                <a:t>Things in a kitchen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5867400" y="2133600"/>
              <a:ext cx="414338" cy="5349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7577138" y="1752600"/>
              <a:ext cx="0" cy="7620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084763" y="4038600"/>
              <a:ext cx="554037" cy="70326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467600" y="4114800"/>
              <a:ext cx="392113" cy="93186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477000" y="4267200"/>
              <a:ext cx="31750" cy="12954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76400" y="5029201"/>
            <a:ext cx="175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Comic Sans MS" panose="030F0702030302020204" pitchFamily="66" charset="0"/>
              </a:rPr>
              <a:t>table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770688" y="5486401"/>
            <a:ext cx="2830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Comic Sans MS" panose="030F0702030302020204" pitchFamily="66" charset="0"/>
              </a:rPr>
              <a:t>dishwasher</a:t>
            </a:r>
          </a:p>
        </p:txBody>
      </p:sp>
      <p:pic>
        <p:nvPicPr>
          <p:cNvPr id="3079" name="Picture 5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9" y="5788025"/>
            <a:ext cx="10048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6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2588" y="1"/>
            <a:ext cx="9372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2. Find the differences between the two houses</a:t>
            </a:r>
          </a:p>
        </p:txBody>
      </p:sp>
      <p:pic>
        <p:nvPicPr>
          <p:cNvPr id="5" name="Picture 4" descr="E6T10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47513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E6T10025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1"/>
            <a:ext cx="4624388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6188" y="6019801"/>
            <a:ext cx="27670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Nick’s house</a:t>
            </a:r>
          </a:p>
        </p:txBody>
      </p:sp>
      <p:sp>
        <p:nvSpPr>
          <p:cNvPr id="8" name="Rectangle 7"/>
          <p:cNvSpPr/>
          <p:nvPr/>
        </p:nvSpPr>
        <p:spPr>
          <a:xfrm>
            <a:off x="7062788" y="6019801"/>
            <a:ext cx="27670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Mi’s house</a:t>
            </a:r>
          </a:p>
        </p:txBody>
      </p:sp>
    </p:spTree>
    <p:extLst>
      <p:ext uri="{BB962C8B-B14F-4D97-AF65-F5344CB8AC3E}">
        <p14:creationId xmlns:p14="http://schemas.microsoft.com/office/powerpoint/2010/main" val="164225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6T10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47513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2201" y="725488"/>
            <a:ext cx="27670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Group A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1800" y="57150"/>
            <a:ext cx="76962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Describe Nick’s house and Mi’s house</a:t>
            </a:r>
          </a:p>
        </p:txBody>
      </p:sp>
      <p:pic>
        <p:nvPicPr>
          <p:cNvPr id="5" name="Picture 4" descr="E6T10025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1"/>
            <a:ext cx="4624388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39001" y="727075"/>
            <a:ext cx="2767013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Group B</a:t>
            </a:r>
          </a:p>
        </p:txBody>
      </p:sp>
    </p:spTree>
    <p:extLst>
      <p:ext uri="{BB962C8B-B14F-4D97-AF65-F5344CB8AC3E}">
        <p14:creationId xmlns:p14="http://schemas.microsoft.com/office/powerpoint/2010/main" val="119144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0"/>
            <a:ext cx="91440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-   Where is the house? In the country or in the town? 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How many floors does it have?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How many rooms are there in the house?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What rooms are they?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….</a:t>
            </a:r>
          </a:p>
          <a:p>
            <a:pPr marL="571500" indent="-571500">
              <a:buFontTx/>
              <a:buChar char="-"/>
              <a:defRPr/>
            </a:pPr>
            <a:endParaRPr lang="en-US" sz="360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3962401"/>
            <a:ext cx="81470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=&gt; Practice:</a:t>
            </a:r>
          </a:p>
          <a:p>
            <a:pPr>
              <a:defRPr/>
            </a:pP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A: Nick lives in a country house. Where does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Mi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live?</a:t>
            </a:r>
          </a:p>
          <a:p>
            <a:pPr>
              <a:defRPr/>
            </a:pP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B: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Mi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lives in a town house.</a:t>
            </a:r>
          </a:p>
        </p:txBody>
      </p:sp>
      <p:pic>
        <p:nvPicPr>
          <p:cNvPr id="4" name="Picture 3" descr="E6T10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0"/>
            <a:ext cx="38862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6T10025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4" y="3089276"/>
            <a:ext cx="3786187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53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2588" y="1"/>
            <a:ext cx="93726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3. Tell your partner about your house and ask him/ her about his/ her house.</a:t>
            </a: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/>
          <a:stretch>
            <a:fillRect/>
          </a:stretch>
        </p:blipFill>
        <p:spPr bwMode="auto">
          <a:xfrm>
            <a:off x="2133601" y="2209800"/>
            <a:ext cx="7648575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62200" y="1104900"/>
            <a:ext cx="79184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Example: I live in a country house. Where do you live?</a:t>
            </a:r>
          </a:p>
        </p:txBody>
      </p:sp>
    </p:spTree>
    <p:extLst>
      <p:ext uri="{BB962C8B-B14F-4D97-AF65-F5344CB8AC3E}">
        <p14:creationId xmlns:p14="http://schemas.microsoft.com/office/powerpoint/2010/main" val="207268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480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52588" y="2438401"/>
            <a:ext cx="9144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-  Learn new words</a:t>
            </a:r>
          </a:p>
          <a:p>
            <a:pPr>
              <a:defRPr/>
            </a:pP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-  Draw a simple plan of your house and write a short description about it.</a:t>
            </a:r>
          </a:p>
          <a:p>
            <a:pPr>
              <a:defRPr/>
            </a:pP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7007" y="2462"/>
            <a:ext cx="35425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Warm - up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6801" y="829270"/>
            <a:ext cx="260186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Chatting</a:t>
            </a: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1604963" y="1800226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Comic Sans MS" panose="030F0702030302020204" pitchFamily="66" charset="0"/>
              </a:rPr>
              <a:t>- Do you live in a house or in an apartment?</a:t>
            </a: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1524000" y="3476626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Comic Sans MS" panose="030F0702030302020204" pitchFamily="66" charset="0"/>
              </a:rPr>
              <a:t>- How many rooms are there in your house?</a:t>
            </a:r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1538288" y="5083176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Comic Sans MS" panose="030F0702030302020204" pitchFamily="66" charset="0"/>
              </a:rPr>
              <a:t>- Is there a TV in your house?</a:t>
            </a:r>
          </a:p>
        </p:txBody>
      </p:sp>
    </p:spTree>
    <p:extLst>
      <p:ext uri="{BB962C8B-B14F-4D97-AF65-F5344CB8AC3E}">
        <p14:creationId xmlns:p14="http://schemas.microsoft.com/office/powerpoint/2010/main" val="19836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5497" y="1676400"/>
            <a:ext cx="307597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1. 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5181613" y="-6927"/>
            <a:ext cx="524695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Unit 2: MY HOME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0"/>
            <a:ext cx="29098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Period 12</a:t>
            </a: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3352800" y="914401"/>
            <a:ext cx="632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70C0"/>
                </a:solidFill>
                <a:latin typeface="Andalus" pitchFamily="18" charset="0"/>
                <a:cs typeface="Andalus" pitchFamily="18" charset="0"/>
              </a:rPr>
              <a:t>Lesson 4: Communication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3092450"/>
            <a:ext cx="6740525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81200" y="2384425"/>
            <a:ext cx="43053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/>
              <a:t>- villa               (n) :   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05600" y="2362200"/>
            <a:ext cx="3505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/>
              <a:t>biệt thự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2981326"/>
            <a:ext cx="57340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81200" y="3344864"/>
            <a:ext cx="4495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/>
              <a:t>- stilt house    (n) :   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11950" y="3344864"/>
            <a:ext cx="3505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/>
              <a:t>nhà sàn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4601" y="2468564"/>
            <a:ext cx="201613" cy="460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4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1" y="13855"/>
            <a:ext cx="336342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Types of house</a:t>
            </a:r>
          </a:p>
        </p:txBody>
      </p:sp>
      <p:pic>
        <p:nvPicPr>
          <p:cNvPr id="3" name="Picture 15" descr="E6T10020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28956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801814" y="3187700"/>
            <a:ext cx="2389187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stilt house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8" t="19395" r="12543" b="38206"/>
          <a:stretch>
            <a:fillRect/>
          </a:stretch>
        </p:blipFill>
        <p:spPr bwMode="auto">
          <a:xfrm>
            <a:off x="4495801" y="831850"/>
            <a:ext cx="33813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843588" y="3113088"/>
            <a:ext cx="1243012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villa</a:t>
            </a:r>
          </a:p>
        </p:txBody>
      </p:sp>
      <p:pic>
        <p:nvPicPr>
          <p:cNvPr id="8" name="Picture 18" descr="E6T10020_06_-_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831850"/>
            <a:ext cx="2743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001000" y="2971800"/>
            <a:ext cx="266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apartment</a:t>
            </a:r>
          </a:p>
        </p:txBody>
      </p:sp>
      <p:pic>
        <p:nvPicPr>
          <p:cNvPr id="10" name="Picture 17" descr="E6T10020_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1"/>
            <a:ext cx="35814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916114" y="6172201"/>
            <a:ext cx="26955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town house</a:t>
            </a:r>
          </a:p>
        </p:txBody>
      </p:sp>
      <p:pic>
        <p:nvPicPr>
          <p:cNvPr id="12" name="Picture 16" descr="E6T10020_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6" y="3733801"/>
            <a:ext cx="38957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973888" y="6149976"/>
            <a:ext cx="323056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country house</a:t>
            </a:r>
          </a:p>
        </p:txBody>
      </p:sp>
    </p:spTree>
    <p:extLst>
      <p:ext uri="{BB962C8B-B14F-4D97-AF65-F5344CB8AC3E}">
        <p14:creationId xmlns:p14="http://schemas.microsoft.com/office/powerpoint/2010/main" val="52663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E6T10020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164"/>
            <a:ext cx="9144000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57601" y="5997576"/>
            <a:ext cx="555466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Mi’s grandparents’ house</a:t>
            </a:r>
          </a:p>
        </p:txBody>
      </p:sp>
      <p:sp>
        <p:nvSpPr>
          <p:cNvPr id="4" name="Rectangle 3"/>
          <p:cNvSpPr/>
          <p:nvPr/>
        </p:nvSpPr>
        <p:spPr>
          <a:xfrm>
            <a:off x="2021625" y="152400"/>
            <a:ext cx="238552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2. Practice</a:t>
            </a:r>
          </a:p>
        </p:txBody>
      </p:sp>
    </p:spTree>
    <p:extLst>
      <p:ext uri="{BB962C8B-B14F-4D97-AF65-F5344CB8AC3E}">
        <p14:creationId xmlns:p14="http://schemas.microsoft.com/office/powerpoint/2010/main" val="276278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E6T10020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688"/>
            <a:ext cx="86868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4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 txBox="1">
            <a:spLocks noChangeArrowheads="1"/>
          </p:cNvSpPr>
          <p:nvPr/>
        </p:nvSpPr>
        <p:spPr bwMode="auto">
          <a:xfrm>
            <a:off x="1033670" y="1787525"/>
            <a:ext cx="10299493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6000" dirty="0" smtClean="0">
                <a:solidFill>
                  <a:srgbClr val="0070C0"/>
                </a:solidFill>
              </a:rPr>
              <a:t>Game: Lucky Number</a:t>
            </a:r>
          </a:p>
          <a:p>
            <a:pPr eaLnBrk="1" hangingPunct="1">
              <a:spcBef>
                <a:spcPct val="20000"/>
              </a:spcBef>
              <a:buAutoNum type="arabicPeriod"/>
            </a:pPr>
            <a:r>
              <a:rPr lang="en-US" altLang="en-US" sz="6000" dirty="0" smtClean="0">
                <a:solidFill>
                  <a:srgbClr val="0070C0"/>
                </a:solidFill>
              </a:rPr>
              <a:t>One Correct answer = 1 point.</a:t>
            </a:r>
          </a:p>
          <a:p>
            <a:pPr eaLnBrk="1" hangingPunct="1">
              <a:spcBef>
                <a:spcPct val="20000"/>
              </a:spcBef>
              <a:buAutoNum type="arabicPeriod"/>
            </a:pPr>
            <a:r>
              <a:rPr lang="en-US" altLang="en-US" sz="6000" dirty="0" smtClean="0">
                <a:solidFill>
                  <a:srgbClr val="0070C0"/>
                </a:solidFill>
              </a:rPr>
              <a:t>Lucky number = </a:t>
            </a:r>
            <a:r>
              <a:rPr lang="en-US" altLang="en-US" sz="6000" dirty="0">
                <a:solidFill>
                  <a:srgbClr val="0070C0"/>
                </a:solidFill>
              </a:rPr>
              <a:t>3</a:t>
            </a:r>
            <a:r>
              <a:rPr lang="en-US" altLang="en-US" sz="6000" dirty="0" smtClean="0">
                <a:solidFill>
                  <a:srgbClr val="0070C0"/>
                </a:solidFill>
              </a:rPr>
              <a:t> points.</a:t>
            </a:r>
            <a:endParaRPr lang="en-US" altLang="en-US" sz="6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6018" y="573742"/>
            <a:ext cx="106471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Exercise 1/ p.20: Complete the sentences</a:t>
            </a:r>
          </a:p>
        </p:txBody>
      </p:sp>
    </p:spTree>
    <p:extLst>
      <p:ext uri="{BB962C8B-B14F-4D97-AF65-F5344CB8AC3E}">
        <p14:creationId xmlns:p14="http://schemas.microsoft.com/office/powerpoint/2010/main" val="181497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um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 r="25243"/>
          <a:stretch>
            <a:fillRect/>
          </a:stretch>
        </p:blipFill>
        <p:spPr bwMode="auto">
          <a:xfrm>
            <a:off x="1981200" y="76200"/>
            <a:ext cx="914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num2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r="17390"/>
          <a:stretch>
            <a:fillRect/>
          </a:stretch>
        </p:blipFill>
        <p:spPr bwMode="auto">
          <a:xfrm>
            <a:off x="3505200" y="955676"/>
            <a:ext cx="1219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num3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9" r="15709"/>
          <a:stretch>
            <a:fillRect/>
          </a:stretch>
        </p:blipFill>
        <p:spPr bwMode="auto">
          <a:xfrm>
            <a:off x="5486400" y="457200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um4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r="10533"/>
          <a:stretch>
            <a:fillRect/>
          </a:stretch>
        </p:blipFill>
        <p:spPr bwMode="auto">
          <a:xfrm>
            <a:off x="7315200" y="1096964"/>
            <a:ext cx="13716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um5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5" r="11845"/>
          <a:stretch>
            <a:fillRect/>
          </a:stretch>
        </p:blipFill>
        <p:spPr bwMode="auto">
          <a:xfrm>
            <a:off x="9153889" y="457200"/>
            <a:ext cx="12985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um6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r="12360"/>
          <a:stretch>
            <a:fillRect/>
          </a:stretch>
        </p:blipFill>
        <p:spPr bwMode="auto">
          <a:xfrm>
            <a:off x="1676401" y="4191000"/>
            <a:ext cx="11414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num7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1111"/>
          <a:stretch>
            <a:fillRect/>
          </a:stretch>
        </p:blipFill>
        <p:spPr bwMode="auto">
          <a:xfrm>
            <a:off x="3505201" y="5013326"/>
            <a:ext cx="1312863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num8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1" r="16457"/>
          <a:stretch>
            <a:fillRect/>
          </a:stretch>
        </p:blipFill>
        <p:spPr bwMode="auto">
          <a:xfrm>
            <a:off x="5486400" y="3336925"/>
            <a:ext cx="12255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1430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3336926"/>
            <a:ext cx="20193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>
            <a:hlinkClick r:id="rId22" action="ppaction://hlinksldjump"/>
          </p:cNvPr>
          <p:cNvSpPr/>
          <p:nvPr/>
        </p:nvSpPr>
        <p:spPr>
          <a:xfrm>
            <a:off x="10813774" y="5685183"/>
            <a:ext cx="954157" cy="8204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379</Words>
  <Application>Microsoft Office PowerPoint</Application>
  <PresentationFormat>Custom</PresentationFormat>
  <Paragraphs>64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9</cp:revision>
  <dcterms:created xsi:type="dcterms:W3CDTF">2018-09-19T13:28:51Z</dcterms:created>
  <dcterms:modified xsi:type="dcterms:W3CDTF">2019-09-12T16:23:12Z</dcterms:modified>
</cp:coreProperties>
</file>