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6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1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0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4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1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8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2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0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2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9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EA881-9AD5-410B-9F90-DFF41277D86E}" type="datetimeFigureOut">
              <a:rPr lang="en-US" smtClean="0"/>
              <a:t>10-Apr-20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90538-477D-42B0-8681-56F6ADE8A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3" Type="http://schemas.openxmlformats.org/officeDocument/2006/relationships/image" Target="../media/image187.png"/><Relationship Id="rId18" Type="http://schemas.openxmlformats.org/officeDocument/2006/relationships/image" Target="../media/image192.png"/><Relationship Id="rId3" Type="http://schemas.openxmlformats.org/officeDocument/2006/relationships/image" Target="../media/image64.png"/><Relationship Id="rId21" Type="http://schemas.openxmlformats.org/officeDocument/2006/relationships/image" Target="../media/image195.png"/><Relationship Id="rId7" Type="http://schemas.openxmlformats.org/officeDocument/2006/relationships/image" Target="../media/image181.png"/><Relationship Id="rId12" Type="http://schemas.openxmlformats.org/officeDocument/2006/relationships/image" Target="../media/image186.png"/><Relationship Id="rId17" Type="http://schemas.openxmlformats.org/officeDocument/2006/relationships/image" Target="../media/image191.png"/><Relationship Id="rId25" Type="http://schemas.openxmlformats.org/officeDocument/2006/relationships/image" Target="../media/image199.png"/><Relationship Id="rId2" Type="http://schemas.openxmlformats.org/officeDocument/2006/relationships/image" Target="../media/image157.png"/><Relationship Id="rId16" Type="http://schemas.openxmlformats.org/officeDocument/2006/relationships/image" Target="../media/image190.png"/><Relationship Id="rId20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185.png"/><Relationship Id="rId24" Type="http://schemas.openxmlformats.org/officeDocument/2006/relationships/image" Target="../media/image198.png"/><Relationship Id="rId5" Type="http://schemas.openxmlformats.org/officeDocument/2006/relationships/image" Target="../media/image179.png"/><Relationship Id="rId15" Type="http://schemas.openxmlformats.org/officeDocument/2006/relationships/image" Target="../media/image189.png"/><Relationship Id="rId23" Type="http://schemas.openxmlformats.org/officeDocument/2006/relationships/image" Target="../media/image197.png"/><Relationship Id="rId10" Type="http://schemas.openxmlformats.org/officeDocument/2006/relationships/image" Target="../media/image184.png"/><Relationship Id="rId19" Type="http://schemas.openxmlformats.org/officeDocument/2006/relationships/image" Target="../media/image193.png"/><Relationship Id="rId4" Type="http://schemas.openxmlformats.org/officeDocument/2006/relationships/image" Target="../media/image178.png"/><Relationship Id="rId9" Type="http://schemas.openxmlformats.org/officeDocument/2006/relationships/image" Target="../media/image183.png"/><Relationship Id="rId14" Type="http://schemas.openxmlformats.org/officeDocument/2006/relationships/image" Target="../media/image188.png"/><Relationship Id="rId22" Type="http://schemas.openxmlformats.org/officeDocument/2006/relationships/image" Target="../media/image19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1.png"/><Relationship Id="rId7" Type="http://schemas.openxmlformats.org/officeDocument/2006/relationships/image" Target="../media/image45.png"/><Relationship Id="rId12" Type="http://schemas.openxmlformats.org/officeDocument/2006/relationships/image" Target="../media/image49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33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37.png"/><Relationship Id="rId9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18" Type="http://schemas.openxmlformats.org/officeDocument/2006/relationships/image" Target="../media/image64.png"/><Relationship Id="rId26" Type="http://schemas.openxmlformats.org/officeDocument/2006/relationships/image" Target="../media/image72.png"/><Relationship Id="rId3" Type="http://schemas.openxmlformats.org/officeDocument/2006/relationships/image" Target="../media/image50.png"/><Relationship Id="rId21" Type="http://schemas.openxmlformats.org/officeDocument/2006/relationships/image" Target="../media/image67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3.png"/><Relationship Id="rId25" Type="http://schemas.openxmlformats.org/officeDocument/2006/relationships/image" Target="../media/image71.png"/><Relationship Id="rId2" Type="http://schemas.openxmlformats.org/officeDocument/2006/relationships/image" Target="../media/image36.png"/><Relationship Id="rId16" Type="http://schemas.openxmlformats.org/officeDocument/2006/relationships/image" Target="../media/image37.png"/><Relationship Id="rId20" Type="http://schemas.openxmlformats.org/officeDocument/2006/relationships/image" Target="../media/image66.png"/><Relationship Id="rId29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24" Type="http://schemas.openxmlformats.org/officeDocument/2006/relationships/image" Target="../media/image70.png"/><Relationship Id="rId5" Type="http://schemas.openxmlformats.org/officeDocument/2006/relationships/image" Target="../media/image52.png"/><Relationship Id="rId15" Type="http://schemas.openxmlformats.org/officeDocument/2006/relationships/image" Target="../media/image62.png"/><Relationship Id="rId23" Type="http://schemas.openxmlformats.org/officeDocument/2006/relationships/image" Target="../media/image69.png"/><Relationship Id="rId28" Type="http://schemas.openxmlformats.org/officeDocument/2006/relationships/image" Target="../media/image74.png"/><Relationship Id="rId10" Type="http://schemas.openxmlformats.org/officeDocument/2006/relationships/image" Target="../media/image57.png"/><Relationship Id="rId19" Type="http://schemas.openxmlformats.org/officeDocument/2006/relationships/image" Target="../media/image65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Relationship Id="rId22" Type="http://schemas.openxmlformats.org/officeDocument/2006/relationships/image" Target="../media/image68.png"/><Relationship Id="rId27" Type="http://schemas.openxmlformats.org/officeDocument/2006/relationships/image" Target="../media/image7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18" Type="http://schemas.openxmlformats.org/officeDocument/2006/relationships/image" Target="../media/image90.png"/><Relationship Id="rId26" Type="http://schemas.openxmlformats.org/officeDocument/2006/relationships/image" Target="../media/image98.png"/><Relationship Id="rId3" Type="http://schemas.openxmlformats.org/officeDocument/2006/relationships/image" Target="../media/image76.png"/><Relationship Id="rId21" Type="http://schemas.openxmlformats.org/officeDocument/2006/relationships/image" Target="../media/image93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5" Type="http://schemas.openxmlformats.org/officeDocument/2006/relationships/image" Target="../media/image97.png"/><Relationship Id="rId2" Type="http://schemas.openxmlformats.org/officeDocument/2006/relationships/image" Target="../media/image36.png"/><Relationship Id="rId16" Type="http://schemas.openxmlformats.org/officeDocument/2006/relationships/image" Target="../media/image88.png"/><Relationship Id="rId20" Type="http://schemas.openxmlformats.org/officeDocument/2006/relationships/image" Target="../media/image92.png"/><Relationship Id="rId29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24" Type="http://schemas.openxmlformats.org/officeDocument/2006/relationships/image" Target="../media/image96.png"/><Relationship Id="rId5" Type="http://schemas.openxmlformats.org/officeDocument/2006/relationships/image" Target="../media/image77.png"/><Relationship Id="rId15" Type="http://schemas.openxmlformats.org/officeDocument/2006/relationships/image" Target="../media/image87.png"/><Relationship Id="rId23" Type="http://schemas.openxmlformats.org/officeDocument/2006/relationships/image" Target="../media/image95.png"/><Relationship Id="rId28" Type="http://schemas.openxmlformats.org/officeDocument/2006/relationships/image" Target="../media/image100.png"/><Relationship Id="rId10" Type="http://schemas.openxmlformats.org/officeDocument/2006/relationships/image" Target="../media/image82.png"/><Relationship Id="rId19" Type="http://schemas.openxmlformats.org/officeDocument/2006/relationships/image" Target="../media/image91.png"/><Relationship Id="rId4" Type="http://schemas.openxmlformats.org/officeDocument/2006/relationships/image" Target="../media/image64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Relationship Id="rId22" Type="http://schemas.openxmlformats.org/officeDocument/2006/relationships/image" Target="../media/image94.png"/><Relationship Id="rId27" Type="http://schemas.openxmlformats.org/officeDocument/2006/relationships/image" Target="../media/image99.png"/><Relationship Id="rId30" Type="http://schemas.openxmlformats.org/officeDocument/2006/relationships/image" Target="../media/image10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18" Type="http://schemas.openxmlformats.org/officeDocument/2006/relationships/image" Target="../media/image118.png"/><Relationship Id="rId3" Type="http://schemas.openxmlformats.org/officeDocument/2006/relationships/image" Target="../media/image64.png"/><Relationship Id="rId21" Type="http://schemas.openxmlformats.org/officeDocument/2006/relationships/image" Target="../media/image121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117.png"/><Relationship Id="rId25" Type="http://schemas.openxmlformats.org/officeDocument/2006/relationships/image" Target="../media/image125.png"/><Relationship Id="rId2" Type="http://schemas.openxmlformats.org/officeDocument/2006/relationships/image" Target="../media/image103.png"/><Relationship Id="rId16" Type="http://schemas.openxmlformats.org/officeDocument/2006/relationships/image" Target="../media/image116.png"/><Relationship Id="rId20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24" Type="http://schemas.openxmlformats.org/officeDocument/2006/relationships/image" Target="../media/image124.png"/><Relationship Id="rId5" Type="http://schemas.openxmlformats.org/officeDocument/2006/relationships/image" Target="../media/image105.png"/><Relationship Id="rId15" Type="http://schemas.openxmlformats.org/officeDocument/2006/relationships/image" Target="../media/image115.png"/><Relationship Id="rId23" Type="http://schemas.openxmlformats.org/officeDocument/2006/relationships/image" Target="../media/image123.png"/><Relationship Id="rId10" Type="http://schemas.openxmlformats.org/officeDocument/2006/relationships/image" Target="../media/image110.png"/><Relationship Id="rId19" Type="http://schemas.openxmlformats.org/officeDocument/2006/relationships/image" Target="../media/image119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Relationship Id="rId22" Type="http://schemas.openxmlformats.org/officeDocument/2006/relationships/image" Target="../media/image1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141.png"/><Relationship Id="rId26" Type="http://schemas.openxmlformats.org/officeDocument/2006/relationships/image" Target="../media/image149.png"/><Relationship Id="rId3" Type="http://schemas.openxmlformats.org/officeDocument/2006/relationships/image" Target="../media/image127.png"/><Relationship Id="rId21" Type="http://schemas.openxmlformats.org/officeDocument/2006/relationships/image" Target="../media/image144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140.png"/><Relationship Id="rId25" Type="http://schemas.openxmlformats.org/officeDocument/2006/relationships/image" Target="../media/image148.png"/><Relationship Id="rId2" Type="http://schemas.openxmlformats.org/officeDocument/2006/relationships/image" Target="../media/image126.png"/><Relationship Id="rId16" Type="http://schemas.openxmlformats.org/officeDocument/2006/relationships/image" Target="../media/image139.png"/><Relationship Id="rId20" Type="http://schemas.openxmlformats.org/officeDocument/2006/relationships/image" Target="../media/image143.png"/><Relationship Id="rId29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24" Type="http://schemas.openxmlformats.org/officeDocument/2006/relationships/image" Target="../media/image147.png"/><Relationship Id="rId32" Type="http://schemas.openxmlformats.org/officeDocument/2006/relationships/image" Target="../media/image155.png"/><Relationship Id="rId5" Type="http://schemas.openxmlformats.org/officeDocument/2006/relationships/image" Target="../media/image128.png"/><Relationship Id="rId15" Type="http://schemas.openxmlformats.org/officeDocument/2006/relationships/image" Target="../media/image138.png"/><Relationship Id="rId23" Type="http://schemas.openxmlformats.org/officeDocument/2006/relationships/image" Target="../media/image146.png"/><Relationship Id="rId28" Type="http://schemas.openxmlformats.org/officeDocument/2006/relationships/image" Target="../media/image151.png"/><Relationship Id="rId10" Type="http://schemas.openxmlformats.org/officeDocument/2006/relationships/image" Target="../media/image133.png"/><Relationship Id="rId19" Type="http://schemas.openxmlformats.org/officeDocument/2006/relationships/image" Target="../media/image142.png"/><Relationship Id="rId31" Type="http://schemas.openxmlformats.org/officeDocument/2006/relationships/image" Target="../media/image154.png"/><Relationship Id="rId4" Type="http://schemas.openxmlformats.org/officeDocument/2006/relationships/image" Target="../media/image64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Relationship Id="rId22" Type="http://schemas.openxmlformats.org/officeDocument/2006/relationships/image" Target="../media/image145.png"/><Relationship Id="rId27" Type="http://schemas.openxmlformats.org/officeDocument/2006/relationships/image" Target="../media/image150.png"/><Relationship Id="rId30" Type="http://schemas.openxmlformats.org/officeDocument/2006/relationships/image" Target="../media/image1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13" Type="http://schemas.openxmlformats.org/officeDocument/2006/relationships/image" Target="../media/image166.png"/><Relationship Id="rId18" Type="http://schemas.openxmlformats.org/officeDocument/2006/relationships/image" Target="../media/image171.png"/><Relationship Id="rId3" Type="http://schemas.openxmlformats.org/officeDocument/2006/relationships/image" Target="../media/image64.png"/><Relationship Id="rId21" Type="http://schemas.openxmlformats.org/officeDocument/2006/relationships/image" Target="../media/image174.png"/><Relationship Id="rId7" Type="http://schemas.openxmlformats.org/officeDocument/2006/relationships/image" Target="../media/image160.png"/><Relationship Id="rId12" Type="http://schemas.openxmlformats.org/officeDocument/2006/relationships/image" Target="../media/image165.png"/><Relationship Id="rId17" Type="http://schemas.openxmlformats.org/officeDocument/2006/relationships/image" Target="../media/image170.png"/><Relationship Id="rId2" Type="http://schemas.openxmlformats.org/officeDocument/2006/relationships/image" Target="../media/image156.png"/><Relationship Id="rId16" Type="http://schemas.openxmlformats.org/officeDocument/2006/relationships/image" Target="../media/image169.png"/><Relationship Id="rId20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9.png"/><Relationship Id="rId11" Type="http://schemas.openxmlformats.org/officeDocument/2006/relationships/image" Target="../media/image164.png"/><Relationship Id="rId24" Type="http://schemas.openxmlformats.org/officeDocument/2006/relationships/image" Target="../media/image177.png"/><Relationship Id="rId5" Type="http://schemas.openxmlformats.org/officeDocument/2006/relationships/image" Target="../media/image158.png"/><Relationship Id="rId15" Type="http://schemas.openxmlformats.org/officeDocument/2006/relationships/image" Target="../media/image168.png"/><Relationship Id="rId23" Type="http://schemas.openxmlformats.org/officeDocument/2006/relationships/image" Target="../media/image176.png"/><Relationship Id="rId10" Type="http://schemas.openxmlformats.org/officeDocument/2006/relationships/image" Target="../media/image163.png"/><Relationship Id="rId19" Type="http://schemas.openxmlformats.org/officeDocument/2006/relationships/image" Target="../media/image172.png"/><Relationship Id="rId4" Type="http://schemas.openxmlformats.org/officeDocument/2006/relationships/image" Target="../media/image157.png"/><Relationship Id="rId9" Type="http://schemas.openxmlformats.org/officeDocument/2006/relationships/image" Target="../media/image162.png"/><Relationship Id="rId14" Type="http://schemas.openxmlformats.org/officeDocument/2006/relationships/image" Target="../media/image167.png"/><Relationship Id="rId22" Type="http://schemas.openxmlformats.org/officeDocument/2006/relationships/image" Target="../media/image1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9100" y="533401"/>
            <a:ext cx="8267700" cy="533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TÂP: GÓC VỚI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TRÒN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3200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89" y="1555606"/>
            <a:ext cx="97155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828800"/>
            <a:ext cx="61150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317" y="2362200"/>
            <a:ext cx="2307207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48" y="2219325"/>
            <a:ext cx="12668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550102"/>
            <a:ext cx="46196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26" y="3136756"/>
            <a:ext cx="18002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80" y="3627726"/>
            <a:ext cx="12763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26" y="4051155"/>
            <a:ext cx="669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486709"/>
            <a:ext cx="11430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26" y="4781984"/>
            <a:ext cx="47053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80" y="5153459"/>
            <a:ext cx="24955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80" y="5550479"/>
            <a:ext cx="14859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404761"/>
            <a:ext cx="2571750" cy="2202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16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26384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-6927"/>
            <a:ext cx="323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211" y="381000"/>
            <a:ext cx="14382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743" y="851189"/>
            <a:ext cx="2857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468" y="1124816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889" y="1551709"/>
            <a:ext cx="2857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401" y="1769918"/>
            <a:ext cx="12287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564" y="2061297"/>
            <a:ext cx="1524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493" y="2061297"/>
            <a:ext cx="9048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463" y="2292495"/>
            <a:ext cx="933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55" y="2600325"/>
            <a:ext cx="16192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348" y="2600325"/>
            <a:ext cx="24288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580" y="2857500"/>
            <a:ext cx="24860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680" y="3107748"/>
            <a:ext cx="9525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8" y="3086100"/>
            <a:ext cx="12287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8" y="3626428"/>
            <a:ext cx="24860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4" y="3868450"/>
            <a:ext cx="23907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4" y="4202259"/>
            <a:ext cx="15144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26961"/>
            <a:ext cx="18383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43" y="4741286"/>
            <a:ext cx="21526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84" y="5074661"/>
            <a:ext cx="8667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8" y="5322311"/>
            <a:ext cx="15049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98536"/>
            <a:ext cx="19621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8" y="5903336"/>
            <a:ext cx="15335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400800"/>
            <a:ext cx="18097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49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1431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4" y="762000"/>
            <a:ext cx="67341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48" y="2590800"/>
            <a:ext cx="68294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56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34766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90130"/>
            <a:ext cx="8953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6648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50" y="1309687"/>
            <a:ext cx="2617270" cy="2582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" y="1653453"/>
            <a:ext cx="11144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" y="1967778"/>
            <a:ext cx="53911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432336"/>
            <a:ext cx="2314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29000"/>
            <a:ext cx="337185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62" y="3743759"/>
            <a:ext cx="9715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63" y="4017819"/>
            <a:ext cx="6648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" y="4503594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55" y="4730462"/>
            <a:ext cx="533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" y="5223164"/>
            <a:ext cx="2038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158" y="4503594"/>
            <a:ext cx="2938462" cy="1991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13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114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66865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600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" y="2514600"/>
            <a:ext cx="9810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" y="2847975"/>
            <a:ext cx="1619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2876550"/>
            <a:ext cx="45720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39" y="3228975"/>
            <a:ext cx="2505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1066800"/>
            <a:ext cx="4857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" y="3600450"/>
            <a:ext cx="10477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" y="3872345"/>
            <a:ext cx="2571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35" y="3892261"/>
            <a:ext cx="9048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90" y="4139911"/>
            <a:ext cx="46005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90" y="4493202"/>
            <a:ext cx="26098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4" y="4879397"/>
            <a:ext cx="20669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58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7847"/>
            <a:ext cx="4857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28" y="1967345"/>
            <a:ext cx="600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9" y="3433763"/>
            <a:ext cx="10477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32" y="3814330"/>
            <a:ext cx="23717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14" y="4129087"/>
            <a:ext cx="16954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69" y="4461163"/>
            <a:ext cx="10572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36" y="4943475"/>
            <a:ext cx="20288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6" y="2243570"/>
            <a:ext cx="12001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058" y="2667000"/>
            <a:ext cx="9810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98" y="2491220"/>
            <a:ext cx="1619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98" y="2981325"/>
            <a:ext cx="11334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8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7847"/>
            <a:ext cx="4857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88434"/>
            <a:ext cx="5429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1321809"/>
            <a:ext cx="22669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462" y="1702809"/>
            <a:ext cx="1905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937" y="2055234"/>
            <a:ext cx="9715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2438832"/>
            <a:ext cx="14668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462" y="2426709"/>
            <a:ext cx="1905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7" y="2779134"/>
            <a:ext cx="10096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2" y="3241965"/>
            <a:ext cx="14859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351" y="3075277"/>
            <a:ext cx="1905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851" y="3646778"/>
            <a:ext cx="752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351" y="3561921"/>
            <a:ext cx="1905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628" y="3951578"/>
            <a:ext cx="13430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4262873"/>
            <a:ext cx="8096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351" y="4277595"/>
            <a:ext cx="1905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351" y="4630020"/>
            <a:ext cx="9525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377" y="4993271"/>
            <a:ext cx="1905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590" y="5251751"/>
            <a:ext cx="32861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19327"/>
            <a:ext cx="2762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" y="1931409"/>
            <a:ext cx="10477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" y="2574350"/>
            <a:ext cx="39814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12" y="1576827"/>
            <a:ext cx="323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" y="2922009"/>
            <a:ext cx="1676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64" y="3369688"/>
            <a:ext cx="23907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46" y="3784890"/>
            <a:ext cx="19240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88" y="4129957"/>
            <a:ext cx="25527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76" y="4444282"/>
            <a:ext cx="8667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08" y="4822684"/>
            <a:ext cx="16859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5" y="5470410"/>
            <a:ext cx="30575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5" y="5164288"/>
            <a:ext cx="21526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71" y="5841885"/>
            <a:ext cx="20669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88" y="6184785"/>
            <a:ext cx="13144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4" name="Picture 28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76" y="6141922"/>
            <a:ext cx="24288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44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7847"/>
            <a:ext cx="4857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4" y="1868630"/>
            <a:ext cx="58102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4" y="1756496"/>
            <a:ext cx="323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85" y="2324100"/>
            <a:ext cx="2571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384" y="2705100"/>
            <a:ext cx="7905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85" y="3228975"/>
            <a:ext cx="1619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534" y="3483117"/>
            <a:ext cx="13430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098" y="3807833"/>
            <a:ext cx="2190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428" y="3817358"/>
            <a:ext cx="16097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1640030"/>
            <a:ext cx="9239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" y="2754453"/>
            <a:ext cx="23145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38" y="3448482"/>
            <a:ext cx="1609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06" y="3845933"/>
            <a:ext cx="2667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2" y="4278454"/>
            <a:ext cx="1762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2" y="4852121"/>
            <a:ext cx="174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6" y="5121414"/>
            <a:ext cx="1038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8087"/>
            <a:ext cx="3352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53" y="5857875"/>
            <a:ext cx="16287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247534"/>
            <a:ext cx="4514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3" name="Picture 2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772" y="5588575"/>
            <a:ext cx="22764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4" name="Picture 2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3" y="5976069"/>
            <a:ext cx="3048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5" name="Picture 25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190" y="6229350"/>
            <a:ext cx="30384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47" name="Picture 27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515" y="2135330"/>
            <a:ext cx="20097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534" y="4278454"/>
            <a:ext cx="14097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339" y="4645167"/>
            <a:ext cx="16002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3" y="4956026"/>
            <a:ext cx="13906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284" y="1756496"/>
            <a:ext cx="13906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62" y="2115414"/>
            <a:ext cx="11525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92" y="3031545"/>
            <a:ext cx="1409700" cy="427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78" y="2327126"/>
            <a:ext cx="1409700" cy="427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14" y="2535382"/>
            <a:ext cx="3429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7" y="1811480"/>
            <a:ext cx="5905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91601"/>
            <a:ext cx="5905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2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657225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48023"/>
            <a:ext cx="323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80" y="838200"/>
            <a:ext cx="282892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618" y="3352800"/>
            <a:ext cx="97155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602" y="3953741"/>
            <a:ext cx="1905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447" y="3968461"/>
            <a:ext cx="25717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957" y="4254211"/>
            <a:ext cx="25241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447" y="4578061"/>
            <a:ext cx="10096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1038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7" y="2819399"/>
            <a:ext cx="145732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67916"/>
            <a:ext cx="15335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54" y="3353666"/>
            <a:ext cx="260985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84" y="3607377"/>
            <a:ext cx="25241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74956"/>
            <a:ext cx="168592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6" y="4376736"/>
            <a:ext cx="13335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4662486"/>
            <a:ext cx="11811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76" y="5193722"/>
            <a:ext cx="24765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85" y="5527097"/>
            <a:ext cx="15525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45" y="4892386"/>
            <a:ext cx="8858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5" name="Picture 2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359" y="5527097"/>
            <a:ext cx="2286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6" name="Picture 2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93" y="5773882"/>
            <a:ext cx="2428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8" name="Picture 2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814" y="5496791"/>
            <a:ext cx="24860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01" y="4892386"/>
            <a:ext cx="2466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814" y="6079548"/>
            <a:ext cx="8667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24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07" y="2562225"/>
            <a:ext cx="18288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91" y="83993"/>
            <a:ext cx="28956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009" y="2733240"/>
            <a:ext cx="323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558" y="3045402"/>
            <a:ext cx="3524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679" y="3283527"/>
            <a:ext cx="12096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653" y="3586595"/>
            <a:ext cx="1238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036" y="3782290"/>
            <a:ext cx="8953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990" y="3283527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707" y="3572740"/>
            <a:ext cx="1905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770" y="3705657"/>
            <a:ext cx="13620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024" y="3962832"/>
            <a:ext cx="2762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063" y="4200957"/>
            <a:ext cx="838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322" y="4433453"/>
            <a:ext cx="18097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407" y="5522331"/>
            <a:ext cx="4714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209" y="4724400"/>
            <a:ext cx="23717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416" y="5011016"/>
            <a:ext cx="25050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509" y="5780372"/>
            <a:ext cx="18669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697" y="6266147"/>
            <a:ext cx="17716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1609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1" y="801831"/>
            <a:ext cx="142875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16156"/>
            <a:ext cx="20574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5" y="1416626"/>
            <a:ext cx="12477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60" y="2413288"/>
            <a:ext cx="24193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97739"/>
            <a:ext cx="29241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4" y="1668606"/>
            <a:ext cx="4791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2456"/>
            <a:ext cx="21621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63" y="3093027"/>
            <a:ext cx="22574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58440"/>
            <a:ext cx="1314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63" y="3726871"/>
            <a:ext cx="24765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4067607"/>
            <a:ext cx="20574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33453"/>
            <a:ext cx="27241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70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04800"/>
            <a:ext cx="1609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55" y="1732"/>
            <a:ext cx="3238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5334"/>
            <a:ext cx="26384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7" y="803564"/>
            <a:ext cx="3238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997528"/>
            <a:ext cx="8477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573" y="1530494"/>
            <a:ext cx="304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710" y="1721860"/>
            <a:ext cx="11525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282" y="1993755"/>
            <a:ext cx="1809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530" y="2017135"/>
            <a:ext cx="8477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331" y="2264785"/>
            <a:ext cx="904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225" y="2541010"/>
            <a:ext cx="2000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250" y="2564823"/>
            <a:ext cx="24098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7" y="2842347"/>
            <a:ext cx="2438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980459"/>
            <a:ext cx="17430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3325092"/>
            <a:ext cx="24479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3629892"/>
            <a:ext cx="25241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72" y="3921271"/>
            <a:ext cx="18097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74" y="4216546"/>
            <a:ext cx="21336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" y="4516584"/>
            <a:ext cx="15430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4735659"/>
            <a:ext cx="19050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75" y="5022273"/>
            <a:ext cx="195262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29" y="5343525"/>
            <a:ext cx="16954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61" y="5867400"/>
            <a:ext cx="1971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33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8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55</cp:revision>
  <dcterms:created xsi:type="dcterms:W3CDTF">2020-03-31T14:19:25Z</dcterms:created>
  <dcterms:modified xsi:type="dcterms:W3CDTF">2020-04-10T14:22:25Z</dcterms:modified>
</cp:coreProperties>
</file>