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708F5-6253-4910-B790-59EE67E7438A}" type="datetimeFigureOut">
              <a:rPr lang="en-US" smtClean="0"/>
              <a:t>23-Apr-20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AFEE3-FF24-4D13-A49F-32A32DDB2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664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708F5-6253-4910-B790-59EE67E7438A}" type="datetimeFigureOut">
              <a:rPr lang="en-US" smtClean="0"/>
              <a:t>23-Apr-20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AFEE3-FF24-4D13-A49F-32A32DDB2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397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708F5-6253-4910-B790-59EE67E7438A}" type="datetimeFigureOut">
              <a:rPr lang="en-US" smtClean="0"/>
              <a:t>23-Apr-20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AFEE3-FF24-4D13-A49F-32A32DDB2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983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708F5-6253-4910-B790-59EE67E7438A}" type="datetimeFigureOut">
              <a:rPr lang="en-US" smtClean="0"/>
              <a:t>23-Apr-20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AFEE3-FF24-4D13-A49F-32A32DDB2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299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708F5-6253-4910-B790-59EE67E7438A}" type="datetimeFigureOut">
              <a:rPr lang="en-US" smtClean="0"/>
              <a:t>23-Apr-20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AFEE3-FF24-4D13-A49F-32A32DDB2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545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708F5-6253-4910-B790-59EE67E7438A}" type="datetimeFigureOut">
              <a:rPr lang="en-US" smtClean="0"/>
              <a:t>23-Apr-20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AFEE3-FF24-4D13-A49F-32A32DDB2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426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708F5-6253-4910-B790-59EE67E7438A}" type="datetimeFigureOut">
              <a:rPr lang="en-US" smtClean="0"/>
              <a:t>23-Apr-20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AFEE3-FF24-4D13-A49F-32A32DDB2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299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708F5-6253-4910-B790-59EE67E7438A}" type="datetimeFigureOut">
              <a:rPr lang="en-US" smtClean="0"/>
              <a:t>23-Apr-20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AFEE3-FF24-4D13-A49F-32A32DDB2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454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708F5-6253-4910-B790-59EE67E7438A}" type="datetimeFigureOut">
              <a:rPr lang="en-US" smtClean="0"/>
              <a:t>23-Apr-20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AFEE3-FF24-4D13-A49F-32A32DDB2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555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708F5-6253-4910-B790-59EE67E7438A}" type="datetimeFigureOut">
              <a:rPr lang="en-US" smtClean="0"/>
              <a:t>23-Apr-20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AFEE3-FF24-4D13-A49F-32A32DDB2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727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708F5-6253-4910-B790-59EE67E7438A}" type="datetimeFigureOut">
              <a:rPr lang="en-US" smtClean="0"/>
              <a:t>23-Apr-20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AFEE3-FF24-4D13-A49F-32A32DDB2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017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708F5-6253-4910-B790-59EE67E7438A}" type="datetimeFigureOut">
              <a:rPr lang="en-US" smtClean="0"/>
              <a:t>23-Apr-20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AFEE3-FF24-4D13-A49F-32A32DDB2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553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2.png"/><Relationship Id="rId13" Type="http://schemas.openxmlformats.org/officeDocument/2006/relationships/image" Target="../media/image136.png"/><Relationship Id="rId18" Type="http://schemas.openxmlformats.org/officeDocument/2006/relationships/image" Target="../media/image141.png"/><Relationship Id="rId26" Type="http://schemas.openxmlformats.org/officeDocument/2006/relationships/image" Target="../media/image149.png"/><Relationship Id="rId3" Type="http://schemas.openxmlformats.org/officeDocument/2006/relationships/image" Target="../media/image127.png"/><Relationship Id="rId21" Type="http://schemas.openxmlformats.org/officeDocument/2006/relationships/image" Target="../media/image144.png"/><Relationship Id="rId7" Type="http://schemas.openxmlformats.org/officeDocument/2006/relationships/image" Target="../media/image131.png"/><Relationship Id="rId12" Type="http://schemas.openxmlformats.org/officeDocument/2006/relationships/image" Target="../media/image135.png"/><Relationship Id="rId17" Type="http://schemas.openxmlformats.org/officeDocument/2006/relationships/image" Target="../media/image140.png"/><Relationship Id="rId25" Type="http://schemas.openxmlformats.org/officeDocument/2006/relationships/image" Target="../media/image148.png"/><Relationship Id="rId2" Type="http://schemas.openxmlformats.org/officeDocument/2006/relationships/image" Target="../media/image111.png"/><Relationship Id="rId16" Type="http://schemas.openxmlformats.org/officeDocument/2006/relationships/image" Target="../media/image139.png"/><Relationship Id="rId20" Type="http://schemas.openxmlformats.org/officeDocument/2006/relationships/image" Target="../media/image143.png"/><Relationship Id="rId29" Type="http://schemas.openxmlformats.org/officeDocument/2006/relationships/image" Target="../media/image15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0.png"/><Relationship Id="rId11" Type="http://schemas.openxmlformats.org/officeDocument/2006/relationships/image" Target="../media/image134.png"/><Relationship Id="rId24" Type="http://schemas.openxmlformats.org/officeDocument/2006/relationships/image" Target="../media/image147.png"/><Relationship Id="rId32" Type="http://schemas.openxmlformats.org/officeDocument/2006/relationships/image" Target="../media/image155.png"/><Relationship Id="rId5" Type="http://schemas.openxmlformats.org/officeDocument/2006/relationships/image" Target="../media/image129.png"/><Relationship Id="rId15" Type="http://schemas.openxmlformats.org/officeDocument/2006/relationships/image" Target="../media/image138.png"/><Relationship Id="rId23" Type="http://schemas.openxmlformats.org/officeDocument/2006/relationships/image" Target="../media/image146.png"/><Relationship Id="rId28" Type="http://schemas.openxmlformats.org/officeDocument/2006/relationships/image" Target="../media/image151.png"/><Relationship Id="rId10" Type="http://schemas.openxmlformats.org/officeDocument/2006/relationships/image" Target="../media/image85.png"/><Relationship Id="rId19" Type="http://schemas.openxmlformats.org/officeDocument/2006/relationships/image" Target="../media/image142.png"/><Relationship Id="rId31" Type="http://schemas.openxmlformats.org/officeDocument/2006/relationships/image" Target="../media/image154.png"/><Relationship Id="rId4" Type="http://schemas.openxmlformats.org/officeDocument/2006/relationships/image" Target="../media/image128.png"/><Relationship Id="rId9" Type="http://schemas.openxmlformats.org/officeDocument/2006/relationships/image" Target="../media/image133.png"/><Relationship Id="rId14" Type="http://schemas.openxmlformats.org/officeDocument/2006/relationships/image" Target="../media/image137.png"/><Relationship Id="rId22" Type="http://schemas.openxmlformats.org/officeDocument/2006/relationships/image" Target="../media/image145.png"/><Relationship Id="rId27" Type="http://schemas.openxmlformats.org/officeDocument/2006/relationships/image" Target="../media/image150.png"/><Relationship Id="rId30" Type="http://schemas.openxmlformats.org/officeDocument/2006/relationships/image" Target="../media/image15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7.png"/><Relationship Id="rId2" Type="http://schemas.openxmlformats.org/officeDocument/2006/relationships/image" Target="../media/image15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13" Type="http://schemas.openxmlformats.org/officeDocument/2006/relationships/image" Target="../media/image34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12" Type="http://schemas.openxmlformats.org/officeDocument/2006/relationships/image" Target="../media/image33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11" Type="http://schemas.openxmlformats.org/officeDocument/2006/relationships/image" Target="../media/image32.png"/><Relationship Id="rId5" Type="http://schemas.openxmlformats.org/officeDocument/2006/relationships/image" Target="../media/image26.png"/><Relationship Id="rId15" Type="http://schemas.openxmlformats.org/officeDocument/2006/relationships/image" Target="../media/image36.png"/><Relationship Id="rId10" Type="http://schemas.openxmlformats.org/officeDocument/2006/relationships/image" Target="../media/image31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Relationship Id="rId14" Type="http://schemas.openxmlformats.org/officeDocument/2006/relationships/image" Target="../media/image3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13" Type="http://schemas.openxmlformats.org/officeDocument/2006/relationships/image" Target="../media/image47.png"/><Relationship Id="rId3" Type="http://schemas.openxmlformats.org/officeDocument/2006/relationships/image" Target="../media/image28.png"/><Relationship Id="rId7" Type="http://schemas.openxmlformats.org/officeDocument/2006/relationships/image" Target="../media/image41.png"/><Relationship Id="rId12" Type="http://schemas.openxmlformats.org/officeDocument/2006/relationships/image" Target="../media/image46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11" Type="http://schemas.openxmlformats.org/officeDocument/2006/relationships/image" Target="../media/image45.png"/><Relationship Id="rId5" Type="http://schemas.openxmlformats.org/officeDocument/2006/relationships/image" Target="../media/image39.png"/><Relationship Id="rId10" Type="http://schemas.openxmlformats.org/officeDocument/2006/relationships/image" Target="../media/image44.png"/><Relationship Id="rId4" Type="http://schemas.openxmlformats.org/officeDocument/2006/relationships/image" Target="../media/image38.png"/><Relationship Id="rId9" Type="http://schemas.openxmlformats.org/officeDocument/2006/relationships/image" Target="../media/image4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13" Type="http://schemas.openxmlformats.org/officeDocument/2006/relationships/image" Target="../media/image59.png"/><Relationship Id="rId3" Type="http://schemas.openxmlformats.org/officeDocument/2006/relationships/image" Target="../media/image49.png"/><Relationship Id="rId7" Type="http://schemas.openxmlformats.org/officeDocument/2006/relationships/image" Target="../media/image53.png"/><Relationship Id="rId12" Type="http://schemas.openxmlformats.org/officeDocument/2006/relationships/image" Target="../media/image58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.png"/><Relationship Id="rId11" Type="http://schemas.openxmlformats.org/officeDocument/2006/relationships/image" Target="../media/image57.png"/><Relationship Id="rId5" Type="http://schemas.openxmlformats.org/officeDocument/2006/relationships/image" Target="../media/image51.png"/><Relationship Id="rId10" Type="http://schemas.openxmlformats.org/officeDocument/2006/relationships/image" Target="../media/image56.png"/><Relationship Id="rId4" Type="http://schemas.openxmlformats.org/officeDocument/2006/relationships/image" Target="../media/image50.png"/><Relationship Id="rId9" Type="http://schemas.openxmlformats.org/officeDocument/2006/relationships/image" Target="../media/image55.png"/><Relationship Id="rId14" Type="http://schemas.openxmlformats.org/officeDocument/2006/relationships/image" Target="../media/image6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png"/><Relationship Id="rId13" Type="http://schemas.openxmlformats.org/officeDocument/2006/relationships/image" Target="../media/image72.png"/><Relationship Id="rId18" Type="http://schemas.openxmlformats.org/officeDocument/2006/relationships/image" Target="../media/image77.png"/><Relationship Id="rId3" Type="http://schemas.openxmlformats.org/officeDocument/2006/relationships/image" Target="../media/image62.png"/><Relationship Id="rId21" Type="http://schemas.openxmlformats.org/officeDocument/2006/relationships/image" Target="../media/image80.png"/><Relationship Id="rId7" Type="http://schemas.openxmlformats.org/officeDocument/2006/relationships/image" Target="../media/image66.png"/><Relationship Id="rId12" Type="http://schemas.openxmlformats.org/officeDocument/2006/relationships/image" Target="../media/image71.png"/><Relationship Id="rId17" Type="http://schemas.openxmlformats.org/officeDocument/2006/relationships/image" Target="../media/image76.png"/><Relationship Id="rId2" Type="http://schemas.openxmlformats.org/officeDocument/2006/relationships/image" Target="../media/image61.png"/><Relationship Id="rId16" Type="http://schemas.openxmlformats.org/officeDocument/2006/relationships/image" Target="../media/image75.png"/><Relationship Id="rId20" Type="http://schemas.openxmlformats.org/officeDocument/2006/relationships/image" Target="../media/image7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5.png"/><Relationship Id="rId11" Type="http://schemas.openxmlformats.org/officeDocument/2006/relationships/image" Target="../media/image70.png"/><Relationship Id="rId24" Type="http://schemas.openxmlformats.org/officeDocument/2006/relationships/image" Target="../media/image83.png"/><Relationship Id="rId5" Type="http://schemas.openxmlformats.org/officeDocument/2006/relationships/image" Target="../media/image64.png"/><Relationship Id="rId15" Type="http://schemas.openxmlformats.org/officeDocument/2006/relationships/image" Target="../media/image74.png"/><Relationship Id="rId23" Type="http://schemas.openxmlformats.org/officeDocument/2006/relationships/image" Target="../media/image82.png"/><Relationship Id="rId10" Type="http://schemas.openxmlformats.org/officeDocument/2006/relationships/image" Target="../media/image69.png"/><Relationship Id="rId19" Type="http://schemas.openxmlformats.org/officeDocument/2006/relationships/image" Target="../media/image78.png"/><Relationship Id="rId4" Type="http://schemas.openxmlformats.org/officeDocument/2006/relationships/image" Target="../media/image63.png"/><Relationship Id="rId9" Type="http://schemas.openxmlformats.org/officeDocument/2006/relationships/image" Target="../media/image68.png"/><Relationship Id="rId14" Type="http://schemas.openxmlformats.org/officeDocument/2006/relationships/image" Target="../media/image73.png"/><Relationship Id="rId22" Type="http://schemas.openxmlformats.org/officeDocument/2006/relationships/image" Target="../media/image8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0.png"/><Relationship Id="rId13" Type="http://schemas.openxmlformats.org/officeDocument/2006/relationships/image" Target="../media/image95.png"/><Relationship Id="rId3" Type="http://schemas.openxmlformats.org/officeDocument/2006/relationships/image" Target="../media/image85.png"/><Relationship Id="rId7" Type="http://schemas.openxmlformats.org/officeDocument/2006/relationships/image" Target="../media/image89.png"/><Relationship Id="rId12" Type="http://schemas.openxmlformats.org/officeDocument/2006/relationships/image" Target="../media/image94.png"/><Relationship Id="rId2" Type="http://schemas.openxmlformats.org/officeDocument/2006/relationships/image" Target="../media/image84.png"/><Relationship Id="rId16" Type="http://schemas.openxmlformats.org/officeDocument/2006/relationships/image" Target="../media/image9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8.png"/><Relationship Id="rId11" Type="http://schemas.openxmlformats.org/officeDocument/2006/relationships/image" Target="../media/image93.png"/><Relationship Id="rId5" Type="http://schemas.openxmlformats.org/officeDocument/2006/relationships/image" Target="../media/image87.png"/><Relationship Id="rId15" Type="http://schemas.openxmlformats.org/officeDocument/2006/relationships/image" Target="../media/image97.png"/><Relationship Id="rId10" Type="http://schemas.openxmlformats.org/officeDocument/2006/relationships/image" Target="../media/image92.png"/><Relationship Id="rId4" Type="http://schemas.openxmlformats.org/officeDocument/2006/relationships/image" Target="../media/image86.png"/><Relationship Id="rId9" Type="http://schemas.openxmlformats.org/officeDocument/2006/relationships/image" Target="../media/image91.png"/><Relationship Id="rId14" Type="http://schemas.openxmlformats.org/officeDocument/2006/relationships/image" Target="../media/image9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4.png"/><Relationship Id="rId13" Type="http://schemas.openxmlformats.org/officeDocument/2006/relationships/image" Target="../media/image108.png"/><Relationship Id="rId3" Type="http://schemas.openxmlformats.org/officeDocument/2006/relationships/image" Target="../media/image99.png"/><Relationship Id="rId7" Type="http://schemas.openxmlformats.org/officeDocument/2006/relationships/image" Target="../media/image103.png"/><Relationship Id="rId12" Type="http://schemas.openxmlformats.org/officeDocument/2006/relationships/image" Target="../media/image107.png"/><Relationship Id="rId2" Type="http://schemas.openxmlformats.org/officeDocument/2006/relationships/image" Target="../media/image8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2.png"/><Relationship Id="rId11" Type="http://schemas.openxmlformats.org/officeDocument/2006/relationships/image" Target="../media/image106.png"/><Relationship Id="rId5" Type="http://schemas.openxmlformats.org/officeDocument/2006/relationships/image" Target="../media/image101.png"/><Relationship Id="rId15" Type="http://schemas.openxmlformats.org/officeDocument/2006/relationships/image" Target="../media/image110.png"/><Relationship Id="rId10" Type="http://schemas.openxmlformats.org/officeDocument/2006/relationships/image" Target="../media/image85.png"/><Relationship Id="rId4" Type="http://schemas.openxmlformats.org/officeDocument/2006/relationships/image" Target="../media/image100.png"/><Relationship Id="rId9" Type="http://schemas.openxmlformats.org/officeDocument/2006/relationships/image" Target="../media/image105.png"/><Relationship Id="rId14" Type="http://schemas.openxmlformats.org/officeDocument/2006/relationships/image" Target="../media/image10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7.png"/><Relationship Id="rId13" Type="http://schemas.openxmlformats.org/officeDocument/2006/relationships/image" Target="../media/image121.png"/><Relationship Id="rId18" Type="http://schemas.openxmlformats.org/officeDocument/2006/relationships/image" Target="../media/image126.png"/><Relationship Id="rId3" Type="http://schemas.openxmlformats.org/officeDocument/2006/relationships/image" Target="../media/image112.png"/><Relationship Id="rId7" Type="http://schemas.openxmlformats.org/officeDocument/2006/relationships/image" Target="../media/image116.png"/><Relationship Id="rId12" Type="http://schemas.openxmlformats.org/officeDocument/2006/relationships/image" Target="../media/image120.png"/><Relationship Id="rId17" Type="http://schemas.openxmlformats.org/officeDocument/2006/relationships/image" Target="../media/image125.png"/><Relationship Id="rId2" Type="http://schemas.openxmlformats.org/officeDocument/2006/relationships/image" Target="../media/image111.png"/><Relationship Id="rId16" Type="http://schemas.openxmlformats.org/officeDocument/2006/relationships/image" Target="../media/image1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5.png"/><Relationship Id="rId11" Type="http://schemas.openxmlformats.org/officeDocument/2006/relationships/image" Target="../media/image119.png"/><Relationship Id="rId5" Type="http://schemas.openxmlformats.org/officeDocument/2006/relationships/image" Target="../media/image114.png"/><Relationship Id="rId15" Type="http://schemas.openxmlformats.org/officeDocument/2006/relationships/image" Target="../media/image123.png"/><Relationship Id="rId10" Type="http://schemas.openxmlformats.org/officeDocument/2006/relationships/image" Target="../media/image85.png"/><Relationship Id="rId4" Type="http://schemas.openxmlformats.org/officeDocument/2006/relationships/image" Target="../media/image113.png"/><Relationship Id="rId9" Type="http://schemas.openxmlformats.org/officeDocument/2006/relationships/image" Target="../media/image118.png"/><Relationship Id="rId14" Type="http://schemas.openxmlformats.org/officeDocument/2006/relationships/image" Target="../media/image1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81000"/>
            <a:ext cx="3228975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723900"/>
            <a:ext cx="14097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104900"/>
            <a:ext cx="155257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964" y="1466850"/>
            <a:ext cx="57531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964" y="1851747"/>
            <a:ext cx="3190875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87" y="2299422"/>
            <a:ext cx="301942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5293" y="765463"/>
            <a:ext cx="1960803" cy="1764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87" y="3038475"/>
            <a:ext cx="3705225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296" y="3475283"/>
            <a:ext cx="4562475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87" y="4074016"/>
            <a:ext cx="319087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282" y="2664403"/>
            <a:ext cx="1810441" cy="1820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671" y="4687036"/>
            <a:ext cx="4610100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5382361"/>
            <a:ext cx="312420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1377" y="5820511"/>
            <a:ext cx="1209675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2063" y="4613477"/>
            <a:ext cx="1871901" cy="1810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971" y="3930708"/>
            <a:ext cx="1447800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6202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9"/>
          <p:cNvSpPr>
            <a:spLocks noChangeShapeType="1"/>
          </p:cNvSpPr>
          <p:nvPr/>
        </p:nvSpPr>
        <p:spPr bwMode="auto">
          <a:xfrm>
            <a:off x="4779818" y="304800"/>
            <a:ext cx="0" cy="3429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125" y="304800"/>
            <a:ext cx="4333875" cy="2609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685800"/>
            <a:ext cx="22002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990600"/>
            <a:ext cx="1333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4525" y="1205779"/>
            <a:ext cx="876300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1225" y="1901104"/>
            <a:ext cx="2095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9725" y="2167372"/>
            <a:ext cx="13525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8405" y="2472172"/>
            <a:ext cx="17145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6012" y="2562225"/>
            <a:ext cx="1609725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5950" y="5663043"/>
            <a:ext cx="904875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5017" y="2914650"/>
            <a:ext cx="1209675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0" y="3267507"/>
            <a:ext cx="16192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1" name="Picture 1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312" y="3352799"/>
            <a:ext cx="1495425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2" name="Picture 1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1944" y="3657166"/>
            <a:ext cx="150495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3" name="Picture 13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260" y="4091418"/>
            <a:ext cx="1714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4" name="Picture 14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2726" y="4367643"/>
            <a:ext cx="95250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5" name="Picture 15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4805793"/>
            <a:ext cx="161925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6" name="Picture 16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2675" y="4747343"/>
            <a:ext cx="2552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Line 9"/>
          <p:cNvSpPr>
            <a:spLocks noChangeShapeType="1"/>
          </p:cNvSpPr>
          <p:nvPr/>
        </p:nvSpPr>
        <p:spPr bwMode="auto">
          <a:xfrm>
            <a:off x="4810125" y="3443718"/>
            <a:ext cx="0" cy="3429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37" name="Picture 17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2" y="5158218"/>
            <a:ext cx="365760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8" name="Picture 18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7" y="5931907"/>
            <a:ext cx="3962400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9" name="Picture 19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577" y="6280438"/>
            <a:ext cx="19431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40" name="Picture 20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956213"/>
            <a:ext cx="299085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41" name="Picture 21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3084" y="3381373"/>
            <a:ext cx="126682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42" name="Picture 22"/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352799"/>
            <a:ext cx="184785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43" name="Picture 23"/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5429" y="3761072"/>
            <a:ext cx="3914775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44" name="Picture 24"/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875" y="4106569"/>
            <a:ext cx="142875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45" name="Picture 25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5375" y="4506619"/>
            <a:ext cx="257175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46" name="Picture 26"/>
          <p:cNvPicPr>
            <a:picLocks noChangeAspect="1" noChangeArrowheads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875" y="4777217"/>
            <a:ext cx="1628775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47" name="Picture 27"/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875" y="5130075"/>
            <a:ext cx="1590675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48" name="Picture 28"/>
          <p:cNvPicPr>
            <a:picLocks noChangeAspect="1" noChangeArrowheads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5429" y="5549175"/>
            <a:ext cx="21717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49" name="Picture 29"/>
          <p:cNvPicPr>
            <a:picLocks noChangeAspect="1" noChangeArrowheads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850" y="5945759"/>
            <a:ext cx="179070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50" name="Picture 30"/>
          <p:cNvPicPr>
            <a:picLocks noChangeAspect="1" noChangeArrowheads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550" y="6155744"/>
            <a:ext cx="184785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7541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57200"/>
            <a:ext cx="21050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914400"/>
            <a:ext cx="7410450" cy="265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585730"/>
            <a:ext cx="756285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77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23431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745" y="628650"/>
            <a:ext cx="6943725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745" y="1000125"/>
            <a:ext cx="64008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381" y="1333500"/>
            <a:ext cx="7343775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27" y="2133600"/>
            <a:ext cx="119062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381" y="2492086"/>
            <a:ext cx="7286625" cy="194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8156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4157"/>
            <a:ext cx="2691816" cy="263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609600"/>
            <a:ext cx="274320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048000"/>
            <a:ext cx="9144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5025" y="997914"/>
            <a:ext cx="180975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4475" y="1247968"/>
            <a:ext cx="1990725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450" y="1733743"/>
            <a:ext cx="209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7546" y="1640658"/>
            <a:ext cx="217170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2573" y="2145483"/>
            <a:ext cx="21336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Line 9"/>
          <p:cNvSpPr>
            <a:spLocks noChangeShapeType="1"/>
          </p:cNvSpPr>
          <p:nvPr/>
        </p:nvSpPr>
        <p:spPr bwMode="auto">
          <a:xfrm>
            <a:off x="5105400" y="209044"/>
            <a:ext cx="0" cy="3429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962" y="3610575"/>
            <a:ext cx="2552700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4475" y="4009040"/>
            <a:ext cx="215265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6248" y="4447190"/>
            <a:ext cx="2152650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8287" y="4900926"/>
            <a:ext cx="215265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2171" y="5243826"/>
            <a:ext cx="326707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9266" y="5715000"/>
            <a:ext cx="328612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9744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914400"/>
            <a:ext cx="264795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25" y="1312718"/>
            <a:ext cx="209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650" y="1555605"/>
            <a:ext cx="1752600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5782" y="1984230"/>
            <a:ext cx="209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1923" y="2041380"/>
            <a:ext cx="215265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1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1923" y="2458509"/>
            <a:ext cx="2143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1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764164"/>
            <a:ext cx="2945391" cy="2954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4836102" y="694459"/>
            <a:ext cx="0" cy="3429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252" y="3233738"/>
            <a:ext cx="2533650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702" y="3624263"/>
            <a:ext cx="2190750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066310"/>
            <a:ext cx="221932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49" y="4561610"/>
            <a:ext cx="21812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252" y="4945641"/>
            <a:ext cx="4133850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800" y="5400675"/>
            <a:ext cx="330517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0769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9"/>
          <p:cNvSpPr>
            <a:spLocks noChangeShapeType="1"/>
          </p:cNvSpPr>
          <p:nvPr/>
        </p:nvSpPr>
        <p:spPr bwMode="auto">
          <a:xfrm>
            <a:off x="4876800" y="457200"/>
            <a:ext cx="0" cy="3429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57200"/>
            <a:ext cx="3267075" cy="315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713" y="609600"/>
            <a:ext cx="22955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009650"/>
            <a:ext cx="180975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5012" y="1246475"/>
            <a:ext cx="104775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499" y="2171700"/>
            <a:ext cx="162877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876425"/>
            <a:ext cx="180975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9097" y="2497282"/>
            <a:ext cx="180975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0072" y="2497282"/>
            <a:ext cx="981075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8857" y="2910321"/>
            <a:ext cx="1838325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793" y="3609975"/>
            <a:ext cx="27813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412" y="3934258"/>
            <a:ext cx="19812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355" y="4358987"/>
            <a:ext cx="17526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458" y="4854287"/>
            <a:ext cx="2524125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5" name="Picture 1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55" y="5292437"/>
            <a:ext cx="19812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6" name="Picture 14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0964" y="5463887"/>
            <a:ext cx="21145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9150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9"/>
          <p:cNvSpPr>
            <a:spLocks noChangeShapeType="1"/>
          </p:cNvSpPr>
          <p:nvPr/>
        </p:nvSpPr>
        <p:spPr bwMode="auto">
          <a:xfrm>
            <a:off x="4876800" y="457200"/>
            <a:ext cx="0" cy="3429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9146" y="803564"/>
            <a:ext cx="3783213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258" y="457200"/>
            <a:ext cx="24479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819150"/>
            <a:ext cx="23812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9299" y="1152525"/>
            <a:ext cx="1228725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0954" y="1562100"/>
            <a:ext cx="238125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326" y="1771218"/>
            <a:ext cx="14859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2725" y="1861705"/>
            <a:ext cx="1619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151" y="2280805"/>
            <a:ext cx="238125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8024" y="2318905"/>
            <a:ext cx="238125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1323" y="2342717"/>
            <a:ext cx="1276350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217" y="2762250"/>
            <a:ext cx="1362075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2812" y="2312411"/>
            <a:ext cx="183832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3187" y="2814638"/>
            <a:ext cx="1838325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5423" y="3496541"/>
            <a:ext cx="218122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3051" y="3224213"/>
            <a:ext cx="238125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326" y="3932093"/>
            <a:ext cx="1704975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491" y="4287116"/>
            <a:ext cx="509587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435" y="4724400"/>
            <a:ext cx="327660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326" y="5162550"/>
            <a:ext cx="238125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392" y="5567363"/>
            <a:ext cx="329565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491" y="5795530"/>
            <a:ext cx="26860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392" y="6172200"/>
            <a:ext cx="3552825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Line 9"/>
          <p:cNvSpPr>
            <a:spLocks noChangeShapeType="1"/>
          </p:cNvSpPr>
          <p:nvPr/>
        </p:nvSpPr>
        <p:spPr bwMode="auto">
          <a:xfrm>
            <a:off x="4474585" y="4759686"/>
            <a:ext cx="0" cy="20716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4302" y="4714875"/>
            <a:ext cx="2076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6648" y="5192424"/>
            <a:ext cx="30194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6648" y="5619317"/>
            <a:ext cx="2047875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7" name="Picture 23"/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9221" y="6040582"/>
            <a:ext cx="4371975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0954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7515225" cy="225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Line 9"/>
          <p:cNvSpPr>
            <a:spLocks noChangeShapeType="1"/>
          </p:cNvSpPr>
          <p:nvPr/>
        </p:nvSpPr>
        <p:spPr bwMode="auto">
          <a:xfrm>
            <a:off x="4946073" y="1981200"/>
            <a:ext cx="0" cy="3429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743200"/>
            <a:ext cx="904875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6737" y="4405745"/>
            <a:ext cx="2628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9514" y="4733925"/>
            <a:ext cx="266700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7274" y="4972914"/>
            <a:ext cx="16478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0150" y="1771650"/>
            <a:ext cx="4133850" cy="249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9514" y="5372964"/>
            <a:ext cx="200025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3024" y="5630139"/>
            <a:ext cx="272415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3024" y="6033653"/>
            <a:ext cx="1943100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87" y="3205162"/>
            <a:ext cx="2562225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652837"/>
            <a:ext cx="3429000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119562"/>
            <a:ext cx="1876425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37" y="4558145"/>
            <a:ext cx="196215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4" name="Picture 16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509" y="4901045"/>
            <a:ext cx="3057525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5" name="Picture 17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509" y="5338328"/>
            <a:ext cx="3181350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6630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9368" y="304800"/>
            <a:ext cx="4133850" cy="249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Line 9"/>
          <p:cNvSpPr>
            <a:spLocks noChangeShapeType="1"/>
          </p:cNvSpPr>
          <p:nvPr/>
        </p:nvSpPr>
        <p:spPr bwMode="auto">
          <a:xfrm>
            <a:off x="4946073" y="304800"/>
            <a:ext cx="0" cy="3429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609600"/>
            <a:ext cx="26765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9324" y="971550"/>
            <a:ext cx="21907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061" y="1304925"/>
            <a:ext cx="1590675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8361" y="1743075"/>
            <a:ext cx="161925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286" y="1676400"/>
            <a:ext cx="259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153" y="2084677"/>
            <a:ext cx="196215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036" y="3733800"/>
            <a:ext cx="231457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114675"/>
            <a:ext cx="904875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710" y="4067175"/>
            <a:ext cx="2619375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710" y="4505325"/>
            <a:ext cx="1914525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937414"/>
            <a:ext cx="1971675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710" y="5356514"/>
            <a:ext cx="293370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5" name="Picture 13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88" y="5769986"/>
            <a:ext cx="317182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8765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9"/>
          <p:cNvSpPr>
            <a:spLocks noChangeShapeType="1"/>
          </p:cNvSpPr>
          <p:nvPr/>
        </p:nvSpPr>
        <p:spPr bwMode="auto">
          <a:xfrm>
            <a:off x="4779818" y="304800"/>
            <a:ext cx="0" cy="3429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125" y="304800"/>
            <a:ext cx="4333875" cy="2609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077" y="609600"/>
            <a:ext cx="27051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029566"/>
            <a:ext cx="190500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302" y="1314018"/>
            <a:ext cx="1076325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2489" y="1395847"/>
            <a:ext cx="1095375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114" y="1748272"/>
            <a:ext cx="1333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826" y="1762559"/>
            <a:ext cx="1333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834" y="2055236"/>
            <a:ext cx="208597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7030" y="2085976"/>
            <a:ext cx="2028825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0513" y="2914650"/>
            <a:ext cx="904875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3429000"/>
            <a:ext cx="35052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302" y="3733800"/>
            <a:ext cx="3924300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8" name="Picture 1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575" y="4200525"/>
            <a:ext cx="306705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9" name="Picture 1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864" y="4551218"/>
            <a:ext cx="390525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0" name="Picture 14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452" y="4991100"/>
            <a:ext cx="23717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1" name="Picture 15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514" y="5353050"/>
            <a:ext cx="18002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2" name="Picture 16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150" y="5715000"/>
            <a:ext cx="165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3" name="Picture 17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302" y="6172200"/>
            <a:ext cx="2276475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9275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0</Words>
  <Application>Microsoft Office PowerPoint</Application>
  <PresentationFormat>On-screen Show (4:3)</PresentationFormat>
  <Paragraphs>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21</cp:revision>
  <dcterms:created xsi:type="dcterms:W3CDTF">2020-04-22T09:25:57Z</dcterms:created>
  <dcterms:modified xsi:type="dcterms:W3CDTF">2020-04-23T02:34:51Z</dcterms:modified>
</cp:coreProperties>
</file>