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audio1.wav" ContentType="audio/x-wav"/>
  <Override PartName="/ppt/media/audio2.wav" ContentType="audio/x-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7"/>
  </p:handoutMasterIdLst>
  <p:sldIdLst>
    <p:sldId id="258" r:id="rId2"/>
    <p:sldId id="275" r:id="rId3"/>
    <p:sldId id="256" r:id="rId4"/>
    <p:sldId id="257" r:id="rId5"/>
    <p:sldId id="259" r:id="rId6"/>
    <p:sldId id="260" r:id="rId7"/>
    <p:sldId id="261" r:id="rId8"/>
    <p:sldId id="262" r:id="rId9"/>
    <p:sldId id="263" r:id="rId10"/>
    <p:sldId id="265" r:id="rId11"/>
    <p:sldId id="270" r:id="rId12"/>
    <p:sldId id="269" r:id="rId13"/>
    <p:sldId id="271" r:id="rId14"/>
    <p:sldId id="272" r:id="rId15"/>
    <p:sldId id="274" r:id="rId16"/>
  </p:sldIdLst>
  <p:sldSz cx="12192000" cy="6858000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434" autoAdjust="0"/>
  </p:normalViewPr>
  <p:slideViewPr>
    <p:cSldViewPr snapToGrid="0">
      <p:cViewPr varScale="1">
        <p:scale>
          <a:sx n="67" d="100"/>
          <a:sy n="67" d="100"/>
        </p:scale>
        <p:origin x="-864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DC37D7-F556-4881-B691-B6F9A6BF23B3}" type="datetimeFigureOut">
              <a:rPr lang="en-US" smtClean="0"/>
              <a:t>3/10/2019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444629-4CEB-453E-BC42-87B9FFAE6A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4712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E67DD-826B-4B6F-BE9C-BB7193534146}" type="datetimeFigureOut">
              <a:rPr lang="en-US" smtClean="0"/>
              <a:t>3/10/2019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79664-DC26-4BC2-B0B2-AB9836D4E5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284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E67DD-826B-4B6F-BE9C-BB7193534146}" type="datetimeFigureOut">
              <a:rPr lang="en-US" smtClean="0"/>
              <a:t>3/10/2019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79664-DC26-4BC2-B0B2-AB9836D4E5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086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E67DD-826B-4B6F-BE9C-BB7193534146}" type="datetimeFigureOut">
              <a:rPr lang="en-US" smtClean="0"/>
              <a:t>3/10/2019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79664-DC26-4BC2-B0B2-AB9836D4E5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8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E67DD-826B-4B6F-BE9C-BB7193534146}" type="datetimeFigureOut">
              <a:rPr lang="en-US" smtClean="0"/>
              <a:t>3/10/2019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79664-DC26-4BC2-B0B2-AB9836D4E5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853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E67DD-826B-4B6F-BE9C-BB7193534146}" type="datetimeFigureOut">
              <a:rPr lang="en-US" smtClean="0"/>
              <a:t>3/10/2019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79664-DC26-4BC2-B0B2-AB9836D4E5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069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E67DD-826B-4B6F-BE9C-BB7193534146}" type="datetimeFigureOut">
              <a:rPr lang="en-US" smtClean="0"/>
              <a:t>3/10/2019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79664-DC26-4BC2-B0B2-AB9836D4E5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185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E67DD-826B-4B6F-BE9C-BB7193534146}" type="datetimeFigureOut">
              <a:rPr lang="en-US" smtClean="0"/>
              <a:t>3/10/2019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79664-DC26-4BC2-B0B2-AB9836D4E5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924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E67DD-826B-4B6F-BE9C-BB7193534146}" type="datetimeFigureOut">
              <a:rPr lang="en-US" smtClean="0"/>
              <a:t>3/10/2019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79664-DC26-4BC2-B0B2-AB9836D4E5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093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E67DD-826B-4B6F-BE9C-BB7193534146}" type="datetimeFigureOut">
              <a:rPr lang="en-US" smtClean="0"/>
              <a:t>3/10/2019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79664-DC26-4BC2-B0B2-AB9836D4E5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235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E67DD-826B-4B6F-BE9C-BB7193534146}" type="datetimeFigureOut">
              <a:rPr lang="en-US" smtClean="0"/>
              <a:t>3/10/2019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79664-DC26-4BC2-B0B2-AB9836D4E5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890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E67DD-826B-4B6F-BE9C-BB7193534146}" type="datetimeFigureOut">
              <a:rPr lang="en-US" smtClean="0"/>
              <a:t>3/10/2019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79664-DC26-4BC2-B0B2-AB9836D4E5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235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6E67DD-826B-4B6F-BE9C-BB7193534146}" type="datetimeFigureOut">
              <a:rPr lang="en-US" smtClean="0"/>
              <a:t>3/10/2019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979664-DC26-4BC2-B0B2-AB9836D4E5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855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19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slide" Target="slide10.xml"/><Relationship Id="rId18" Type="http://schemas.openxmlformats.org/officeDocument/2006/relationships/image" Target="../media/image11.gif"/><Relationship Id="rId3" Type="http://schemas.openxmlformats.org/officeDocument/2006/relationships/audio" Target="../media/media1.WAV"/><Relationship Id="rId7" Type="http://schemas.openxmlformats.org/officeDocument/2006/relationships/image" Target="../media/image6.png"/><Relationship Id="rId12" Type="http://schemas.openxmlformats.org/officeDocument/2006/relationships/slide" Target="slide5.xml"/><Relationship Id="rId17" Type="http://schemas.openxmlformats.org/officeDocument/2006/relationships/image" Target="../media/image10.gif"/><Relationship Id="rId2" Type="http://schemas.microsoft.com/office/2007/relationships/media" Target="../media/media1.WAV"/><Relationship Id="rId16" Type="http://schemas.openxmlformats.org/officeDocument/2006/relationships/slide" Target="slide8.xml"/><Relationship Id="rId20" Type="http://schemas.openxmlformats.org/officeDocument/2006/relationships/slide" Target="slide11.xml"/><Relationship Id="rId1" Type="http://schemas.openxmlformats.org/officeDocument/2006/relationships/audio" Target="file:///C:\Users\Demon\Downloads\thi%20unit%208\TUYEN%20THI%202\VUIDEHOC.WAV" TargetMode="External"/><Relationship Id="rId6" Type="http://schemas.openxmlformats.org/officeDocument/2006/relationships/image" Target="../media/image5.gif"/><Relationship Id="rId11" Type="http://schemas.openxmlformats.org/officeDocument/2006/relationships/slide" Target="slide6.xml"/><Relationship Id="rId5" Type="http://schemas.openxmlformats.org/officeDocument/2006/relationships/image" Target="../media/image4.png"/><Relationship Id="rId15" Type="http://schemas.openxmlformats.org/officeDocument/2006/relationships/image" Target="../media/image9.wmf"/><Relationship Id="rId10" Type="http://schemas.openxmlformats.org/officeDocument/2006/relationships/slide" Target="slide9.xml"/><Relationship Id="rId19" Type="http://schemas.openxmlformats.org/officeDocument/2006/relationships/image" Target="../media/image12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7.png"/><Relationship Id="rId1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0251"/>
            <a:ext cx="12212782" cy="685859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83929" y="183192"/>
            <a:ext cx="9689707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Chào</a:t>
            </a:r>
            <a:r>
              <a:rPr lang="en-US" sz="6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 </a:t>
            </a:r>
            <a:r>
              <a:rPr lang="en-US" sz="60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mừng</a:t>
            </a:r>
            <a:r>
              <a:rPr lang="en-US" sz="6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 </a:t>
            </a:r>
            <a:r>
              <a:rPr lang="en-US" sz="60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các</a:t>
            </a:r>
            <a:r>
              <a:rPr lang="en-US" sz="6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 </a:t>
            </a:r>
            <a:r>
              <a:rPr lang="en-US" sz="60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thầy</a:t>
            </a:r>
            <a:r>
              <a:rPr lang="en-US" sz="6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 </a:t>
            </a:r>
            <a:r>
              <a:rPr lang="en-US" sz="60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cô</a:t>
            </a:r>
            <a:r>
              <a:rPr lang="en-US" sz="6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 </a:t>
            </a:r>
            <a:r>
              <a:rPr lang="en-US" sz="60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giáo</a:t>
            </a:r>
            <a:r>
              <a:rPr lang="en-US" sz="6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 </a:t>
            </a:r>
          </a:p>
          <a:p>
            <a:pPr algn="ctr"/>
            <a:r>
              <a:rPr lang="en-US" sz="60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về</a:t>
            </a:r>
            <a:r>
              <a:rPr lang="en-US" sz="6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 </a:t>
            </a:r>
            <a:r>
              <a:rPr lang="en-US" sz="60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dự</a:t>
            </a:r>
            <a:r>
              <a:rPr lang="en-US" sz="6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 </a:t>
            </a:r>
            <a:r>
              <a:rPr lang="en-US" sz="60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chuyên</a:t>
            </a:r>
            <a:r>
              <a:rPr lang="en-US" sz="6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 </a:t>
            </a:r>
            <a:r>
              <a:rPr lang="en-US" sz="60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đề</a:t>
            </a:r>
            <a:r>
              <a:rPr lang="en-US" sz="6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 </a:t>
            </a:r>
            <a:r>
              <a:rPr lang="en-US" sz="60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Toán</a:t>
            </a:r>
            <a:r>
              <a:rPr lang="en-US" sz="6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 </a:t>
            </a:r>
          </a:p>
          <a:p>
            <a:pPr algn="ctr"/>
            <a:r>
              <a:rPr lang="en-US" sz="60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lớp</a:t>
            </a:r>
            <a:r>
              <a:rPr lang="en-US" sz="6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 7E</a:t>
            </a:r>
            <a:endParaRPr lang="en-US" sz="6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93518" y="5086133"/>
            <a:ext cx="5083636" cy="120032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</a:rPr>
              <a:t>Giáo viên: Đặng Thúy Vân</a:t>
            </a:r>
          </a:p>
          <a:p>
            <a:pPr algn="ctr"/>
            <a:r>
              <a:rPr lang="en-US" sz="3600" b="1" smtClean="0">
                <a:solidFill>
                  <a:srgbClr val="FF0000"/>
                </a:solidFill>
              </a:rPr>
              <a:t>Trường THCS Phú Thị</a:t>
            </a:r>
            <a:endParaRPr lang="en-US" sz="36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8434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50" autoRev="1" fill="remov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" dur="250" autoRev="1" fill="remov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50" autoRev="1" fill="remov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mph" presetSubtype="0" fill="remove" nodeType="withEffect">
                                  <p:stCondLst>
                                    <p:cond delay="25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50" autoRev="1" fill="remov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7" dur="250" autoRev="1" fill="remov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" dur="250" autoRev="1" fill="remov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autoRev="1" fill="remov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K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601578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6529138" y="2952602"/>
            <a:ext cx="2165684" cy="1106905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endParaRPr lang="en-US" sz="44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2791327" y="2952602"/>
            <a:ext cx="2165684" cy="1106905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4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4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6529138" y="2928642"/>
            <a:ext cx="2165684" cy="1106905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endParaRPr lang="en-US" sz="44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4189" y="931504"/>
            <a:ext cx="105156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sole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2727" y="3186446"/>
            <a:ext cx="4151934" cy="3535196"/>
          </a:xfrm>
          <a:prstGeom prst="rect">
            <a:avLst/>
          </a:prstGeom>
        </p:spPr>
      </p:pic>
      <p:sp>
        <p:nvSpPr>
          <p:cNvPr id="8" name="Action Button: Back or Previous 7">
            <a:hlinkClick r:id="rId4" action="ppaction://hlinksldjump" highlightClick="1"/>
          </p:cNvPr>
          <p:cNvSpPr/>
          <p:nvPr/>
        </p:nvSpPr>
        <p:spPr>
          <a:xfrm>
            <a:off x="0" y="5964071"/>
            <a:ext cx="627797" cy="388961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402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Oval 2"/>
          <p:cNvSpPr>
            <a:spLocks noChangeArrowheads="1"/>
          </p:cNvSpPr>
          <p:nvPr/>
        </p:nvSpPr>
        <p:spPr bwMode="auto">
          <a:xfrm>
            <a:off x="6383338" y="3213100"/>
            <a:ext cx="152400" cy="152400"/>
          </a:xfrm>
          <a:prstGeom prst="ellipse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1040430" y="427385"/>
            <a:ext cx="9536468" cy="1077218"/>
          </a:xfrm>
          <a:prstGeom prst="rect">
            <a:avLst/>
          </a:prstGeom>
          <a:gradFill rotWithShape="0">
            <a:gsLst>
              <a:gs pos="0">
                <a:srgbClr val="FFCCFF">
                  <a:gamma/>
                  <a:tint val="0"/>
                  <a:invGamma/>
                </a:srgbClr>
              </a:gs>
              <a:gs pos="50000">
                <a:srgbClr val="FFCCFF"/>
              </a:gs>
              <a:gs pos="100000">
                <a:srgbClr val="FFCCFF">
                  <a:gamma/>
                  <a:tint val="0"/>
                  <a:invGamma/>
                </a:srgbClr>
              </a:gs>
            </a:gsLst>
            <a:lin ang="5400000" scaled="1"/>
          </a:gradFill>
          <a:ln w="28575">
            <a:solidFill>
              <a:srgbClr val="FF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altLang="en-US" sz="32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3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3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 </a:t>
            </a:r>
            <a:r>
              <a:rPr lang="en-US" altLang="en-US" sz="32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sz="3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 mm . </a:t>
            </a:r>
            <a:r>
              <a:rPr lang="en-US" altLang="en-US" sz="32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3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3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3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altLang="en-US" sz="3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altLang="en-US" sz="3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3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3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altLang="en-US" sz="3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altLang="en-US" sz="3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3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3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2025650" y="4165950"/>
            <a:ext cx="3200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u="sng" dirty="0" err="1">
                <a:latin typeface="VNI-Times" pitchFamily="2" charset="0"/>
              </a:rPr>
              <a:t>Caùch</a:t>
            </a:r>
            <a:r>
              <a:rPr lang="en-US" altLang="en-US" sz="2400" b="1" u="sng" dirty="0">
                <a:latin typeface="VNI-Times" pitchFamily="2" charset="0"/>
              </a:rPr>
              <a:t> </a:t>
            </a:r>
            <a:r>
              <a:rPr lang="en-US" altLang="en-US" sz="2400" b="1" u="sng" dirty="0" err="1">
                <a:latin typeface="VNI-Times" pitchFamily="2" charset="0"/>
              </a:rPr>
              <a:t>veõ</a:t>
            </a:r>
            <a:r>
              <a:rPr lang="en-US" altLang="en-US" sz="2400" u="sng" dirty="0">
                <a:latin typeface="VNI-Times" pitchFamily="2" charset="0"/>
              </a:rPr>
              <a:t> :</a:t>
            </a:r>
            <a:endParaRPr lang="en-US" altLang="en-US" sz="2000" dirty="0">
              <a:latin typeface="VNI-Times" pitchFamily="2" charset="0"/>
            </a:endParaRP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2199494" y="4564062"/>
            <a:ext cx="426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dirty="0" smtClean="0">
                <a:latin typeface="VNI-Times" pitchFamily="2" charset="0"/>
              </a:rPr>
              <a:t>- </a:t>
            </a:r>
            <a:r>
              <a:rPr lang="en-US" altLang="en-US" sz="2400" b="1" dirty="0" err="1" smtClean="0">
                <a:latin typeface="VNI-Times" pitchFamily="2" charset="0"/>
              </a:rPr>
              <a:t>Veõ</a:t>
            </a:r>
            <a:r>
              <a:rPr lang="en-US" altLang="en-US" sz="2400" b="1" dirty="0" smtClean="0">
                <a:latin typeface="VNI-Times" pitchFamily="2" charset="0"/>
              </a:rPr>
              <a:t> </a:t>
            </a:r>
            <a:r>
              <a:rPr lang="en-US" altLang="en-US" sz="2400" b="1" dirty="0" err="1">
                <a:latin typeface="VNI-Times" pitchFamily="2" charset="0"/>
              </a:rPr>
              <a:t>ñoaïn</a:t>
            </a:r>
            <a:r>
              <a:rPr lang="en-US" altLang="en-US" sz="2400" b="1" dirty="0">
                <a:latin typeface="VNI-Times" pitchFamily="2" charset="0"/>
              </a:rPr>
              <a:t>   </a:t>
            </a:r>
            <a:r>
              <a:rPr lang="en-US" altLang="en-US" sz="2400" b="1" dirty="0" err="1">
                <a:latin typeface="VNI-Times" pitchFamily="2" charset="0"/>
              </a:rPr>
              <a:t>thaúng</a:t>
            </a:r>
            <a:r>
              <a:rPr lang="en-US" altLang="en-US" sz="2400" b="1" dirty="0">
                <a:latin typeface="VNI-Times" pitchFamily="2" charset="0"/>
              </a:rPr>
              <a:t>  AB = 28mm</a:t>
            </a:r>
            <a:endParaRPr lang="en-US" altLang="en-US" sz="2400" dirty="0">
              <a:latin typeface="VNI-Times" pitchFamily="2" charset="0"/>
            </a:endParaRPr>
          </a:p>
        </p:txBody>
      </p:sp>
      <p:grpSp>
        <p:nvGrpSpPr>
          <p:cNvPr id="10246" name="Group 6"/>
          <p:cNvGrpSpPr>
            <a:grpSpLocks/>
          </p:cNvGrpSpPr>
          <p:nvPr/>
        </p:nvGrpSpPr>
        <p:grpSpPr bwMode="auto">
          <a:xfrm>
            <a:off x="3792538" y="3068639"/>
            <a:ext cx="5334000" cy="396875"/>
            <a:chOff x="1104" y="1814"/>
            <a:chExt cx="3360" cy="250"/>
          </a:xfrm>
        </p:grpSpPr>
        <p:grpSp>
          <p:nvGrpSpPr>
            <p:cNvPr id="10247" name="Group 7"/>
            <p:cNvGrpSpPr>
              <a:grpSpLocks/>
            </p:cNvGrpSpPr>
            <p:nvPr/>
          </p:nvGrpSpPr>
          <p:grpSpPr bwMode="auto">
            <a:xfrm>
              <a:off x="1440" y="1920"/>
              <a:ext cx="2688" cy="96"/>
              <a:chOff x="864" y="1920"/>
              <a:chExt cx="2688" cy="96"/>
            </a:xfrm>
          </p:grpSpPr>
          <p:sp>
            <p:nvSpPr>
              <p:cNvPr id="10248" name="Line 8"/>
              <p:cNvSpPr>
                <a:spLocks noChangeShapeType="1"/>
              </p:cNvSpPr>
              <p:nvPr/>
            </p:nvSpPr>
            <p:spPr bwMode="auto">
              <a:xfrm>
                <a:off x="864" y="1968"/>
                <a:ext cx="2688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49" name="Line 9"/>
              <p:cNvSpPr>
                <a:spLocks noChangeShapeType="1"/>
              </p:cNvSpPr>
              <p:nvPr/>
            </p:nvSpPr>
            <p:spPr bwMode="auto">
              <a:xfrm>
                <a:off x="864" y="1920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50" name="Line 10"/>
              <p:cNvSpPr>
                <a:spLocks noChangeShapeType="1"/>
              </p:cNvSpPr>
              <p:nvPr/>
            </p:nvSpPr>
            <p:spPr bwMode="auto">
              <a:xfrm>
                <a:off x="3552" y="1920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251" name="Text Box 11"/>
            <p:cNvSpPr txBox="1">
              <a:spLocks noChangeArrowheads="1"/>
            </p:cNvSpPr>
            <p:nvPr/>
          </p:nvSpPr>
          <p:spPr bwMode="auto">
            <a:xfrm>
              <a:off x="1104" y="1814"/>
              <a:ext cx="38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000" b="1">
                  <a:latin typeface="VNI-Times" pitchFamily="2" charset="0"/>
                </a:rPr>
                <a:t>A</a:t>
              </a:r>
            </a:p>
          </p:txBody>
        </p:sp>
        <p:sp>
          <p:nvSpPr>
            <p:cNvPr id="10252" name="Text Box 12"/>
            <p:cNvSpPr txBox="1">
              <a:spLocks noChangeArrowheads="1"/>
            </p:cNvSpPr>
            <p:nvPr/>
          </p:nvSpPr>
          <p:spPr bwMode="auto">
            <a:xfrm>
              <a:off x="4080" y="1814"/>
              <a:ext cx="38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000" b="1">
                  <a:latin typeface="VNI-Times" pitchFamily="2" charset="0"/>
                </a:rPr>
                <a:t>B</a:t>
              </a:r>
            </a:p>
          </p:txBody>
        </p:sp>
      </p:grpSp>
      <p:sp>
        <p:nvSpPr>
          <p:cNvPr id="10253" name="Text Box 13"/>
          <p:cNvSpPr txBox="1">
            <a:spLocks noChangeArrowheads="1"/>
          </p:cNvSpPr>
          <p:nvPr/>
        </p:nvSpPr>
        <p:spPr bwMode="auto">
          <a:xfrm>
            <a:off x="2060575" y="5094986"/>
            <a:ext cx="6934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 dirty="0" smtClean="0">
                <a:latin typeface="VNI-Times" pitchFamily="2" charset="0"/>
              </a:rPr>
              <a:t>- </a:t>
            </a:r>
            <a:r>
              <a:rPr lang="en-US" altLang="en-US" sz="2400" b="1" dirty="0" err="1" smtClean="0">
                <a:latin typeface="VNI-Times" pitchFamily="2" charset="0"/>
              </a:rPr>
              <a:t>Treân</a:t>
            </a:r>
            <a:r>
              <a:rPr lang="en-US" altLang="en-US" sz="2400" b="1" dirty="0" smtClean="0">
                <a:latin typeface="VNI-Times" pitchFamily="2" charset="0"/>
              </a:rPr>
              <a:t> </a:t>
            </a:r>
            <a:r>
              <a:rPr lang="en-US" altLang="en-US" sz="2400" b="1" dirty="0">
                <a:latin typeface="VNI-Times" pitchFamily="2" charset="0"/>
              </a:rPr>
              <a:t>AB </a:t>
            </a:r>
            <a:r>
              <a:rPr lang="en-US" altLang="en-US" sz="2400" b="1" dirty="0" err="1">
                <a:latin typeface="VNI-Times" pitchFamily="2" charset="0"/>
              </a:rPr>
              <a:t>xaùc</a:t>
            </a:r>
            <a:r>
              <a:rPr lang="en-US" altLang="en-US" sz="2400" b="1" dirty="0">
                <a:latin typeface="VNI-Times" pitchFamily="2" charset="0"/>
              </a:rPr>
              <a:t> </a:t>
            </a:r>
            <a:r>
              <a:rPr lang="en-US" altLang="en-US" sz="2400" b="1" dirty="0" err="1">
                <a:latin typeface="VNI-Times" pitchFamily="2" charset="0"/>
              </a:rPr>
              <a:t>ñònh</a:t>
            </a:r>
            <a:r>
              <a:rPr lang="en-US" altLang="en-US" sz="2400" b="1" dirty="0">
                <a:latin typeface="VNI-Times" pitchFamily="2" charset="0"/>
              </a:rPr>
              <a:t> </a:t>
            </a:r>
            <a:r>
              <a:rPr lang="en-US" altLang="en-US" sz="2400" b="1" dirty="0" err="1">
                <a:latin typeface="VNI-Times" pitchFamily="2" charset="0"/>
              </a:rPr>
              <a:t>ñieåm</a:t>
            </a:r>
            <a:r>
              <a:rPr lang="en-US" altLang="en-US" sz="2400" b="1" dirty="0">
                <a:latin typeface="VNI-Times" pitchFamily="2" charset="0"/>
              </a:rPr>
              <a:t> M </a:t>
            </a:r>
            <a:r>
              <a:rPr lang="en-US" altLang="en-US" sz="2400" b="1" dirty="0" err="1">
                <a:latin typeface="VNI-Times" pitchFamily="2" charset="0"/>
              </a:rPr>
              <a:t>sao</a:t>
            </a:r>
            <a:r>
              <a:rPr lang="en-US" altLang="en-US" sz="2400" b="1" dirty="0">
                <a:latin typeface="VNI-Times" pitchFamily="2" charset="0"/>
              </a:rPr>
              <a:t> </a:t>
            </a:r>
            <a:r>
              <a:rPr lang="en-US" altLang="en-US" sz="2400" b="1" dirty="0" err="1">
                <a:latin typeface="VNI-Times" pitchFamily="2" charset="0"/>
              </a:rPr>
              <a:t>cho</a:t>
            </a:r>
            <a:r>
              <a:rPr lang="en-US" altLang="en-US" sz="2400" b="1" dirty="0">
                <a:latin typeface="VNI-Times" pitchFamily="2" charset="0"/>
              </a:rPr>
              <a:t> </a:t>
            </a:r>
            <a:r>
              <a:rPr lang="en-US" altLang="en-US" sz="2400" b="1" dirty="0" smtClean="0">
                <a:latin typeface="VNI-Times" pitchFamily="2" charset="0"/>
              </a:rPr>
              <a:t>AM = 14mm</a:t>
            </a:r>
            <a:endParaRPr lang="en-US" altLang="en-US" sz="2400" b="1" dirty="0">
              <a:latin typeface="VNI-Times" pitchFamily="2" charset="0"/>
            </a:endParaRPr>
          </a:p>
        </p:txBody>
      </p:sp>
      <p:sp>
        <p:nvSpPr>
          <p:cNvPr id="10254" name="Text Box 14"/>
          <p:cNvSpPr txBox="1">
            <a:spLocks noChangeArrowheads="1"/>
          </p:cNvSpPr>
          <p:nvPr/>
        </p:nvSpPr>
        <p:spPr bwMode="auto">
          <a:xfrm>
            <a:off x="8183563" y="3933826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GB" altLang="en-US" sz="2000" b="1">
              <a:latin typeface="VNI-Times" pitchFamily="2" charset="0"/>
            </a:endParaRPr>
          </a:p>
        </p:txBody>
      </p:sp>
      <p:grpSp>
        <p:nvGrpSpPr>
          <p:cNvPr id="10255" name="Group 15"/>
          <p:cNvGrpSpPr>
            <a:grpSpLocks/>
          </p:cNvGrpSpPr>
          <p:nvPr/>
        </p:nvGrpSpPr>
        <p:grpSpPr bwMode="auto">
          <a:xfrm>
            <a:off x="5375275" y="3213100"/>
            <a:ext cx="2209800" cy="533400"/>
            <a:chOff x="2016" y="1920"/>
            <a:chExt cx="1392" cy="336"/>
          </a:xfrm>
        </p:grpSpPr>
        <p:sp>
          <p:nvSpPr>
            <p:cNvPr id="10256" name="Text Box 16"/>
            <p:cNvSpPr txBox="1">
              <a:spLocks noChangeArrowheads="1"/>
            </p:cNvSpPr>
            <p:nvPr/>
          </p:nvSpPr>
          <p:spPr bwMode="auto">
            <a:xfrm>
              <a:off x="2688" y="2006"/>
              <a:ext cx="38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000" b="1">
                  <a:solidFill>
                    <a:srgbClr val="FF3300"/>
                  </a:solidFill>
                  <a:latin typeface="VNI-Times" pitchFamily="2" charset="0"/>
                </a:rPr>
                <a:t>M</a:t>
              </a:r>
            </a:p>
          </p:txBody>
        </p:sp>
        <p:sp>
          <p:nvSpPr>
            <p:cNvPr id="10257" name="Line 17"/>
            <p:cNvSpPr>
              <a:spLocks noChangeShapeType="1"/>
            </p:cNvSpPr>
            <p:nvPr/>
          </p:nvSpPr>
          <p:spPr bwMode="auto">
            <a:xfrm flipH="1">
              <a:off x="2016" y="1920"/>
              <a:ext cx="96" cy="96"/>
            </a:xfrm>
            <a:prstGeom prst="line">
              <a:avLst/>
            </a:prstGeom>
            <a:noFill/>
            <a:ln w="38100">
              <a:solidFill>
                <a:srgbClr val="FF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8" name="Line 18"/>
            <p:cNvSpPr>
              <a:spLocks noChangeShapeType="1"/>
            </p:cNvSpPr>
            <p:nvPr/>
          </p:nvSpPr>
          <p:spPr bwMode="auto">
            <a:xfrm flipH="1">
              <a:off x="3312" y="1920"/>
              <a:ext cx="96" cy="96"/>
            </a:xfrm>
            <a:prstGeom prst="line">
              <a:avLst/>
            </a:prstGeom>
            <a:noFill/>
            <a:ln w="38100">
              <a:solidFill>
                <a:srgbClr val="FF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259" name="Text Box 19"/>
          <p:cNvSpPr txBox="1">
            <a:spLocks noChangeArrowheads="1"/>
          </p:cNvSpPr>
          <p:nvPr/>
        </p:nvSpPr>
        <p:spPr bwMode="auto">
          <a:xfrm>
            <a:off x="1841500" y="5618511"/>
            <a:ext cx="510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 dirty="0">
                <a:latin typeface="VNI-Times" pitchFamily="2" charset="0"/>
              </a:rPr>
              <a:t>- </a:t>
            </a:r>
            <a:r>
              <a:rPr lang="en-US" altLang="en-US" sz="2400" b="1" dirty="0" err="1">
                <a:latin typeface="VNI-Times" pitchFamily="2" charset="0"/>
              </a:rPr>
              <a:t>Veõ</a:t>
            </a:r>
            <a:r>
              <a:rPr lang="en-US" altLang="en-US" sz="2400" b="1" dirty="0">
                <a:latin typeface="VNI-Times" pitchFamily="2" charset="0"/>
              </a:rPr>
              <a:t> </a:t>
            </a:r>
            <a:r>
              <a:rPr lang="en-US" altLang="en-US" sz="2400" b="1" dirty="0" err="1">
                <a:latin typeface="VNI-Times" pitchFamily="2" charset="0"/>
              </a:rPr>
              <a:t>ñöôøng</a:t>
            </a:r>
            <a:r>
              <a:rPr lang="en-US" altLang="en-US" sz="2400" b="1" dirty="0">
                <a:latin typeface="VNI-Times" pitchFamily="2" charset="0"/>
              </a:rPr>
              <a:t> </a:t>
            </a:r>
            <a:r>
              <a:rPr lang="en-US" altLang="en-US" sz="2400" b="1" dirty="0" err="1">
                <a:latin typeface="VNI-Times" pitchFamily="2" charset="0"/>
              </a:rPr>
              <a:t>thaúng</a:t>
            </a:r>
            <a:r>
              <a:rPr lang="en-US" altLang="en-US" sz="2400" b="1" dirty="0">
                <a:latin typeface="VNI-Times" pitchFamily="2" charset="0"/>
              </a:rPr>
              <a:t> d </a:t>
            </a:r>
            <a:r>
              <a:rPr lang="en-US" altLang="en-US" sz="2400" b="1" dirty="0">
                <a:latin typeface="VNI-Times" pitchFamily="2" charset="0"/>
                <a:sym typeface="Symbol" panose="05050102010706020507" pitchFamily="18" charset="2"/>
              </a:rPr>
              <a:t></a:t>
            </a:r>
            <a:r>
              <a:rPr lang="en-US" altLang="en-US" sz="2400" b="1" dirty="0">
                <a:latin typeface="VNI-Times" pitchFamily="2" charset="0"/>
                <a:sym typeface="Euclid Symbol" panose="05050102010706020507" pitchFamily="18" charset="2"/>
              </a:rPr>
              <a:t> AB </a:t>
            </a:r>
            <a:r>
              <a:rPr lang="en-US" altLang="en-US" sz="2400" b="1" dirty="0" err="1">
                <a:latin typeface="VNI-Times" pitchFamily="2" charset="0"/>
                <a:sym typeface="Euclid Symbol" panose="05050102010706020507" pitchFamily="18" charset="2"/>
              </a:rPr>
              <a:t>taïi</a:t>
            </a:r>
            <a:r>
              <a:rPr lang="en-US" altLang="en-US" sz="2400" b="1" dirty="0">
                <a:latin typeface="VNI-Times" pitchFamily="2" charset="0"/>
                <a:sym typeface="Euclid Symbol" panose="05050102010706020507" pitchFamily="18" charset="2"/>
              </a:rPr>
              <a:t> M</a:t>
            </a:r>
          </a:p>
        </p:txBody>
      </p:sp>
      <p:grpSp>
        <p:nvGrpSpPr>
          <p:cNvPr id="10260" name="Group 20"/>
          <p:cNvGrpSpPr>
            <a:grpSpLocks/>
          </p:cNvGrpSpPr>
          <p:nvPr/>
        </p:nvGrpSpPr>
        <p:grpSpPr bwMode="auto">
          <a:xfrm>
            <a:off x="6527800" y="2133600"/>
            <a:ext cx="838200" cy="1143000"/>
            <a:chOff x="3840" y="2160"/>
            <a:chExt cx="528" cy="720"/>
          </a:xfrm>
        </p:grpSpPr>
        <p:sp>
          <p:nvSpPr>
            <p:cNvPr id="10261" name="AutoShape 21"/>
            <p:cNvSpPr>
              <a:spLocks noChangeArrowheads="1"/>
            </p:cNvSpPr>
            <p:nvPr/>
          </p:nvSpPr>
          <p:spPr bwMode="auto">
            <a:xfrm rot="16200000" flipV="1">
              <a:off x="3744" y="2256"/>
              <a:ext cx="720" cy="528"/>
            </a:xfrm>
            <a:prstGeom prst="rtTriangl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62" name="AutoShape 22"/>
            <p:cNvSpPr>
              <a:spLocks noChangeArrowheads="1"/>
            </p:cNvSpPr>
            <p:nvPr/>
          </p:nvSpPr>
          <p:spPr bwMode="auto">
            <a:xfrm>
              <a:off x="3936" y="2400"/>
              <a:ext cx="240" cy="384"/>
            </a:xfrm>
            <a:prstGeom prst="rtTriangl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263" name="Text Box 23"/>
          <p:cNvSpPr txBox="1">
            <a:spLocks noChangeArrowheads="1"/>
          </p:cNvSpPr>
          <p:nvPr/>
        </p:nvSpPr>
        <p:spPr bwMode="auto">
          <a:xfrm>
            <a:off x="2635250" y="13494"/>
            <a:ext cx="64008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 dirty="0">
                <a:solidFill>
                  <a:schemeClr val="accent2"/>
                </a:solidFill>
                <a:latin typeface="VNI-Times" pitchFamily="2" charset="0"/>
              </a:rPr>
              <a:t>BAØI TAÄP 56 /TRANG104 SGK</a:t>
            </a:r>
          </a:p>
          <a:p>
            <a:pPr algn="ctr">
              <a:spcBef>
                <a:spcPct val="50000"/>
              </a:spcBef>
            </a:pPr>
            <a:endParaRPr lang="en-US" altLang="en-US" sz="2000" dirty="0">
              <a:latin typeface="VNI-Times" pitchFamily="2" charset="0"/>
            </a:endParaRPr>
          </a:p>
        </p:txBody>
      </p:sp>
      <p:grpSp>
        <p:nvGrpSpPr>
          <p:cNvPr id="10264" name="Group 24"/>
          <p:cNvGrpSpPr>
            <a:grpSpLocks/>
          </p:cNvGrpSpPr>
          <p:nvPr/>
        </p:nvGrpSpPr>
        <p:grpSpPr bwMode="auto">
          <a:xfrm>
            <a:off x="4006850" y="3500438"/>
            <a:ext cx="6553200" cy="685800"/>
            <a:chOff x="672" y="2064"/>
            <a:chExt cx="4128" cy="432"/>
          </a:xfrm>
        </p:grpSpPr>
        <p:sp>
          <p:nvSpPr>
            <p:cNvPr id="10265" name="Line 25"/>
            <p:cNvSpPr>
              <a:spLocks noChangeShapeType="1"/>
            </p:cNvSpPr>
            <p:nvPr/>
          </p:nvSpPr>
          <p:spPr bwMode="auto">
            <a:xfrm>
              <a:off x="864" y="2064"/>
              <a:ext cx="0" cy="144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6" name="Line 26"/>
            <p:cNvSpPr>
              <a:spLocks noChangeShapeType="1"/>
            </p:cNvSpPr>
            <p:nvPr/>
          </p:nvSpPr>
          <p:spPr bwMode="auto">
            <a:xfrm>
              <a:off x="960" y="2064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7" name="Line 27"/>
            <p:cNvSpPr>
              <a:spLocks noChangeShapeType="1"/>
            </p:cNvSpPr>
            <p:nvPr/>
          </p:nvSpPr>
          <p:spPr bwMode="auto">
            <a:xfrm>
              <a:off x="1056" y="2064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8" name="Line 28"/>
            <p:cNvSpPr>
              <a:spLocks noChangeShapeType="1"/>
            </p:cNvSpPr>
            <p:nvPr/>
          </p:nvSpPr>
          <p:spPr bwMode="auto">
            <a:xfrm>
              <a:off x="1152" y="2064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9" name="Line 29"/>
            <p:cNvSpPr>
              <a:spLocks noChangeShapeType="1"/>
            </p:cNvSpPr>
            <p:nvPr/>
          </p:nvSpPr>
          <p:spPr bwMode="auto">
            <a:xfrm>
              <a:off x="1248" y="2064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70" name="Line 30"/>
            <p:cNvSpPr>
              <a:spLocks noChangeShapeType="1"/>
            </p:cNvSpPr>
            <p:nvPr/>
          </p:nvSpPr>
          <p:spPr bwMode="auto">
            <a:xfrm>
              <a:off x="1344" y="2064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71" name="Line 31"/>
            <p:cNvSpPr>
              <a:spLocks noChangeShapeType="1"/>
            </p:cNvSpPr>
            <p:nvPr/>
          </p:nvSpPr>
          <p:spPr bwMode="auto">
            <a:xfrm>
              <a:off x="1440" y="2064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72" name="Line 32"/>
            <p:cNvSpPr>
              <a:spLocks noChangeShapeType="1"/>
            </p:cNvSpPr>
            <p:nvPr/>
          </p:nvSpPr>
          <p:spPr bwMode="auto">
            <a:xfrm>
              <a:off x="1536" y="2064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73" name="Line 33"/>
            <p:cNvSpPr>
              <a:spLocks noChangeShapeType="1"/>
            </p:cNvSpPr>
            <p:nvPr/>
          </p:nvSpPr>
          <p:spPr bwMode="auto">
            <a:xfrm>
              <a:off x="1632" y="2064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74" name="Line 34"/>
            <p:cNvSpPr>
              <a:spLocks noChangeShapeType="1"/>
            </p:cNvSpPr>
            <p:nvPr/>
          </p:nvSpPr>
          <p:spPr bwMode="auto">
            <a:xfrm>
              <a:off x="1728" y="2064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75" name="Line 35"/>
            <p:cNvSpPr>
              <a:spLocks noChangeShapeType="1"/>
            </p:cNvSpPr>
            <p:nvPr/>
          </p:nvSpPr>
          <p:spPr bwMode="auto">
            <a:xfrm>
              <a:off x="1824" y="2064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76" name="Line 36"/>
            <p:cNvSpPr>
              <a:spLocks noChangeShapeType="1"/>
            </p:cNvSpPr>
            <p:nvPr/>
          </p:nvSpPr>
          <p:spPr bwMode="auto">
            <a:xfrm>
              <a:off x="1920" y="2064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77" name="Line 37"/>
            <p:cNvSpPr>
              <a:spLocks noChangeShapeType="1"/>
            </p:cNvSpPr>
            <p:nvPr/>
          </p:nvSpPr>
          <p:spPr bwMode="auto">
            <a:xfrm>
              <a:off x="2016" y="2064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78" name="Line 38"/>
            <p:cNvSpPr>
              <a:spLocks noChangeShapeType="1"/>
            </p:cNvSpPr>
            <p:nvPr/>
          </p:nvSpPr>
          <p:spPr bwMode="auto">
            <a:xfrm>
              <a:off x="2112" y="2064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79" name="Line 39"/>
            <p:cNvSpPr>
              <a:spLocks noChangeShapeType="1"/>
            </p:cNvSpPr>
            <p:nvPr/>
          </p:nvSpPr>
          <p:spPr bwMode="auto">
            <a:xfrm>
              <a:off x="2208" y="2064"/>
              <a:ext cx="0" cy="144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80" name="Line 40"/>
            <p:cNvSpPr>
              <a:spLocks noChangeShapeType="1"/>
            </p:cNvSpPr>
            <p:nvPr/>
          </p:nvSpPr>
          <p:spPr bwMode="auto">
            <a:xfrm>
              <a:off x="2304" y="2064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81" name="Text Box 41"/>
            <p:cNvSpPr txBox="1">
              <a:spLocks noChangeArrowheads="1"/>
            </p:cNvSpPr>
            <p:nvPr/>
          </p:nvSpPr>
          <p:spPr bwMode="auto">
            <a:xfrm>
              <a:off x="672" y="2160"/>
              <a:ext cx="38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000" b="1">
                  <a:solidFill>
                    <a:schemeClr val="accent2"/>
                  </a:solidFill>
                  <a:latin typeface="VNI-Times" pitchFamily="2" charset="0"/>
                </a:rPr>
                <a:t>0</a:t>
              </a:r>
            </a:p>
          </p:txBody>
        </p:sp>
        <p:sp>
          <p:nvSpPr>
            <p:cNvPr id="10282" name="Line 42"/>
            <p:cNvSpPr>
              <a:spLocks noChangeShapeType="1"/>
            </p:cNvSpPr>
            <p:nvPr/>
          </p:nvSpPr>
          <p:spPr bwMode="auto">
            <a:xfrm>
              <a:off x="2400" y="2064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83" name="Line 43"/>
            <p:cNvSpPr>
              <a:spLocks noChangeShapeType="1"/>
            </p:cNvSpPr>
            <p:nvPr/>
          </p:nvSpPr>
          <p:spPr bwMode="auto">
            <a:xfrm>
              <a:off x="2592" y="2064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84" name="Line 44"/>
            <p:cNvSpPr>
              <a:spLocks noChangeShapeType="1"/>
            </p:cNvSpPr>
            <p:nvPr/>
          </p:nvSpPr>
          <p:spPr bwMode="auto">
            <a:xfrm>
              <a:off x="2496" y="2064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85" name="Line 45"/>
            <p:cNvSpPr>
              <a:spLocks noChangeShapeType="1"/>
            </p:cNvSpPr>
            <p:nvPr/>
          </p:nvSpPr>
          <p:spPr bwMode="auto">
            <a:xfrm>
              <a:off x="2688" y="2064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86" name="Line 46"/>
            <p:cNvSpPr>
              <a:spLocks noChangeShapeType="1"/>
            </p:cNvSpPr>
            <p:nvPr/>
          </p:nvSpPr>
          <p:spPr bwMode="auto">
            <a:xfrm>
              <a:off x="2976" y="2064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87" name="Line 47"/>
            <p:cNvSpPr>
              <a:spLocks noChangeShapeType="1"/>
            </p:cNvSpPr>
            <p:nvPr/>
          </p:nvSpPr>
          <p:spPr bwMode="auto">
            <a:xfrm>
              <a:off x="2880" y="2064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88" name="Line 48"/>
            <p:cNvSpPr>
              <a:spLocks noChangeShapeType="1"/>
            </p:cNvSpPr>
            <p:nvPr/>
          </p:nvSpPr>
          <p:spPr bwMode="auto">
            <a:xfrm>
              <a:off x="2784" y="2064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89" name="Line 49"/>
            <p:cNvSpPr>
              <a:spLocks noChangeShapeType="1"/>
            </p:cNvSpPr>
            <p:nvPr/>
          </p:nvSpPr>
          <p:spPr bwMode="auto">
            <a:xfrm>
              <a:off x="3072" y="2064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90" name="Line 50"/>
            <p:cNvSpPr>
              <a:spLocks noChangeShapeType="1"/>
            </p:cNvSpPr>
            <p:nvPr/>
          </p:nvSpPr>
          <p:spPr bwMode="auto">
            <a:xfrm>
              <a:off x="3264" y="2064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91" name="Line 51"/>
            <p:cNvSpPr>
              <a:spLocks noChangeShapeType="1"/>
            </p:cNvSpPr>
            <p:nvPr/>
          </p:nvSpPr>
          <p:spPr bwMode="auto">
            <a:xfrm>
              <a:off x="3168" y="2064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92" name="Line 52"/>
            <p:cNvSpPr>
              <a:spLocks noChangeShapeType="1"/>
            </p:cNvSpPr>
            <p:nvPr/>
          </p:nvSpPr>
          <p:spPr bwMode="auto">
            <a:xfrm>
              <a:off x="3456" y="2064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93" name="Line 53"/>
            <p:cNvSpPr>
              <a:spLocks noChangeShapeType="1"/>
            </p:cNvSpPr>
            <p:nvPr/>
          </p:nvSpPr>
          <p:spPr bwMode="auto">
            <a:xfrm>
              <a:off x="3360" y="2064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94" name="Line 54"/>
            <p:cNvSpPr>
              <a:spLocks noChangeShapeType="1"/>
            </p:cNvSpPr>
            <p:nvPr/>
          </p:nvSpPr>
          <p:spPr bwMode="auto">
            <a:xfrm>
              <a:off x="3552" y="2064"/>
              <a:ext cx="0" cy="144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95" name="Line 55"/>
            <p:cNvSpPr>
              <a:spLocks noChangeShapeType="1"/>
            </p:cNvSpPr>
            <p:nvPr/>
          </p:nvSpPr>
          <p:spPr bwMode="auto">
            <a:xfrm>
              <a:off x="3744" y="2064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96" name="Line 56"/>
            <p:cNvSpPr>
              <a:spLocks noChangeShapeType="1"/>
            </p:cNvSpPr>
            <p:nvPr/>
          </p:nvSpPr>
          <p:spPr bwMode="auto">
            <a:xfrm>
              <a:off x="3648" y="2064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97" name="Line 57"/>
            <p:cNvSpPr>
              <a:spLocks noChangeShapeType="1"/>
            </p:cNvSpPr>
            <p:nvPr/>
          </p:nvSpPr>
          <p:spPr bwMode="auto">
            <a:xfrm>
              <a:off x="3840" y="2064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98" name="Line 58"/>
            <p:cNvSpPr>
              <a:spLocks noChangeShapeType="1"/>
            </p:cNvSpPr>
            <p:nvPr/>
          </p:nvSpPr>
          <p:spPr bwMode="auto">
            <a:xfrm>
              <a:off x="3936" y="2064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99" name="Line 59"/>
            <p:cNvSpPr>
              <a:spLocks noChangeShapeType="1"/>
            </p:cNvSpPr>
            <p:nvPr/>
          </p:nvSpPr>
          <p:spPr bwMode="auto">
            <a:xfrm>
              <a:off x="4032" y="2064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00" name="Line 60"/>
            <p:cNvSpPr>
              <a:spLocks noChangeShapeType="1"/>
            </p:cNvSpPr>
            <p:nvPr/>
          </p:nvSpPr>
          <p:spPr bwMode="auto">
            <a:xfrm>
              <a:off x="4128" y="2064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01" name="Line 61"/>
            <p:cNvSpPr>
              <a:spLocks noChangeShapeType="1"/>
            </p:cNvSpPr>
            <p:nvPr/>
          </p:nvSpPr>
          <p:spPr bwMode="auto">
            <a:xfrm>
              <a:off x="4224" y="2064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02" name="Line 62"/>
            <p:cNvSpPr>
              <a:spLocks noChangeShapeType="1"/>
            </p:cNvSpPr>
            <p:nvPr/>
          </p:nvSpPr>
          <p:spPr bwMode="auto">
            <a:xfrm>
              <a:off x="4320" y="2064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03" name="Line 63"/>
            <p:cNvSpPr>
              <a:spLocks noChangeShapeType="1"/>
            </p:cNvSpPr>
            <p:nvPr/>
          </p:nvSpPr>
          <p:spPr bwMode="auto">
            <a:xfrm>
              <a:off x="4416" y="2064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04" name="Line 64"/>
            <p:cNvSpPr>
              <a:spLocks noChangeShapeType="1"/>
            </p:cNvSpPr>
            <p:nvPr/>
          </p:nvSpPr>
          <p:spPr bwMode="auto">
            <a:xfrm>
              <a:off x="4512" y="2064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05" name="Line 65"/>
            <p:cNvSpPr>
              <a:spLocks noChangeShapeType="1"/>
            </p:cNvSpPr>
            <p:nvPr/>
          </p:nvSpPr>
          <p:spPr bwMode="auto">
            <a:xfrm>
              <a:off x="4608" y="2064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06" name="Line 66"/>
            <p:cNvSpPr>
              <a:spLocks noChangeShapeType="1"/>
            </p:cNvSpPr>
            <p:nvPr/>
          </p:nvSpPr>
          <p:spPr bwMode="auto">
            <a:xfrm>
              <a:off x="4704" y="2064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07" name="Line 67"/>
            <p:cNvSpPr>
              <a:spLocks noChangeShapeType="1"/>
            </p:cNvSpPr>
            <p:nvPr/>
          </p:nvSpPr>
          <p:spPr bwMode="auto">
            <a:xfrm>
              <a:off x="4800" y="2064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08" name="Rectangle 68"/>
            <p:cNvSpPr>
              <a:spLocks noChangeArrowheads="1"/>
            </p:cNvSpPr>
            <p:nvPr/>
          </p:nvSpPr>
          <p:spPr bwMode="auto">
            <a:xfrm>
              <a:off x="768" y="2064"/>
              <a:ext cx="4032" cy="43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09" name="Text Box 69"/>
            <p:cNvSpPr txBox="1">
              <a:spLocks noChangeArrowheads="1"/>
            </p:cNvSpPr>
            <p:nvPr/>
          </p:nvSpPr>
          <p:spPr bwMode="auto">
            <a:xfrm>
              <a:off x="3360" y="2160"/>
              <a:ext cx="38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000" b="1">
                  <a:solidFill>
                    <a:schemeClr val="accent2"/>
                  </a:solidFill>
                  <a:latin typeface="VNI-Times" pitchFamily="2" charset="0"/>
                </a:rPr>
                <a:t>28</a:t>
              </a:r>
            </a:p>
          </p:txBody>
        </p:sp>
      </p:grpSp>
      <p:sp>
        <p:nvSpPr>
          <p:cNvPr id="10310" name="Line 70"/>
          <p:cNvSpPr>
            <a:spLocks noChangeShapeType="1"/>
          </p:cNvSpPr>
          <p:nvPr/>
        </p:nvSpPr>
        <p:spPr bwMode="auto">
          <a:xfrm>
            <a:off x="6456363" y="1557338"/>
            <a:ext cx="0" cy="25908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11" name="Text Box 71"/>
          <p:cNvSpPr txBox="1">
            <a:spLocks noChangeArrowheads="1"/>
          </p:cNvSpPr>
          <p:nvPr/>
        </p:nvSpPr>
        <p:spPr bwMode="auto">
          <a:xfrm>
            <a:off x="5988050" y="1727374"/>
            <a:ext cx="5048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000" b="1" dirty="0">
                <a:latin typeface="VNI-Times" pitchFamily="2" charset="0"/>
              </a:rPr>
              <a:t>d</a:t>
            </a:r>
          </a:p>
        </p:txBody>
      </p:sp>
      <p:sp>
        <p:nvSpPr>
          <p:cNvPr id="10312" name="Rectangle 72"/>
          <p:cNvSpPr>
            <a:spLocks noChangeArrowheads="1"/>
          </p:cNvSpPr>
          <p:nvPr/>
        </p:nvSpPr>
        <p:spPr bwMode="auto">
          <a:xfrm>
            <a:off x="6456363" y="2924175"/>
            <a:ext cx="381000" cy="381000"/>
          </a:xfrm>
          <a:prstGeom prst="rect">
            <a:avLst/>
          </a:prstGeom>
          <a:solidFill>
            <a:srgbClr val="FFCC0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13" name="Text Box 73"/>
          <p:cNvSpPr txBox="1">
            <a:spLocks noChangeArrowheads="1"/>
          </p:cNvSpPr>
          <p:nvPr/>
        </p:nvSpPr>
        <p:spPr bwMode="auto">
          <a:xfrm>
            <a:off x="1992314" y="6092825"/>
            <a:ext cx="69119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 dirty="0" smtClean="0">
                <a:latin typeface="VNI-Times" pitchFamily="2" charset="0"/>
              </a:rPr>
              <a:t>- </a:t>
            </a:r>
            <a:r>
              <a:rPr lang="en-US" altLang="en-US" sz="2400" b="1" dirty="0" err="1" smtClean="0">
                <a:latin typeface="VNI-Times" pitchFamily="2" charset="0"/>
              </a:rPr>
              <a:t>Vaäy</a:t>
            </a:r>
            <a:r>
              <a:rPr lang="en-US" altLang="en-US" sz="2400" b="1" dirty="0" smtClean="0">
                <a:latin typeface="VNI-Times" pitchFamily="2" charset="0"/>
              </a:rPr>
              <a:t> </a:t>
            </a:r>
            <a:r>
              <a:rPr lang="en-US" altLang="en-US" sz="2400" b="1" dirty="0">
                <a:latin typeface="VNI-Times" pitchFamily="2" charset="0"/>
              </a:rPr>
              <a:t>d </a:t>
            </a:r>
            <a:r>
              <a:rPr lang="en-US" altLang="en-US" sz="2400" b="1" dirty="0" err="1">
                <a:latin typeface="VNI-Times" pitchFamily="2" charset="0"/>
              </a:rPr>
              <a:t>laø</a:t>
            </a:r>
            <a:r>
              <a:rPr lang="en-US" altLang="en-US" sz="2400" b="1" dirty="0">
                <a:latin typeface="VNI-Times" pitchFamily="2" charset="0"/>
              </a:rPr>
              <a:t> </a:t>
            </a:r>
            <a:r>
              <a:rPr lang="en-US" altLang="en-US" sz="2400" b="1" dirty="0" err="1">
                <a:latin typeface="VNI-Times" pitchFamily="2" charset="0"/>
              </a:rPr>
              <a:t>ñöôøng</a:t>
            </a:r>
            <a:r>
              <a:rPr lang="en-US" altLang="en-US" sz="2400" b="1" dirty="0">
                <a:latin typeface="VNI-Times" pitchFamily="2" charset="0"/>
              </a:rPr>
              <a:t> </a:t>
            </a:r>
            <a:r>
              <a:rPr lang="en-US" altLang="en-US" sz="2400" b="1" dirty="0" err="1">
                <a:latin typeface="VNI-Times" pitchFamily="2" charset="0"/>
              </a:rPr>
              <a:t>trung</a:t>
            </a:r>
            <a:r>
              <a:rPr lang="en-US" altLang="en-US" sz="2400" b="1" dirty="0">
                <a:latin typeface="VNI-Times" pitchFamily="2" charset="0"/>
              </a:rPr>
              <a:t> </a:t>
            </a:r>
            <a:r>
              <a:rPr lang="en-US" altLang="en-US" sz="2400" b="1" dirty="0" err="1">
                <a:latin typeface="VNI-Times" pitchFamily="2" charset="0"/>
              </a:rPr>
              <a:t>tröïc</a:t>
            </a:r>
            <a:r>
              <a:rPr lang="en-US" altLang="en-US" sz="2400" b="1" dirty="0">
                <a:latin typeface="VNI-Times" pitchFamily="2" charset="0"/>
              </a:rPr>
              <a:t> </a:t>
            </a:r>
            <a:r>
              <a:rPr lang="en-US" altLang="en-US" sz="2400" b="1" dirty="0" err="1" smtClean="0">
                <a:latin typeface="VNI-Times" pitchFamily="2" charset="0"/>
              </a:rPr>
              <a:t>cuûa</a:t>
            </a:r>
            <a:r>
              <a:rPr lang="en-US" altLang="en-US" sz="2400" b="1" dirty="0" smtClean="0">
                <a:latin typeface="VNI-Times" pitchFamily="2" charset="0"/>
              </a:rPr>
              <a:t> </a:t>
            </a:r>
            <a:r>
              <a:rPr lang="en-US" altLang="en-US" sz="2400" b="1" dirty="0" err="1" smtClean="0">
                <a:latin typeface="VNI-Times" pitchFamily="2" charset="0"/>
              </a:rPr>
              <a:t>ñoaïn</a:t>
            </a:r>
            <a:r>
              <a:rPr lang="en-US" altLang="en-US" sz="2400" b="1" dirty="0" smtClean="0">
                <a:latin typeface="VNI-Times" pitchFamily="2" charset="0"/>
              </a:rPr>
              <a:t> </a:t>
            </a:r>
            <a:r>
              <a:rPr lang="en-US" altLang="en-US" sz="2400" b="1" dirty="0" err="1">
                <a:latin typeface="VNI-Times" pitchFamily="2" charset="0"/>
              </a:rPr>
              <a:t>thaúng</a:t>
            </a:r>
            <a:r>
              <a:rPr lang="en-US" altLang="en-US" sz="2400" b="1" dirty="0">
                <a:latin typeface="VNI-Times" pitchFamily="2" charset="0"/>
              </a:rPr>
              <a:t> AB</a:t>
            </a:r>
            <a:endParaRPr lang="en-US" altLang="en-US" sz="2400" b="1" dirty="0">
              <a:latin typeface="VNI-Times" pitchFamily="2" charset="0"/>
              <a:sym typeface="Euclid 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60603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102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102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0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0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0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10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6" dur="500"/>
                                        <p:tgtEl>
                                          <p:spTgt spid="102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10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0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10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animBg="1"/>
      <p:bldP spid="10245" grpId="0"/>
      <p:bldP spid="10253" grpId="0"/>
      <p:bldP spid="10259" grpId="0"/>
      <p:bldP spid="10310" grpId="0" animBg="1"/>
      <p:bldP spid="10311" grpId="0"/>
      <p:bldP spid="10312" grpId="0" animBg="1"/>
      <p:bldP spid="103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1978" y="705779"/>
            <a:ext cx="4688974" cy="4199153"/>
          </a:xfrm>
          <a:prstGeom prst="rect">
            <a:avLst/>
          </a:prstGeom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1040430" y="427385"/>
            <a:ext cx="6343009" cy="1569660"/>
          </a:xfrm>
          <a:prstGeom prst="rect">
            <a:avLst/>
          </a:prstGeom>
          <a:gradFill rotWithShape="0">
            <a:gsLst>
              <a:gs pos="0">
                <a:srgbClr val="FFCCFF">
                  <a:gamma/>
                  <a:tint val="0"/>
                  <a:invGamma/>
                </a:srgbClr>
              </a:gs>
              <a:gs pos="50000">
                <a:srgbClr val="FFCCFF"/>
              </a:gs>
              <a:gs pos="100000">
                <a:srgbClr val="FFCCFF">
                  <a:gamma/>
                  <a:tint val="0"/>
                  <a:invGamma/>
                </a:srgbClr>
              </a:gs>
            </a:gsLst>
            <a:lin ang="5400000" scaled="1"/>
          </a:gradFill>
          <a:ln w="28575">
            <a:solidFill>
              <a:srgbClr val="FF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58 – SGK: Cho </a:t>
            </a:r>
            <a:r>
              <a:rPr lang="en-US" alt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>
              <a:buAutoNum type="alphaLcPeriod"/>
            </a:pPr>
            <a:r>
              <a:rPr lang="en-US" alt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minh a // b</a:t>
            </a:r>
          </a:p>
          <a:p>
            <a:pPr marL="514350" indent="-514350">
              <a:buAutoNum type="alphaLcPeriod"/>
            </a:pPr>
            <a:r>
              <a:rPr lang="en-US" alt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x</a:t>
            </a:r>
            <a:endParaRPr lang="en-US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7546" y="2988860"/>
            <a:ext cx="34938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minh: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5951569" y="3244334"/>
                <a:ext cx="28886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1569" y="3244334"/>
                <a:ext cx="288862" cy="3693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327545" y="3428999"/>
                <a:ext cx="3179930" cy="8189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}"/>
                          <m:ctrlPr>
                            <a:rPr lang="en-US" sz="24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d>
                                  <m:dPr>
                                    <m:begChr m:val=""/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  <m:r>
                                      <a:rPr lang="en-US" sz="2400" i="0">
                                        <a:latin typeface="Cambria Math" panose="02040503050406030204" pitchFamily="18" charset="0"/>
                                      </a:rPr>
                                      <m:t>⊥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2400" i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𝐺𝑇</m:t>
                                    </m:r>
                                  </m:e>
                                </m:d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en-US" sz="2400" i="0">
                                    <a:latin typeface="Cambria Math" panose="02040503050406030204" pitchFamily="18" charset="0"/>
                                  </a:rPr>
                                  <m:t>⊥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m:rPr>
                                    <m:nor/>
                                  </m:r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 (</m:t>
                                </m:r>
                                <m:r>
                                  <m:rPr>
                                    <m:nor/>
                                  </m:r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GT</m:t>
                                </m:r>
                                <m:r>
                                  <m:rPr>
                                    <m:nor/>
                                  </m:r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400" i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400" i="0">
                          <a:latin typeface="Cambria Math" panose="02040503050406030204" pitchFamily="18" charset="0"/>
                        </a:rPr>
                        <m:t>∥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𝑏</m:t>
                      </m:r>
                      <m:r>
                        <m:rPr>
                          <m:nor/>
                        </m:rPr>
                        <a:rPr lang="en-US" sz="2400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545" y="3428999"/>
                <a:ext cx="3179930" cy="81894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3234519" y="3613666"/>
            <a:ext cx="4148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song song)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22828" y="3429000"/>
            <a:ext cx="4094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22827" y="4735773"/>
            <a:ext cx="73834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 Do                                            (Hai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         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697786" y="4741094"/>
                <a:ext cx="3669497" cy="4737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400" i="0">
                          <a:latin typeface="Cambria Math" panose="02040503050406030204" pitchFamily="18" charset="0"/>
                        </a:rPr>
                        <m:t>∥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400" i="0">
                          <a:latin typeface="Cambria Math" panose="02040503050406030204" pitchFamily="18" charset="0"/>
                        </a:rPr>
                        <m:t>⇒</m:t>
                      </m:r>
                      <m:acc>
                        <m:accPr>
                          <m:chr m:val="̂"/>
                          <m:ctrlPr>
                            <a:rPr lang="en-US" sz="2400" i="1"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400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acc>
                      <m:r>
                        <m:rPr>
                          <m:nor/>
                        </m:rPr>
                        <a:rPr lang="en-US" sz="2400" i="1">
                          <a:latin typeface="Cambria Math" panose="02040503050406030204" pitchFamily="18" charset="0"/>
                        </a:rPr>
                        <m:t> +</m:t>
                      </m:r>
                      <m:r>
                        <m:rPr>
                          <m:nor/>
                        </m:rP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̂"/>
                          <m:ctrlPr>
                            <a:rPr lang="en-US" sz="2400" i="1"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2400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acc>
                      <m:r>
                        <a:rPr lang="en-US" sz="2400" i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180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𝑜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786" y="4741094"/>
                <a:ext cx="3669497" cy="473719"/>
              </a:xfrm>
              <a:prstGeom prst="rect">
                <a:avLst/>
              </a:prstGeom>
              <a:blipFill rotWithShape="0">
                <a:blip r:embed="rId5"/>
                <a:stretch>
                  <a:fillRect t="-5195" b="-51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1557822" y="5306901"/>
                <a:ext cx="3014158" cy="4712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smtClean="0">
                          <a:latin typeface="Cambria Math" panose="02040503050406030204" pitchFamily="18" charset="0"/>
                        </a:rPr>
                        <m:t>⇒</m:t>
                      </m:r>
                      <m:sSup>
                        <m:sSupPr>
                          <m:ctrlPr>
                            <a:rPr lang="en-US" sz="24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115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𝑜</m:t>
                          </m:r>
                        </m:sup>
                      </m:sSup>
                      <m:r>
                        <m:rPr>
                          <m:nor/>
                        </m:rPr>
                        <a:rPr lang="en-US" sz="2400" i="1">
                          <a:latin typeface="Cambria Math" panose="02040503050406030204" pitchFamily="18" charset="0"/>
                        </a:rPr>
                        <m:t> +</m:t>
                      </m:r>
                      <m:acc>
                        <m:accPr>
                          <m:chr m:val="̂"/>
                          <m:ctrlPr>
                            <a:rPr lang="en-US" sz="2400" i="1"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2400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acc>
                      <m:r>
                        <a:rPr lang="en-US" sz="2400" i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180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𝑜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7822" y="5306901"/>
                <a:ext cx="3014158" cy="471283"/>
              </a:xfrm>
              <a:prstGeom prst="rect">
                <a:avLst/>
              </a:prstGeom>
              <a:blipFill rotWithShape="0">
                <a:blip r:embed="rId6"/>
                <a:stretch>
                  <a:fillRect t="-5195" b="-12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1557822" y="5887647"/>
                <a:ext cx="3907095" cy="4712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>
                          <a:latin typeface="Cambria Math" panose="02040503050406030204" pitchFamily="18" charset="0"/>
                        </a:rPr>
                        <m:t>⇒</m:t>
                      </m:r>
                      <m:acc>
                        <m:accPr>
                          <m:chr m:val="̂"/>
                          <m:ctrlPr>
                            <a:rPr lang="en-US" sz="2400" i="1"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2400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acc>
                      <m:r>
                        <a:rPr lang="en-US" sz="2400" i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180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𝑜</m:t>
                          </m:r>
                        </m:sup>
                      </m:sSup>
                      <m:r>
                        <a:rPr lang="en-US" sz="2400" i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4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115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𝑜</m:t>
                          </m:r>
                        </m:sup>
                      </m:sSup>
                      <m:r>
                        <a:rPr lang="en-US" sz="2400" i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65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𝑜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7822" y="5887647"/>
                <a:ext cx="3907095" cy="471283"/>
              </a:xfrm>
              <a:prstGeom prst="rect">
                <a:avLst/>
              </a:prstGeom>
              <a:blipFill rotWithShape="0">
                <a:blip r:embed="rId7"/>
                <a:stretch>
                  <a:fillRect t="-5195" b="-12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73434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8" grpId="0"/>
      <p:bldP spid="19" grpId="0"/>
      <p:bldP spid="21" grpId="0"/>
      <p:bldP spid="27" grpId="0"/>
      <p:bldP spid="2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93868" y="1305749"/>
            <a:ext cx="4406167" cy="420474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32011" y="1335890"/>
            <a:ext cx="51231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8427" y="2281049"/>
            <a:ext cx="3611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ABC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5802" y="2931070"/>
            <a:ext cx="61305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</a:t>
            </a:r>
            <a:r>
              <a:rPr lang="en-US" sz="2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qua B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AB.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1721" y="3863583"/>
            <a:ext cx="750276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28575" algn="just"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</a:t>
            </a:r>
            <a:r>
              <a:rPr lang="en-US" sz="28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qua C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song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AB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30480" algn="just">
              <a:spcBef>
                <a:spcPts val="1200"/>
              </a:spcBef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d</a:t>
            </a:r>
            <a:r>
              <a:rPr lang="en-US" sz="28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</a:t>
            </a:r>
            <a:r>
              <a:rPr lang="en-US" sz="28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465474" y="241070"/>
            <a:ext cx="10520974" cy="954107"/>
          </a:xfrm>
          <a:prstGeom prst="rect">
            <a:avLst/>
          </a:prstGeom>
          <a:gradFill rotWithShape="0">
            <a:gsLst>
              <a:gs pos="0">
                <a:srgbClr val="FFCCFF">
                  <a:gamma/>
                  <a:tint val="0"/>
                  <a:invGamma/>
                </a:srgbClr>
              </a:gs>
              <a:gs pos="50000">
                <a:srgbClr val="FFCCFF"/>
              </a:gs>
              <a:gs pos="100000">
                <a:srgbClr val="FFCCFF">
                  <a:gamma/>
                  <a:tint val="0"/>
                  <a:invGamma/>
                </a:srgbClr>
              </a:gs>
            </a:gsLst>
            <a:lin ang="5400000" scaled="1"/>
          </a:gradFill>
          <a:ln w="28575">
            <a:solidFill>
              <a:srgbClr val="FF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46 – SBT: 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7" name="Text Box 12"/>
          <p:cNvSpPr txBox="1">
            <a:spLocks noChangeArrowheads="1"/>
          </p:cNvSpPr>
          <p:nvPr/>
        </p:nvSpPr>
        <p:spPr bwMode="auto">
          <a:xfrm>
            <a:off x="4403698" y="5365090"/>
            <a:ext cx="1328737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01</a:t>
            </a:r>
          </a:p>
        </p:txBody>
      </p:sp>
      <p:sp>
        <p:nvSpPr>
          <p:cNvPr id="147" name="Oval 13"/>
          <p:cNvSpPr>
            <a:spLocks noChangeArrowheads="1"/>
          </p:cNvSpPr>
          <p:nvPr/>
        </p:nvSpPr>
        <p:spPr bwMode="auto">
          <a:xfrm>
            <a:off x="5580035" y="5676240"/>
            <a:ext cx="149225" cy="152400"/>
          </a:xfrm>
          <a:prstGeom prst="ellipse">
            <a:avLst/>
          </a:prstGeom>
          <a:solidFill>
            <a:srgbClr val="FF00FF"/>
          </a:solidFill>
          <a:ln w="9525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vi-VN" altLang="en-US" sz="6000">
              <a:solidFill>
                <a:srgbClr val="FF0000"/>
              </a:solidFill>
              <a:latin typeface="Verdana" panose="020B0604030504040204" pitchFamily="34" charset="0"/>
            </a:endParaRPr>
          </a:p>
        </p:txBody>
      </p:sp>
      <p:sp>
        <p:nvSpPr>
          <p:cNvPr id="148" name="Oval 14"/>
          <p:cNvSpPr>
            <a:spLocks noChangeArrowheads="1"/>
          </p:cNvSpPr>
          <p:nvPr/>
        </p:nvSpPr>
        <p:spPr bwMode="auto">
          <a:xfrm>
            <a:off x="5580035" y="5904840"/>
            <a:ext cx="152400" cy="152400"/>
          </a:xfrm>
          <a:prstGeom prst="ellipse">
            <a:avLst/>
          </a:prstGeom>
          <a:solidFill>
            <a:srgbClr val="FF00FF"/>
          </a:solidFill>
          <a:ln w="9525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vi-VN" altLang="en-US" sz="6000">
              <a:solidFill>
                <a:srgbClr val="FF0000"/>
              </a:solidFill>
              <a:latin typeface="Verdana" panose="020B0604030504040204" pitchFamily="34" charset="0"/>
            </a:endParaRPr>
          </a:p>
        </p:txBody>
      </p:sp>
      <p:sp>
        <p:nvSpPr>
          <p:cNvPr id="149" name="Text Box 16"/>
          <p:cNvSpPr txBox="1">
            <a:spLocks noChangeArrowheads="1"/>
          </p:cNvSpPr>
          <p:nvPr/>
        </p:nvSpPr>
        <p:spPr bwMode="auto">
          <a:xfrm>
            <a:off x="5656235" y="5371440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59</a:t>
            </a:r>
          </a:p>
        </p:txBody>
      </p:sp>
      <p:sp>
        <p:nvSpPr>
          <p:cNvPr id="150" name="Text Box 75"/>
          <p:cNvSpPr txBox="1">
            <a:spLocks noChangeArrowheads="1"/>
          </p:cNvSpPr>
          <p:nvPr/>
        </p:nvSpPr>
        <p:spPr bwMode="auto">
          <a:xfrm>
            <a:off x="5656235" y="5371440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58</a:t>
            </a:r>
          </a:p>
        </p:txBody>
      </p:sp>
      <p:sp>
        <p:nvSpPr>
          <p:cNvPr id="151" name="Text Box 76"/>
          <p:cNvSpPr txBox="1">
            <a:spLocks noChangeArrowheads="1"/>
          </p:cNvSpPr>
          <p:nvPr/>
        </p:nvSpPr>
        <p:spPr bwMode="auto">
          <a:xfrm>
            <a:off x="5656235" y="5371440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57</a:t>
            </a:r>
          </a:p>
        </p:txBody>
      </p:sp>
      <p:sp>
        <p:nvSpPr>
          <p:cNvPr id="152" name="Text Box 77"/>
          <p:cNvSpPr txBox="1">
            <a:spLocks noChangeArrowheads="1"/>
          </p:cNvSpPr>
          <p:nvPr/>
        </p:nvSpPr>
        <p:spPr bwMode="auto">
          <a:xfrm>
            <a:off x="5656235" y="5371440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56</a:t>
            </a:r>
          </a:p>
        </p:txBody>
      </p:sp>
      <p:sp>
        <p:nvSpPr>
          <p:cNvPr id="153" name="Text Box 78"/>
          <p:cNvSpPr txBox="1">
            <a:spLocks noChangeArrowheads="1"/>
          </p:cNvSpPr>
          <p:nvPr/>
        </p:nvSpPr>
        <p:spPr bwMode="auto">
          <a:xfrm>
            <a:off x="5656235" y="5371440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55</a:t>
            </a:r>
          </a:p>
        </p:txBody>
      </p:sp>
      <p:sp>
        <p:nvSpPr>
          <p:cNvPr id="154" name="Text Box 79"/>
          <p:cNvSpPr txBox="1">
            <a:spLocks noChangeArrowheads="1"/>
          </p:cNvSpPr>
          <p:nvPr/>
        </p:nvSpPr>
        <p:spPr bwMode="auto">
          <a:xfrm>
            <a:off x="5656235" y="5371440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54</a:t>
            </a:r>
          </a:p>
        </p:txBody>
      </p:sp>
      <p:sp>
        <p:nvSpPr>
          <p:cNvPr id="155" name="Text Box 80"/>
          <p:cNvSpPr txBox="1">
            <a:spLocks noChangeArrowheads="1"/>
          </p:cNvSpPr>
          <p:nvPr/>
        </p:nvSpPr>
        <p:spPr bwMode="auto">
          <a:xfrm>
            <a:off x="5656235" y="5371440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53</a:t>
            </a:r>
          </a:p>
        </p:txBody>
      </p:sp>
      <p:sp>
        <p:nvSpPr>
          <p:cNvPr id="156" name="Text Box 81"/>
          <p:cNvSpPr txBox="1">
            <a:spLocks noChangeArrowheads="1"/>
          </p:cNvSpPr>
          <p:nvPr/>
        </p:nvSpPr>
        <p:spPr bwMode="auto">
          <a:xfrm>
            <a:off x="5656235" y="5371440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52</a:t>
            </a:r>
          </a:p>
        </p:txBody>
      </p:sp>
      <p:sp>
        <p:nvSpPr>
          <p:cNvPr id="157" name="Text Box 82"/>
          <p:cNvSpPr txBox="1">
            <a:spLocks noChangeArrowheads="1"/>
          </p:cNvSpPr>
          <p:nvPr/>
        </p:nvSpPr>
        <p:spPr bwMode="auto">
          <a:xfrm>
            <a:off x="5656235" y="5371440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51</a:t>
            </a:r>
          </a:p>
        </p:txBody>
      </p:sp>
      <p:sp>
        <p:nvSpPr>
          <p:cNvPr id="158" name="Text Box 83"/>
          <p:cNvSpPr txBox="1">
            <a:spLocks noChangeArrowheads="1"/>
          </p:cNvSpPr>
          <p:nvPr/>
        </p:nvSpPr>
        <p:spPr bwMode="auto">
          <a:xfrm>
            <a:off x="5656235" y="5371440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50</a:t>
            </a:r>
          </a:p>
        </p:txBody>
      </p:sp>
      <p:sp>
        <p:nvSpPr>
          <p:cNvPr id="159" name="Text Box 84"/>
          <p:cNvSpPr txBox="1">
            <a:spLocks noChangeArrowheads="1"/>
          </p:cNvSpPr>
          <p:nvPr/>
        </p:nvSpPr>
        <p:spPr bwMode="auto">
          <a:xfrm>
            <a:off x="5656235" y="5371440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49</a:t>
            </a:r>
          </a:p>
        </p:txBody>
      </p:sp>
      <p:sp>
        <p:nvSpPr>
          <p:cNvPr id="160" name="Text Box 85"/>
          <p:cNvSpPr txBox="1">
            <a:spLocks noChangeArrowheads="1"/>
          </p:cNvSpPr>
          <p:nvPr/>
        </p:nvSpPr>
        <p:spPr bwMode="auto">
          <a:xfrm>
            <a:off x="5656235" y="5371440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48</a:t>
            </a:r>
          </a:p>
        </p:txBody>
      </p:sp>
      <p:sp>
        <p:nvSpPr>
          <p:cNvPr id="161" name="Text Box 86"/>
          <p:cNvSpPr txBox="1">
            <a:spLocks noChangeArrowheads="1"/>
          </p:cNvSpPr>
          <p:nvPr/>
        </p:nvSpPr>
        <p:spPr bwMode="auto">
          <a:xfrm>
            <a:off x="5656235" y="5371440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47</a:t>
            </a:r>
          </a:p>
        </p:txBody>
      </p:sp>
      <p:sp>
        <p:nvSpPr>
          <p:cNvPr id="162" name="Text Box 87"/>
          <p:cNvSpPr txBox="1">
            <a:spLocks noChangeArrowheads="1"/>
          </p:cNvSpPr>
          <p:nvPr/>
        </p:nvSpPr>
        <p:spPr bwMode="auto">
          <a:xfrm>
            <a:off x="5656235" y="5371440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46</a:t>
            </a:r>
          </a:p>
        </p:txBody>
      </p:sp>
      <p:sp>
        <p:nvSpPr>
          <p:cNvPr id="163" name="Text Box 88"/>
          <p:cNvSpPr txBox="1">
            <a:spLocks noChangeArrowheads="1"/>
          </p:cNvSpPr>
          <p:nvPr/>
        </p:nvSpPr>
        <p:spPr bwMode="auto">
          <a:xfrm>
            <a:off x="5656235" y="5371440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45</a:t>
            </a:r>
          </a:p>
        </p:txBody>
      </p:sp>
      <p:sp>
        <p:nvSpPr>
          <p:cNvPr id="164" name="Text Box 89"/>
          <p:cNvSpPr txBox="1">
            <a:spLocks noChangeArrowheads="1"/>
          </p:cNvSpPr>
          <p:nvPr/>
        </p:nvSpPr>
        <p:spPr bwMode="auto">
          <a:xfrm>
            <a:off x="5656235" y="5371440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44</a:t>
            </a:r>
          </a:p>
        </p:txBody>
      </p:sp>
      <p:sp>
        <p:nvSpPr>
          <p:cNvPr id="165" name="Text Box 90"/>
          <p:cNvSpPr txBox="1">
            <a:spLocks noChangeArrowheads="1"/>
          </p:cNvSpPr>
          <p:nvPr/>
        </p:nvSpPr>
        <p:spPr bwMode="auto">
          <a:xfrm>
            <a:off x="5656235" y="5371440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43</a:t>
            </a:r>
          </a:p>
        </p:txBody>
      </p:sp>
      <p:sp>
        <p:nvSpPr>
          <p:cNvPr id="166" name="Text Box 91"/>
          <p:cNvSpPr txBox="1">
            <a:spLocks noChangeArrowheads="1"/>
          </p:cNvSpPr>
          <p:nvPr/>
        </p:nvSpPr>
        <p:spPr bwMode="auto">
          <a:xfrm>
            <a:off x="5656235" y="5371440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42</a:t>
            </a:r>
          </a:p>
        </p:txBody>
      </p:sp>
      <p:sp>
        <p:nvSpPr>
          <p:cNvPr id="167" name="Text Box 92"/>
          <p:cNvSpPr txBox="1">
            <a:spLocks noChangeArrowheads="1"/>
          </p:cNvSpPr>
          <p:nvPr/>
        </p:nvSpPr>
        <p:spPr bwMode="auto">
          <a:xfrm>
            <a:off x="5656235" y="5371440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41</a:t>
            </a:r>
          </a:p>
        </p:txBody>
      </p:sp>
      <p:sp>
        <p:nvSpPr>
          <p:cNvPr id="168" name="Text Box 93"/>
          <p:cNvSpPr txBox="1">
            <a:spLocks noChangeArrowheads="1"/>
          </p:cNvSpPr>
          <p:nvPr/>
        </p:nvSpPr>
        <p:spPr bwMode="auto">
          <a:xfrm>
            <a:off x="5656235" y="5371440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40</a:t>
            </a:r>
          </a:p>
        </p:txBody>
      </p:sp>
      <p:sp>
        <p:nvSpPr>
          <p:cNvPr id="169" name="Text Box 94"/>
          <p:cNvSpPr txBox="1">
            <a:spLocks noChangeArrowheads="1"/>
          </p:cNvSpPr>
          <p:nvPr/>
        </p:nvSpPr>
        <p:spPr bwMode="auto">
          <a:xfrm>
            <a:off x="5656235" y="5371440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39</a:t>
            </a:r>
          </a:p>
        </p:txBody>
      </p:sp>
      <p:sp>
        <p:nvSpPr>
          <p:cNvPr id="170" name="Text Box 95"/>
          <p:cNvSpPr txBox="1">
            <a:spLocks noChangeArrowheads="1"/>
          </p:cNvSpPr>
          <p:nvPr/>
        </p:nvSpPr>
        <p:spPr bwMode="auto">
          <a:xfrm>
            <a:off x="5656235" y="5371440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38</a:t>
            </a:r>
          </a:p>
        </p:txBody>
      </p:sp>
      <p:sp>
        <p:nvSpPr>
          <p:cNvPr id="171" name="Text Box 96"/>
          <p:cNvSpPr txBox="1">
            <a:spLocks noChangeArrowheads="1"/>
          </p:cNvSpPr>
          <p:nvPr/>
        </p:nvSpPr>
        <p:spPr bwMode="auto">
          <a:xfrm>
            <a:off x="5656235" y="5371440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37</a:t>
            </a:r>
          </a:p>
        </p:txBody>
      </p:sp>
      <p:sp>
        <p:nvSpPr>
          <p:cNvPr id="172" name="Text Box 97"/>
          <p:cNvSpPr txBox="1">
            <a:spLocks noChangeArrowheads="1"/>
          </p:cNvSpPr>
          <p:nvPr/>
        </p:nvSpPr>
        <p:spPr bwMode="auto">
          <a:xfrm>
            <a:off x="5656235" y="5371440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36</a:t>
            </a:r>
          </a:p>
        </p:txBody>
      </p:sp>
      <p:sp>
        <p:nvSpPr>
          <p:cNvPr id="173" name="Text Box 98"/>
          <p:cNvSpPr txBox="1">
            <a:spLocks noChangeArrowheads="1"/>
          </p:cNvSpPr>
          <p:nvPr/>
        </p:nvSpPr>
        <p:spPr bwMode="auto">
          <a:xfrm>
            <a:off x="5656235" y="5371440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35</a:t>
            </a:r>
          </a:p>
        </p:txBody>
      </p:sp>
      <p:sp>
        <p:nvSpPr>
          <p:cNvPr id="174" name="Text Box 99"/>
          <p:cNvSpPr txBox="1">
            <a:spLocks noChangeArrowheads="1"/>
          </p:cNvSpPr>
          <p:nvPr/>
        </p:nvSpPr>
        <p:spPr bwMode="auto">
          <a:xfrm>
            <a:off x="5656235" y="5371440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34</a:t>
            </a:r>
          </a:p>
        </p:txBody>
      </p:sp>
      <p:sp>
        <p:nvSpPr>
          <p:cNvPr id="175" name="Text Box 100"/>
          <p:cNvSpPr txBox="1">
            <a:spLocks noChangeArrowheads="1"/>
          </p:cNvSpPr>
          <p:nvPr/>
        </p:nvSpPr>
        <p:spPr bwMode="auto">
          <a:xfrm>
            <a:off x="5656235" y="5371440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33</a:t>
            </a:r>
          </a:p>
        </p:txBody>
      </p:sp>
      <p:sp>
        <p:nvSpPr>
          <p:cNvPr id="176" name="Text Box 102"/>
          <p:cNvSpPr txBox="1">
            <a:spLocks noChangeArrowheads="1"/>
          </p:cNvSpPr>
          <p:nvPr/>
        </p:nvSpPr>
        <p:spPr bwMode="auto">
          <a:xfrm>
            <a:off x="5656235" y="5371440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32</a:t>
            </a:r>
          </a:p>
        </p:txBody>
      </p:sp>
      <p:sp>
        <p:nvSpPr>
          <p:cNvPr id="177" name="Text Box 103"/>
          <p:cNvSpPr txBox="1">
            <a:spLocks noChangeArrowheads="1"/>
          </p:cNvSpPr>
          <p:nvPr/>
        </p:nvSpPr>
        <p:spPr bwMode="auto">
          <a:xfrm>
            <a:off x="5656235" y="5371440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31</a:t>
            </a:r>
          </a:p>
        </p:txBody>
      </p:sp>
      <p:sp>
        <p:nvSpPr>
          <p:cNvPr id="178" name="Text Box 104"/>
          <p:cNvSpPr txBox="1">
            <a:spLocks noChangeArrowheads="1"/>
          </p:cNvSpPr>
          <p:nvPr/>
        </p:nvSpPr>
        <p:spPr bwMode="auto">
          <a:xfrm>
            <a:off x="5656235" y="5371440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30</a:t>
            </a:r>
          </a:p>
        </p:txBody>
      </p:sp>
      <p:sp>
        <p:nvSpPr>
          <p:cNvPr id="179" name="Text Box 105"/>
          <p:cNvSpPr txBox="1">
            <a:spLocks noChangeArrowheads="1"/>
          </p:cNvSpPr>
          <p:nvPr/>
        </p:nvSpPr>
        <p:spPr bwMode="auto">
          <a:xfrm>
            <a:off x="5656235" y="5371440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29</a:t>
            </a:r>
          </a:p>
        </p:txBody>
      </p:sp>
      <p:sp>
        <p:nvSpPr>
          <p:cNvPr id="180" name="Text Box 106"/>
          <p:cNvSpPr txBox="1">
            <a:spLocks noChangeArrowheads="1"/>
          </p:cNvSpPr>
          <p:nvPr/>
        </p:nvSpPr>
        <p:spPr bwMode="auto">
          <a:xfrm>
            <a:off x="5656235" y="5371440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28</a:t>
            </a:r>
          </a:p>
        </p:txBody>
      </p:sp>
      <p:sp>
        <p:nvSpPr>
          <p:cNvPr id="181" name="Text Box 107"/>
          <p:cNvSpPr txBox="1">
            <a:spLocks noChangeArrowheads="1"/>
          </p:cNvSpPr>
          <p:nvPr/>
        </p:nvSpPr>
        <p:spPr bwMode="auto">
          <a:xfrm>
            <a:off x="5656235" y="5371440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27</a:t>
            </a:r>
          </a:p>
        </p:txBody>
      </p:sp>
      <p:sp>
        <p:nvSpPr>
          <p:cNvPr id="182" name="Text Box 108"/>
          <p:cNvSpPr txBox="1">
            <a:spLocks noChangeArrowheads="1"/>
          </p:cNvSpPr>
          <p:nvPr/>
        </p:nvSpPr>
        <p:spPr bwMode="auto">
          <a:xfrm>
            <a:off x="5656235" y="5371440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26</a:t>
            </a:r>
          </a:p>
        </p:txBody>
      </p:sp>
      <p:sp>
        <p:nvSpPr>
          <p:cNvPr id="183" name="Text Box 109"/>
          <p:cNvSpPr txBox="1">
            <a:spLocks noChangeArrowheads="1"/>
          </p:cNvSpPr>
          <p:nvPr/>
        </p:nvSpPr>
        <p:spPr bwMode="auto">
          <a:xfrm>
            <a:off x="5656235" y="5371440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25</a:t>
            </a:r>
          </a:p>
        </p:txBody>
      </p:sp>
      <p:sp>
        <p:nvSpPr>
          <p:cNvPr id="184" name="Text Box 110"/>
          <p:cNvSpPr txBox="1">
            <a:spLocks noChangeArrowheads="1"/>
          </p:cNvSpPr>
          <p:nvPr/>
        </p:nvSpPr>
        <p:spPr bwMode="auto">
          <a:xfrm>
            <a:off x="5656235" y="5371440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24</a:t>
            </a:r>
          </a:p>
        </p:txBody>
      </p:sp>
      <p:sp>
        <p:nvSpPr>
          <p:cNvPr id="185" name="Text Box 111"/>
          <p:cNvSpPr txBox="1">
            <a:spLocks noChangeArrowheads="1"/>
          </p:cNvSpPr>
          <p:nvPr/>
        </p:nvSpPr>
        <p:spPr bwMode="auto">
          <a:xfrm>
            <a:off x="5656235" y="5371440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23</a:t>
            </a:r>
          </a:p>
        </p:txBody>
      </p:sp>
      <p:sp>
        <p:nvSpPr>
          <p:cNvPr id="186" name="Text Box 112"/>
          <p:cNvSpPr txBox="1">
            <a:spLocks noChangeArrowheads="1"/>
          </p:cNvSpPr>
          <p:nvPr/>
        </p:nvSpPr>
        <p:spPr bwMode="auto">
          <a:xfrm>
            <a:off x="5656235" y="5371440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22</a:t>
            </a:r>
          </a:p>
        </p:txBody>
      </p:sp>
      <p:sp>
        <p:nvSpPr>
          <p:cNvPr id="187" name="Text Box 113"/>
          <p:cNvSpPr txBox="1">
            <a:spLocks noChangeArrowheads="1"/>
          </p:cNvSpPr>
          <p:nvPr/>
        </p:nvSpPr>
        <p:spPr bwMode="auto">
          <a:xfrm>
            <a:off x="5656235" y="5371440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21</a:t>
            </a:r>
          </a:p>
        </p:txBody>
      </p:sp>
      <p:sp>
        <p:nvSpPr>
          <p:cNvPr id="188" name="Text Box 114"/>
          <p:cNvSpPr txBox="1">
            <a:spLocks noChangeArrowheads="1"/>
          </p:cNvSpPr>
          <p:nvPr/>
        </p:nvSpPr>
        <p:spPr bwMode="auto">
          <a:xfrm>
            <a:off x="5656235" y="5371440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20</a:t>
            </a:r>
          </a:p>
        </p:txBody>
      </p:sp>
      <p:sp>
        <p:nvSpPr>
          <p:cNvPr id="189" name="Text Box 115"/>
          <p:cNvSpPr txBox="1">
            <a:spLocks noChangeArrowheads="1"/>
          </p:cNvSpPr>
          <p:nvPr/>
        </p:nvSpPr>
        <p:spPr bwMode="auto">
          <a:xfrm>
            <a:off x="5656235" y="5371440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19</a:t>
            </a:r>
          </a:p>
        </p:txBody>
      </p:sp>
      <p:sp>
        <p:nvSpPr>
          <p:cNvPr id="190" name="Text Box 116"/>
          <p:cNvSpPr txBox="1">
            <a:spLocks noChangeArrowheads="1"/>
          </p:cNvSpPr>
          <p:nvPr/>
        </p:nvSpPr>
        <p:spPr bwMode="auto">
          <a:xfrm>
            <a:off x="5656235" y="5371440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18</a:t>
            </a:r>
          </a:p>
        </p:txBody>
      </p:sp>
      <p:sp>
        <p:nvSpPr>
          <p:cNvPr id="191" name="Text Box 117"/>
          <p:cNvSpPr txBox="1">
            <a:spLocks noChangeArrowheads="1"/>
          </p:cNvSpPr>
          <p:nvPr/>
        </p:nvSpPr>
        <p:spPr bwMode="auto">
          <a:xfrm>
            <a:off x="5656235" y="5371440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17</a:t>
            </a:r>
          </a:p>
        </p:txBody>
      </p:sp>
      <p:sp>
        <p:nvSpPr>
          <p:cNvPr id="192" name="Text Box 118"/>
          <p:cNvSpPr txBox="1">
            <a:spLocks noChangeArrowheads="1"/>
          </p:cNvSpPr>
          <p:nvPr/>
        </p:nvSpPr>
        <p:spPr bwMode="auto">
          <a:xfrm>
            <a:off x="5656235" y="5371440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16</a:t>
            </a:r>
          </a:p>
        </p:txBody>
      </p:sp>
      <p:sp>
        <p:nvSpPr>
          <p:cNvPr id="193" name="Text Box 119"/>
          <p:cNvSpPr txBox="1">
            <a:spLocks noChangeArrowheads="1"/>
          </p:cNvSpPr>
          <p:nvPr/>
        </p:nvSpPr>
        <p:spPr bwMode="auto">
          <a:xfrm>
            <a:off x="5656235" y="5371440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15</a:t>
            </a:r>
          </a:p>
        </p:txBody>
      </p:sp>
      <p:sp>
        <p:nvSpPr>
          <p:cNvPr id="194" name="Text Box 120"/>
          <p:cNvSpPr txBox="1">
            <a:spLocks noChangeArrowheads="1"/>
          </p:cNvSpPr>
          <p:nvPr/>
        </p:nvSpPr>
        <p:spPr bwMode="auto">
          <a:xfrm>
            <a:off x="5656235" y="5371440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14</a:t>
            </a:r>
          </a:p>
        </p:txBody>
      </p:sp>
      <p:sp>
        <p:nvSpPr>
          <p:cNvPr id="195" name="Text Box 121"/>
          <p:cNvSpPr txBox="1">
            <a:spLocks noChangeArrowheads="1"/>
          </p:cNvSpPr>
          <p:nvPr/>
        </p:nvSpPr>
        <p:spPr bwMode="auto">
          <a:xfrm>
            <a:off x="5656235" y="5371440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13</a:t>
            </a:r>
          </a:p>
        </p:txBody>
      </p:sp>
      <p:sp>
        <p:nvSpPr>
          <p:cNvPr id="196" name="Text Box 122"/>
          <p:cNvSpPr txBox="1">
            <a:spLocks noChangeArrowheads="1"/>
          </p:cNvSpPr>
          <p:nvPr/>
        </p:nvSpPr>
        <p:spPr bwMode="auto">
          <a:xfrm>
            <a:off x="5656235" y="5371440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12</a:t>
            </a:r>
          </a:p>
        </p:txBody>
      </p:sp>
      <p:sp>
        <p:nvSpPr>
          <p:cNvPr id="197" name="Text Box 123"/>
          <p:cNvSpPr txBox="1">
            <a:spLocks noChangeArrowheads="1"/>
          </p:cNvSpPr>
          <p:nvPr/>
        </p:nvSpPr>
        <p:spPr bwMode="auto">
          <a:xfrm>
            <a:off x="5656235" y="5371440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11</a:t>
            </a:r>
          </a:p>
        </p:txBody>
      </p:sp>
      <p:sp>
        <p:nvSpPr>
          <p:cNvPr id="198" name="Text Box 124"/>
          <p:cNvSpPr txBox="1">
            <a:spLocks noChangeArrowheads="1"/>
          </p:cNvSpPr>
          <p:nvPr/>
        </p:nvSpPr>
        <p:spPr bwMode="auto">
          <a:xfrm>
            <a:off x="5656235" y="5371440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10</a:t>
            </a:r>
          </a:p>
        </p:txBody>
      </p:sp>
      <p:sp>
        <p:nvSpPr>
          <p:cNvPr id="199" name="Text Box 125"/>
          <p:cNvSpPr txBox="1">
            <a:spLocks noChangeArrowheads="1"/>
          </p:cNvSpPr>
          <p:nvPr/>
        </p:nvSpPr>
        <p:spPr bwMode="auto">
          <a:xfrm>
            <a:off x="5656235" y="5371440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09</a:t>
            </a:r>
          </a:p>
        </p:txBody>
      </p:sp>
      <p:sp>
        <p:nvSpPr>
          <p:cNvPr id="200" name="Text Box 126"/>
          <p:cNvSpPr txBox="1">
            <a:spLocks noChangeArrowheads="1"/>
          </p:cNvSpPr>
          <p:nvPr/>
        </p:nvSpPr>
        <p:spPr bwMode="auto">
          <a:xfrm>
            <a:off x="5656235" y="5371440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08</a:t>
            </a:r>
          </a:p>
        </p:txBody>
      </p:sp>
      <p:sp>
        <p:nvSpPr>
          <p:cNvPr id="201" name="Text Box 127"/>
          <p:cNvSpPr txBox="1">
            <a:spLocks noChangeArrowheads="1"/>
          </p:cNvSpPr>
          <p:nvPr/>
        </p:nvSpPr>
        <p:spPr bwMode="auto">
          <a:xfrm>
            <a:off x="5656235" y="5371440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07</a:t>
            </a:r>
          </a:p>
        </p:txBody>
      </p:sp>
      <p:sp>
        <p:nvSpPr>
          <p:cNvPr id="202" name="Text Box 128"/>
          <p:cNvSpPr txBox="1">
            <a:spLocks noChangeArrowheads="1"/>
          </p:cNvSpPr>
          <p:nvPr/>
        </p:nvSpPr>
        <p:spPr bwMode="auto">
          <a:xfrm>
            <a:off x="5656235" y="5371440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06</a:t>
            </a:r>
          </a:p>
        </p:txBody>
      </p:sp>
      <p:sp>
        <p:nvSpPr>
          <p:cNvPr id="203" name="Text Box 129"/>
          <p:cNvSpPr txBox="1">
            <a:spLocks noChangeArrowheads="1"/>
          </p:cNvSpPr>
          <p:nvPr/>
        </p:nvSpPr>
        <p:spPr bwMode="auto">
          <a:xfrm>
            <a:off x="5656235" y="5371440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05</a:t>
            </a:r>
          </a:p>
        </p:txBody>
      </p:sp>
      <p:sp>
        <p:nvSpPr>
          <p:cNvPr id="204" name="Text Box 130"/>
          <p:cNvSpPr txBox="1">
            <a:spLocks noChangeArrowheads="1"/>
          </p:cNvSpPr>
          <p:nvPr/>
        </p:nvSpPr>
        <p:spPr bwMode="auto">
          <a:xfrm>
            <a:off x="5656235" y="5371440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04</a:t>
            </a:r>
          </a:p>
        </p:txBody>
      </p:sp>
      <p:sp>
        <p:nvSpPr>
          <p:cNvPr id="205" name="Text Box 131"/>
          <p:cNvSpPr txBox="1">
            <a:spLocks noChangeArrowheads="1"/>
          </p:cNvSpPr>
          <p:nvPr/>
        </p:nvSpPr>
        <p:spPr bwMode="auto">
          <a:xfrm>
            <a:off x="5656235" y="5371440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03</a:t>
            </a:r>
          </a:p>
        </p:txBody>
      </p:sp>
      <p:sp>
        <p:nvSpPr>
          <p:cNvPr id="206" name="Text Box 132"/>
          <p:cNvSpPr txBox="1">
            <a:spLocks noChangeArrowheads="1"/>
          </p:cNvSpPr>
          <p:nvPr/>
        </p:nvSpPr>
        <p:spPr bwMode="auto">
          <a:xfrm>
            <a:off x="5656235" y="5371440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02</a:t>
            </a:r>
          </a:p>
        </p:txBody>
      </p:sp>
      <p:sp>
        <p:nvSpPr>
          <p:cNvPr id="207" name="Text Box 133"/>
          <p:cNvSpPr txBox="1">
            <a:spLocks noChangeArrowheads="1"/>
          </p:cNvSpPr>
          <p:nvPr/>
        </p:nvSpPr>
        <p:spPr bwMode="auto">
          <a:xfrm>
            <a:off x="5656235" y="5371440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01</a:t>
            </a:r>
          </a:p>
        </p:txBody>
      </p:sp>
      <p:sp>
        <p:nvSpPr>
          <p:cNvPr id="208" name="Text Box 137"/>
          <p:cNvSpPr txBox="1">
            <a:spLocks noChangeArrowheads="1"/>
          </p:cNvSpPr>
          <p:nvPr/>
        </p:nvSpPr>
        <p:spPr bwMode="auto">
          <a:xfrm>
            <a:off x="5656235" y="5371440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00</a:t>
            </a:r>
          </a:p>
        </p:txBody>
      </p:sp>
      <p:sp>
        <p:nvSpPr>
          <p:cNvPr id="209" name="Text Box 12"/>
          <p:cNvSpPr txBox="1">
            <a:spLocks noChangeArrowheads="1"/>
          </p:cNvSpPr>
          <p:nvPr/>
        </p:nvSpPr>
        <p:spPr bwMode="auto">
          <a:xfrm>
            <a:off x="4403698" y="5395252"/>
            <a:ext cx="1328737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00</a:t>
            </a:r>
          </a:p>
        </p:txBody>
      </p:sp>
      <p:pic>
        <p:nvPicPr>
          <p:cNvPr id="210" name="Picture 68" descr="Picture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9835" y="4877727"/>
            <a:ext cx="3429000" cy="2093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1" name="Text Box 12"/>
          <p:cNvSpPr txBox="1">
            <a:spLocks noChangeArrowheads="1"/>
          </p:cNvSpPr>
          <p:nvPr/>
        </p:nvSpPr>
        <p:spPr bwMode="auto">
          <a:xfrm>
            <a:off x="4403698" y="5395252"/>
            <a:ext cx="1328737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02</a:t>
            </a:r>
          </a:p>
        </p:txBody>
      </p:sp>
      <p:sp>
        <p:nvSpPr>
          <p:cNvPr id="212" name="Text Box 12"/>
          <p:cNvSpPr txBox="1">
            <a:spLocks noChangeArrowheads="1"/>
          </p:cNvSpPr>
          <p:nvPr/>
        </p:nvSpPr>
        <p:spPr bwMode="auto">
          <a:xfrm>
            <a:off x="5656235" y="5411127"/>
            <a:ext cx="1328738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00</a:t>
            </a:r>
          </a:p>
        </p:txBody>
      </p:sp>
      <p:sp>
        <p:nvSpPr>
          <p:cNvPr id="213" name="Rectangle 72"/>
          <p:cNvSpPr>
            <a:spLocks noChangeArrowheads="1"/>
          </p:cNvSpPr>
          <p:nvPr/>
        </p:nvSpPr>
        <p:spPr bwMode="auto">
          <a:xfrm>
            <a:off x="4513235" y="5411127"/>
            <a:ext cx="2286000" cy="1143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</a:rPr>
              <a:t>HẾT GIỜ</a:t>
            </a:r>
            <a:endParaRPr lang="vi-VN" altLang="en-US" sz="40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2605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5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500"/>
                            </p:stCondLst>
                            <p:childTnLst>
                              <p:par>
                                <p:cTn id="52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500"/>
                            </p:stCondLst>
                            <p:childTnLst>
                              <p:par>
                                <p:cTn id="55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500"/>
                            </p:stCondLst>
                            <p:childTnLst>
                              <p:par>
                                <p:cTn id="58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9500"/>
                            </p:stCondLst>
                            <p:childTnLst>
                              <p:par>
                                <p:cTn id="61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500"/>
                            </p:stCondLst>
                            <p:childTnLst>
                              <p:par>
                                <p:cTn id="64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1500"/>
                            </p:stCondLst>
                            <p:childTnLst>
                              <p:par>
                                <p:cTn id="67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2500"/>
                            </p:stCondLst>
                            <p:childTnLst>
                              <p:par>
                                <p:cTn id="70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3500"/>
                            </p:stCondLst>
                            <p:childTnLst>
                              <p:par>
                                <p:cTn id="73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4500"/>
                            </p:stCondLst>
                            <p:childTnLst>
                              <p:par>
                                <p:cTn id="76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5500"/>
                            </p:stCondLst>
                            <p:childTnLst>
                              <p:par>
                                <p:cTn id="79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6500"/>
                            </p:stCondLst>
                            <p:childTnLst>
                              <p:par>
                                <p:cTn id="82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7500"/>
                            </p:stCondLst>
                            <p:childTnLst>
                              <p:par>
                                <p:cTn id="85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8500"/>
                            </p:stCondLst>
                            <p:childTnLst>
                              <p:par>
                                <p:cTn id="88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9500"/>
                            </p:stCondLst>
                            <p:childTnLst>
                              <p:par>
                                <p:cTn id="91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500"/>
                            </p:stCondLst>
                            <p:childTnLst>
                              <p:par>
                                <p:cTn id="94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1500"/>
                            </p:stCondLst>
                            <p:childTnLst>
                              <p:par>
                                <p:cTn id="97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2500"/>
                            </p:stCondLst>
                            <p:childTnLst>
                              <p:par>
                                <p:cTn id="100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3500"/>
                            </p:stCondLst>
                            <p:childTnLst>
                              <p:par>
                                <p:cTn id="103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4500"/>
                            </p:stCondLst>
                            <p:childTnLst>
                              <p:par>
                                <p:cTn id="106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5500"/>
                            </p:stCondLst>
                            <p:childTnLst>
                              <p:par>
                                <p:cTn id="109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6500"/>
                            </p:stCondLst>
                            <p:childTnLst>
                              <p:par>
                                <p:cTn id="112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7500"/>
                            </p:stCondLst>
                            <p:childTnLst>
                              <p:par>
                                <p:cTn id="115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8500"/>
                            </p:stCondLst>
                            <p:childTnLst>
                              <p:par>
                                <p:cTn id="118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9500"/>
                            </p:stCondLst>
                            <p:childTnLst>
                              <p:par>
                                <p:cTn id="121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30500"/>
                            </p:stCondLst>
                            <p:childTnLst>
                              <p:par>
                                <p:cTn id="124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31500"/>
                            </p:stCondLst>
                            <p:childTnLst>
                              <p:par>
                                <p:cTn id="127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32500"/>
                            </p:stCondLst>
                            <p:childTnLst>
                              <p:par>
                                <p:cTn id="130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33500"/>
                            </p:stCondLst>
                            <p:childTnLst>
                              <p:par>
                                <p:cTn id="133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34500"/>
                            </p:stCondLst>
                            <p:childTnLst>
                              <p:par>
                                <p:cTn id="136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35500"/>
                            </p:stCondLst>
                            <p:childTnLst>
                              <p:par>
                                <p:cTn id="139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36500"/>
                            </p:stCondLst>
                            <p:childTnLst>
                              <p:par>
                                <p:cTn id="142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37500"/>
                            </p:stCondLst>
                            <p:childTnLst>
                              <p:par>
                                <p:cTn id="145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38500"/>
                            </p:stCondLst>
                            <p:childTnLst>
                              <p:par>
                                <p:cTn id="148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39500"/>
                            </p:stCondLst>
                            <p:childTnLst>
                              <p:par>
                                <p:cTn id="151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40500"/>
                            </p:stCondLst>
                            <p:childTnLst>
                              <p:par>
                                <p:cTn id="154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41500"/>
                            </p:stCondLst>
                            <p:childTnLst>
                              <p:par>
                                <p:cTn id="157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42500"/>
                            </p:stCondLst>
                            <p:childTnLst>
                              <p:par>
                                <p:cTn id="160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43500"/>
                            </p:stCondLst>
                            <p:childTnLst>
                              <p:par>
                                <p:cTn id="163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44500"/>
                            </p:stCondLst>
                            <p:childTnLst>
                              <p:par>
                                <p:cTn id="166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45500"/>
                            </p:stCondLst>
                            <p:childTnLst>
                              <p:par>
                                <p:cTn id="169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46500"/>
                            </p:stCondLst>
                            <p:childTnLst>
                              <p:par>
                                <p:cTn id="172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47500"/>
                            </p:stCondLst>
                            <p:childTnLst>
                              <p:par>
                                <p:cTn id="175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48500"/>
                            </p:stCondLst>
                            <p:childTnLst>
                              <p:par>
                                <p:cTn id="178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49500"/>
                            </p:stCondLst>
                            <p:childTnLst>
                              <p:par>
                                <p:cTn id="181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50500"/>
                            </p:stCondLst>
                            <p:childTnLst>
                              <p:par>
                                <p:cTn id="184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51500"/>
                            </p:stCondLst>
                            <p:childTnLst>
                              <p:par>
                                <p:cTn id="187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52500"/>
                            </p:stCondLst>
                            <p:childTnLst>
                              <p:par>
                                <p:cTn id="190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53500"/>
                            </p:stCondLst>
                            <p:childTnLst>
                              <p:par>
                                <p:cTn id="193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54500"/>
                            </p:stCondLst>
                            <p:childTnLst>
                              <p:par>
                                <p:cTn id="196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55500"/>
                            </p:stCondLst>
                            <p:childTnLst>
                              <p:par>
                                <p:cTn id="199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56500"/>
                            </p:stCondLst>
                            <p:childTnLst>
                              <p:par>
                                <p:cTn id="202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57500"/>
                            </p:stCondLst>
                            <p:childTnLst>
                              <p:par>
                                <p:cTn id="205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58500"/>
                            </p:stCondLst>
                            <p:childTnLst>
                              <p:par>
                                <p:cTn id="208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59500"/>
                            </p:stCondLst>
                            <p:childTnLst>
                              <p:par>
                                <p:cTn id="211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8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60500"/>
                            </p:stCondLst>
                            <p:childTnLst>
                              <p:par>
                                <p:cTn id="2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0"/>
                                            </p:cond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61500"/>
                            </p:stCondLst>
                            <p:childTnLst>
                              <p:par>
                                <p:cTn id="2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3"/>
                                            </p:cond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62500"/>
                            </p:stCondLst>
                            <p:childTnLst>
                              <p:par>
                                <p:cTn id="2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6"/>
                                            </p:cond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63500"/>
                            </p:stCondLst>
                            <p:childTnLst>
                              <p:par>
                                <p:cTn id="2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9"/>
                                            </p:cond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64500"/>
                            </p:stCondLst>
                            <p:childTnLst>
                              <p:par>
                                <p:cTn id="2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2"/>
                                            </p:cond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65500"/>
                            </p:stCondLst>
                            <p:childTnLst>
                              <p:par>
                                <p:cTn id="2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5"/>
                                            </p:cond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66500"/>
                            </p:stCondLst>
                            <p:childTnLst>
                              <p:par>
                                <p:cTn id="2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8"/>
                                            </p:cond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67500"/>
                            </p:stCondLst>
                            <p:childTnLst>
                              <p:par>
                                <p:cTn id="2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41"/>
                                            </p:cond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68500"/>
                            </p:stCondLst>
                            <p:childTnLst>
                              <p:par>
                                <p:cTn id="2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44"/>
                                            </p:cond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69500"/>
                            </p:stCondLst>
                            <p:childTnLst>
                              <p:par>
                                <p:cTn id="2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47"/>
                                            </p:cond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70500"/>
                            </p:stCondLst>
                            <p:childTnLst>
                              <p:par>
                                <p:cTn id="2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0"/>
                                            </p:cond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71500"/>
                            </p:stCondLst>
                            <p:childTnLst>
                              <p:par>
                                <p:cTn id="2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3"/>
                                            </p:cond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72500"/>
                            </p:stCondLst>
                            <p:childTnLst>
                              <p:par>
                                <p:cTn id="2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6"/>
                                            </p:cond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73500"/>
                            </p:stCondLst>
                            <p:childTnLst>
                              <p:par>
                                <p:cTn id="2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9"/>
                                            </p:cond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74500"/>
                            </p:stCondLst>
                            <p:childTnLst>
                              <p:par>
                                <p:cTn id="2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2"/>
                                            </p:cond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75500"/>
                            </p:stCondLst>
                            <p:childTnLst>
                              <p:par>
                                <p:cTn id="2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5"/>
                                            </p:cond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76500"/>
                            </p:stCondLst>
                            <p:childTnLst>
                              <p:par>
                                <p:cTn id="2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8"/>
                                            </p:cond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77500"/>
                            </p:stCondLst>
                            <p:childTnLst>
                              <p:par>
                                <p:cTn id="2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71"/>
                                            </p:cond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78500"/>
                            </p:stCondLst>
                            <p:childTnLst>
                              <p:par>
                                <p:cTn id="2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74"/>
                                            </p:cond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79500"/>
                            </p:stCondLst>
                            <p:childTnLst>
                              <p:par>
                                <p:cTn id="2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77"/>
                                            </p:cond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80500"/>
                            </p:stCondLst>
                            <p:childTnLst>
                              <p:par>
                                <p:cTn id="2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0"/>
                                            </p:cond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>
                            <p:stCondLst>
                              <p:cond delay="81500"/>
                            </p:stCondLst>
                            <p:childTnLst>
                              <p:par>
                                <p:cTn id="2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3"/>
                                            </p:cond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82500"/>
                            </p:stCondLst>
                            <p:childTnLst>
                              <p:par>
                                <p:cTn id="2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6"/>
                                            </p:cond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>
                            <p:stCondLst>
                              <p:cond delay="83500"/>
                            </p:stCondLst>
                            <p:childTnLst>
                              <p:par>
                                <p:cTn id="2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9"/>
                                            </p:cond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84500"/>
                            </p:stCondLst>
                            <p:childTnLst>
                              <p:par>
                                <p:cTn id="2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2"/>
                                            </p:cond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85500"/>
                            </p:stCondLst>
                            <p:childTnLst>
                              <p:par>
                                <p:cTn id="2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5"/>
                                            </p:cond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7" fill="hold">
                            <p:stCondLst>
                              <p:cond delay="86500"/>
                            </p:stCondLst>
                            <p:childTnLst>
                              <p:par>
                                <p:cTn id="2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8"/>
                                            </p:cond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>
                            <p:stCondLst>
                              <p:cond delay="87500"/>
                            </p:stCondLst>
                            <p:childTnLst>
                              <p:par>
                                <p:cTn id="3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01"/>
                                            </p:cond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88500"/>
                            </p:stCondLst>
                            <p:childTnLst>
                              <p:par>
                                <p:cTn id="3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04"/>
                                            </p:cond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6" fill="hold">
                            <p:stCondLst>
                              <p:cond delay="89500"/>
                            </p:stCondLst>
                            <p:childTnLst>
                              <p:par>
                                <p:cTn id="3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07"/>
                                            </p:cond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>
                            <p:stCondLst>
                              <p:cond delay="90500"/>
                            </p:stCondLst>
                            <p:childTnLst>
                              <p:par>
                                <p:cTn id="3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0"/>
                                            </p:cond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2" fill="hold">
                            <p:stCondLst>
                              <p:cond delay="91500"/>
                            </p:stCondLst>
                            <p:childTnLst>
                              <p:par>
                                <p:cTn id="3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3"/>
                                            </p:cond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5" fill="hold">
                            <p:stCondLst>
                              <p:cond delay="92500"/>
                            </p:stCondLst>
                            <p:childTnLst>
                              <p:par>
                                <p:cTn id="3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6"/>
                                            </p:cond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8" fill="hold">
                            <p:stCondLst>
                              <p:cond delay="93500"/>
                            </p:stCondLst>
                            <p:childTnLst>
                              <p:par>
                                <p:cTn id="3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9"/>
                                            </p:cond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1" fill="hold">
                            <p:stCondLst>
                              <p:cond delay="94500"/>
                            </p:stCondLst>
                            <p:childTnLst>
                              <p:par>
                                <p:cTn id="3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2"/>
                                            </p:cond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>
                            <p:stCondLst>
                              <p:cond delay="95500"/>
                            </p:stCondLst>
                            <p:childTnLst>
                              <p:par>
                                <p:cTn id="3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5"/>
                                            </p:cond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7" fill="hold">
                            <p:stCondLst>
                              <p:cond delay="96500"/>
                            </p:stCondLst>
                            <p:childTnLst>
                              <p:par>
                                <p:cTn id="3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8"/>
                                            </p:cond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0" fill="hold">
                            <p:stCondLst>
                              <p:cond delay="97500"/>
                            </p:stCondLst>
                            <p:childTnLst>
                              <p:par>
                                <p:cTn id="3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31"/>
                                            </p:cond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3" fill="hold">
                            <p:stCondLst>
                              <p:cond delay="98500"/>
                            </p:stCondLst>
                            <p:childTnLst>
                              <p:par>
                                <p:cTn id="3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34"/>
                                            </p:cond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6" fill="hold">
                            <p:stCondLst>
                              <p:cond delay="99500"/>
                            </p:stCondLst>
                            <p:childTnLst>
                              <p:par>
                                <p:cTn id="3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37"/>
                                            </p:cond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9" fill="hold">
                            <p:stCondLst>
                              <p:cond delay="100500"/>
                            </p:stCondLst>
                            <p:childTnLst>
                              <p:par>
                                <p:cTn id="3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40"/>
                                            </p:cond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2" fill="hold">
                            <p:stCondLst>
                              <p:cond delay="101500"/>
                            </p:stCondLst>
                            <p:childTnLst>
                              <p:par>
                                <p:cTn id="3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43"/>
                                            </p:cond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5" fill="hold">
                            <p:stCondLst>
                              <p:cond delay="102500"/>
                            </p:stCondLst>
                            <p:childTnLst>
                              <p:par>
                                <p:cTn id="3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46"/>
                                            </p:cond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8" fill="hold">
                            <p:stCondLst>
                              <p:cond delay="103500"/>
                            </p:stCondLst>
                            <p:childTnLst>
                              <p:par>
                                <p:cTn id="3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49"/>
                                            </p:cond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1" fill="hold">
                            <p:stCondLst>
                              <p:cond delay="104500"/>
                            </p:stCondLst>
                            <p:childTnLst>
                              <p:par>
                                <p:cTn id="3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2"/>
                                            </p:cond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4" fill="hold">
                            <p:stCondLst>
                              <p:cond delay="105500"/>
                            </p:stCondLst>
                            <p:childTnLst>
                              <p:par>
                                <p:cTn id="3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5"/>
                                            </p:cond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7" fill="hold">
                            <p:stCondLst>
                              <p:cond delay="106500"/>
                            </p:stCondLst>
                            <p:childTnLst>
                              <p:par>
                                <p:cTn id="3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8"/>
                                            </p:cond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0" fill="hold">
                            <p:stCondLst>
                              <p:cond delay="107500"/>
                            </p:stCondLst>
                            <p:childTnLst>
                              <p:par>
                                <p:cTn id="3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61"/>
                                            </p:cond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3" fill="hold">
                            <p:stCondLst>
                              <p:cond delay="108500"/>
                            </p:stCondLst>
                            <p:childTnLst>
                              <p:par>
                                <p:cTn id="3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64"/>
                                            </p:cond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6" fill="hold">
                            <p:stCondLst>
                              <p:cond delay="109500"/>
                            </p:stCondLst>
                            <p:childTnLst>
                              <p:par>
                                <p:cTn id="3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67"/>
                                            </p:cond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9" fill="hold">
                            <p:stCondLst>
                              <p:cond delay="110500"/>
                            </p:stCondLst>
                            <p:childTnLst>
                              <p:par>
                                <p:cTn id="3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0"/>
                                            </p:cond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2" fill="hold">
                            <p:stCondLst>
                              <p:cond delay="111500"/>
                            </p:stCondLst>
                            <p:childTnLst>
                              <p:par>
                                <p:cTn id="3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3"/>
                                            </p:cond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5" fill="hold">
                            <p:stCondLst>
                              <p:cond delay="112500"/>
                            </p:stCondLst>
                            <p:childTnLst>
                              <p:par>
                                <p:cTn id="3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6"/>
                                            </p:cond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8" fill="hold">
                            <p:stCondLst>
                              <p:cond delay="113500"/>
                            </p:stCondLst>
                            <p:childTnLst>
                              <p:par>
                                <p:cTn id="3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9"/>
                                            </p:cond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1" fill="hold">
                            <p:stCondLst>
                              <p:cond delay="114500"/>
                            </p:stCondLst>
                            <p:childTnLst>
                              <p:par>
                                <p:cTn id="3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82"/>
                                            </p:cond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4" fill="hold">
                            <p:stCondLst>
                              <p:cond delay="115500"/>
                            </p:stCondLst>
                            <p:childTnLst>
                              <p:par>
                                <p:cTn id="3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85"/>
                                            </p:cond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7" fill="hold">
                            <p:stCondLst>
                              <p:cond delay="116500"/>
                            </p:stCondLst>
                            <p:childTnLst>
                              <p:par>
                                <p:cTn id="3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88"/>
                                            </p:cond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0" fill="hold">
                            <p:stCondLst>
                              <p:cond delay="117500"/>
                            </p:stCondLst>
                            <p:childTnLst>
                              <p:par>
                                <p:cTn id="3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91"/>
                                            </p:cond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3" fill="hold">
                            <p:stCondLst>
                              <p:cond delay="118500"/>
                            </p:stCondLst>
                            <p:childTnLst>
                              <p:par>
                                <p:cTn id="3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94"/>
                                            </p:cond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6" fill="hold">
                            <p:stCondLst>
                              <p:cond delay="119500"/>
                            </p:stCondLst>
                            <p:childTnLst>
                              <p:par>
                                <p:cTn id="3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ll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1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0"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77" grpId="0"/>
      <p:bldP spid="77" grpId="1"/>
      <p:bldP spid="149" grpId="0"/>
      <p:bldP spid="149" grpId="1"/>
      <p:bldP spid="150" grpId="0"/>
      <p:bldP spid="150" grpId="1"/>
      <p:bldP spid="151" grpId="0"/>
      <p:bldP spid="151" grpId="1"/>
      <p:bldP spid="152" grpId="0"/>
      <p:bldP spid="152" grpId="1"/>
      <p:bldP spid="153" grpId="0"/>
      <p:bldP spid="153" grpId="1"/>
      <p:bldP spid="154" grpId="0"/>
      <p:bldP spid="154" grpId="1"/>
      <p:bldP spid="155" grpId="0"/>
      <p:bldP spid="155" grpId="1"/>
      <p:bldP spid="156" grpId="0"/>
      <p:bldP spid="156" grpId="1"/>
      <p:bldP spid="157" grpId="0"/>
      <p:bldP spid="157" grpId="1"/>
      <p:bldP spid="158" grpId="0"/>
      <p:bldP spid="158" grpId="1"/>
      <p:bldP spid="159" grpId="0"/>
      <p:bldP spid="159" grpId="1"/>
      <p:bldP spid="160" grpId="0"/>
      <p:bldP spid="160" grpId="1"/>
      <p:bldP spid="161" grpId="0"/>
      <p:bldP spid="161" grpId="1"/>
      <p:bldP spid="162" grpId="0"/>
      <p:bldP spid="162" grpId="1"/>
      <p:bldP spid="163" grpId="0"/>
      <p:bldP spid="163" grpId="1"/>
      <p:bldP spid="164" grpId="0"/>
      <p:bldP spid="164" grpId="1"/>
      <p:bldP spid="165" grpId="0"/>
      <p:bldP spid="165" grpId="1"/>
      <p:bldP spid="166" grpId="0"/>
      <p:bldP spid="166" grpId="1"/>
      <p:bldP spid="167" grpId="0"/>
      <p:bldP spid="167" grpId="1"/>
      <p:bldP spid="168" grpId="0"/>
      <p:bldP spid="168" grpId="1"/>
      <p:bldP spid="169" grpId="0"/>
      <p:bldP spid="169" grpId="1"/>
      <p:bldP spid="170" grpId="0"/>
      <p:bldP spid="170" grpId="1"/>
      <p:bldP spid="171" grpId="0"/>
      <p:bldP spid="171" grpId="1"/>
      <p:bldP spid="172" grpId="0"/>
      <p:bldP spid="172" grpId="1"/>
      <p:bldP spid="173" grpId="0"/>
      <p:bldP spid="173" grpId="1"/>
      <p:bldP spid="174" grpId="0"/>
      <p:bldP spid="174" grpId="1"/>
      <p:bldP spid="175" grpId="0"/>
      <p:bldP spid="175" grpId="1"/>
      <p:bldP spid="176" grpId="0"/>
      <p:bldP spid="176" grpId="1"/>
      <p:bldP spid="177" grpId="0"/>
      <p:bldP spid="177" grpId="1"/>
      <p:bldP spid="178" grpId="0"/>
      <p:bldP spid="178" grpId="1"/>
      <p:bldP spid="179" grpId="0"/>
      <p:bldP spid="179" grpId="1"/>
      <p:bldP spid="180" grpId="0"/>
      <p:bldP spid="180" grpId="1"/>
      <p:bldP spid="181" grpId="0"/>
      <p:bldP spid="181" grpId="1"/>
      <p:bldP spid="182" grpId="0"/>
      <p:bldP spid="182" grpId="1"/>
      <p:bldP spid="183" grpId="0"/>
      <p:bldP spid="183" grpId="1"/>
      <p:bldP spid="184" grpId="0"/>
      <p:bldP spid="184" grpId="1"/>
      <p:bldP spid="185" grpId="0"/>
      <p:bldP spid="185" grpId="1"/>
      <p:bldP spid="186" grpId="0"/>
      <p:bldP spid="186" grpId="1"/>
      <p:bldP spid="187" grpId="0"/>
      <p:bldP spid="187" grpId="1"/>
      <p:bldP spid="188" grpId="0"/>
      <p:bldP spid="188" grpId="1"/>
      <p:bldP spid="189" grpId="0"/>
      <p:bldP spid="189" grpId="1"/>
      <p:bldP spid="190" grpId="0"/>
      <p:bldP spid="190" grpId="1"/>
      <p:bldP spid="191" grpId="0"/>
      <p:bldP spid="191" grpId="1"/>
      <p:bldP spid="192" grpId="0"/>
      <p:bldP spid="192" grpId="1"/>
      <p:bldP spid="193" grpId="0"/>
      <p:bldP spid="193" grpId="1"/>
      <p:bldP spid="194" grpId="0"/>
      <p:bldP spid="194" grpId="1"/>
      <p:bldP spid="195" grpId="0"/>
      <p:bldP spid="195" grpId="1"/>
      <p:bldP spid="196" grpId="0"/>
      <p:bldP spid="196" grpId="1"/>
      <p:bldP spid="197" grpId="0"/>
      <p:bldP spid="197" grpId="1"/>
      <p:bldP spid="198" grpId="0"/>
      <p:bldP spid="198" grpId="1"/>
      <p:bldP spid="199" grpId="0"/>
      <p:bldP spid="199" grpId="1"/>
      <p:bldP spid="200" grpId="0"/>
      <p:bldP spid="200" grpId="1"/>
      <p:bldP spid="201" grpId="0"/>
      <p:bldP spid="201" grpId="1"/>
      <p:bldP spid="202" grpId="0"/>
      <p:bldP spid="202" grpId="1"/>
      <p:bldP spid="203" grpId="0"/>
      <p:bldP spid="203" grpId="1"/>
      <p:bldP spid="204" grpId="0"/>
      <p:bldP spid="204" grpId="1"/>
      <p:bldP spid="205" grpId="0"/>
      <p:bldP spid="205" grpId="1"/>
      <p:bldP spid="206" grpId="0"/>
      <p:bldP spid="206" grpId="1"/>
      <p:bldP spid="207" grpId="0"/>
      <p:bldP spid="207" grpId="1"/>
      <p:bldP spid="208" grpId="0"/>
      <p:bldP spid="208" grpId="1"/>
      <p:bldP spid="209" grpId="0"/>
      <p:bldP spid="211" grpId="0"/>
      <p:bldP spid="212" grpId="0"/>
      <p:bldP spid="2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5833" y="981403"/>
            <a:ext cx="4406167" cy="4204747"/>
          </a:xfrm>
          <a:prstGeom prst="rect">
            <a:avLst/>
          </a:prstGeom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465474" y="241070"/>
            <a:ext cx="10520974" cy="954107"/>
          </a:xfrm>
          <a:prstGeom prst="rect">
            <a:avLst/>
          </a:prstGeom>
          <a:gradFill rotWithShape="0">
            <a:gsLst>
              <a:gs pos="0">
                <a:srgbClr val="FFCCFF">
                  <a:gamma/>
                  <a:tint val="0"/>
                  <a:invGamma/>
                </a:srgbClr>
              </a:gs>
              <a:gs pos="50000">
                <a:srgbClr val="FFCCFF"/>
              </a:gs>
              <a:gs pos="100000">
                <a:srgbClr val="FFCCFF">
                  <a:gamma/>
                  <a:tint val="0"/>
                  <a:invGamma/>
                </a:srgbClr>
              </a:gs>
            </a:gsLst>
            <a:lin ang="5400000" scaled="1"/>
          </a:gradFill>
          <a:ln w="28575">
            <a:solidFill>
              <a:srgbClr val="FF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46 – SBT: 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4716" y="1924334"/>
            <a:ext cx="7581117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AB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</a:t>
            </a:r>
            <a:r>
              <a:rPr lang="en-US" sz="2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qua B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AB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</a:t>
            </a:r>
            <a:r>
              <a:rPr lang="en-US" sz="2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song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AB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</a:t>
            </a:r>
            <a:r>
              <a:rPr lang="en-US" sz="2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</a:t>
            </a:r>
            <a:r>
              <a:rPr lang="en-US" sz="2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AC, BC.</a:t>
            </a:r>
            <a:endParaRPr lang="en-US" sz="2800" baseline="-25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6788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2"/>
          <p:cNvSpPr>
            <a:spLocks noChangeArrowheads="1"/>
          </p:cNvSpPr>
          <p:nvPr/>
        </p:nvSpPr>
        <p:spPr bwMode="auto">
          <a:xfrm>
            <a:off x="3916908" y="686213"/>
            <a:ext cx="4913194" cy="1023938"/>
          </a:xfrm>
          <a:prstGeom prst="flowChartTerminator">
            <a:avLst/>
          </a:prstGeom>
          <a:gradFill rotWithShape="1">
            <a:gsLst>
              <a:gs pos="0">
                <a:schemeClr val="hlink"/>
              </a:gs>
              <a:gs pos="50000">
                <a:schemeClr val="hlink">
                  <a:gamma/>
                  <a:tint val="0"/>
                  <a:invGamma/>
                </a:schemeClr>
              </a:gs>
              <a:gs pos="100000">
                <a:schemeClr val="hlink"/>
              </a:gs>
            </a:gsLst>
            <a:lin ang="5400000" scaled="1"/>
          </a:gradFill>
          <a:ln w="9525" algn="ctr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99FF"/>
            </a:extrusionClr>
            <a:contourClr>
              <a:schemeClr val="hlink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107763" dir="13500000" algn="ctr" rotWithShape="0">
                    <a:srgbClr val="FF99FF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dirty="0">
                <a:solidFill>
                  <a:srgbClr val="FF0000"/>
                </a:solidFill>
                <a:latin typeface="VNI-Times" pitchFamily="2" charset="0"/>
              </a:rPr>
              <a:t>HÖÔÙNG DAÃN VEÀ NHAØ</a:t>
            </a: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1704529" y="2068927"/>
            <a:ext cx="9144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b="1" u="sng" dirty="0">
                <a:latin typeface="VNI-Times" pitchFamily="2" charset="0"/>
              </a:rPr>
              <a:t>HOÏC  </a:t>
            </a:r>
            <a:r>
              <a:rPr lang="en-US" altLang="en-US" sz="2800" b="1" u="sng" dirty="0" smtClean="0">
                <a:latin typeface="VNI-Times" pitchFamily="2" charset="0"/>
              </a:rPr>
              <a:t>BAØI</a:t>
            </a:r>
            <a:r>
              <a:rPr lang="en-US" altLang="en-US" sz="2800" b="1" dirty="0" smtClean="0">
                <a:latin typeface="VNI-Times" pitchFamily="2" charset="0"/>
              </a:rPr>
              <a:t>: </a:t>
            </a:r>
            <a:r>
              <a:rPr lang="en-US" altLang="en-US" sz="2800" b="1" dirty="0">
                <a:latin typeface="VNI-Times" pitchFamily="2" charset="0"/>
              </a:rPr>
              <a:t>HOÏC THUOÄC CAÙC CAÂU TRAÛ LÔØI CUÛA 10 CAÂU HOÛI  OÂN TAÄP CHÖÔNG</a:t>
            </a: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1920429" y="3005551"/>
            <a:ext cx="838835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u="sng" dirty="0">
                <a:latin typeface="VNI-Times" pitchFamily="2" charset="0"/>
              </a:rPr>
              <a:t>LAØ M BAØI</a:t>
            </a:r>
            <a:r>
              <a:rPr lang="en-US" altLang="en-US" sz="2800" b="1" dirty="0" smtClean="0">
                <a:latin typeface="VNI-Times" pitchFamily="2" charset="0"/>
              </a:rPr>
              <a:t>: LAØM </a:t>
            </a:r>
            <a:r>
              <a:rPr lang="en-US" altLang="en-US" sz="2800" b="1" dirty="0">
                <a:latin typeface="VNI-Times" pitchFamily="2" charset="0"/>
              </a:rPr>
              <a:t>BAØI TAÄP </a:t>
            </a:r>
            <a:r>
              <a:rPr lang="en-US" altLang="en-US" sz="2800" b="1" dirty="0" smtClean="0">
                <a:latin typeface="VNI-Times" pitchFamily="2" charset="0"/>
              </a:rPr>
              <a:t>55, 57 </a:t>
            </a:r>
            <a:r>
              <a:rPr lang="en-US" altLang="en-US" sz="2800" b="1" dirty="0">
                <a:latin typeface="VNI-Times" pitchFamily="2" charset="0"/>
              </a:rPr>
              <a:t>/TRANG </a:t>
            </a:r>
            <a:r>
              <a:rPr lang="en-US" altLang="en-US" sz="2800" b="1" dirty="0" smtClean="0">
                <a:latin typeface="VNI-Times" pitchFamily="2" charset="0"/>
              </a:rPr>
              <a:t>103, 104 </a:t>
            </a:r>
            <a:r>
              <a:rPr lang="en-US" altLang="en-US" sz="2800" b="1" dirty="0">
                <a:latin typeface="VNI-Times" pitchFamily="2" charset="0"/>
              </a:rPr>
              <a:t>SGK</a:t>
            </a:r>
          </a:p>
        </p:txBody>
      </p:sp>
      <p:sp>
        <p:nvSpPr>
          <p:cNvPr id="14342" name="Oval 6" descr="Small confetti">
            <a:hlinkClick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9948417" y="6606001"/>
            <a:ext cx="900112" cy="404812"/>
          </a:xfrm>
          <a:prstGeom prst="ellipse">
            <a:avLst/>
          </a:prstGeom>
          <a:pattFill prst="smConfetti">
            <a:fgClr>
              <a:srgbClr val="FFCCFF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00"/>
          </a:p>
        </p:txBody>
      </p:sp>
      <p:pic>
        <p:nvPicPr>
          <p:cNvPr id="7" name="Picture 3" descr="FLOWER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28096" y="0"/>
            <a:ext cx="12372529" cy="7162800"/>
          </a:xfrm>
          <a:prstGeom prst="rect">
            <a:avLst/>
          </a:prstGeo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3186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3468735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12190412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831726" y="1861867"/>
            <a:ext cx="9593075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Tiết</a:t>
            </a:r>
            <a:r>
              <a:rPr lang="en-US" sz="6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14: ÔN TẬP CHƯƠNG I</a:t>
            </a:r>
            <a:endParaRPr lang="en-US" sz="6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35827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230805" y="95534"/>
            <a:ext cx="3930555" cy="6960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song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endParaRPr 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230805" y="1001647"/>
            <a:ext cx="3930555" cy="6960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Ơ – clit </a:t>
            </a:r>
            <a:endParaRPr 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255292" y="1813198"/>
            <a:ext cx="3930555" cy="6960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endParaRPr 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303533" y="3640856"/>
            <a:ext cx="3930555" cy="6960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song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303533" y="2682308"/>
            <a:ext cx="3930555" cy="6960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endParaRPr 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303534" y="4651558"/>
            <a:ext cx="3930555" cy="6960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song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endParaRPr 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303535" y="5642068"/>
            <a:ext cx="3930555" cy="6960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endParaRPr 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9729737"/>
              </p:ext>
            </p:extLst>
          </p:nvPr>
        </p:nvGraphicFramePr>
        <p:xfrm>
          <a:off x="4775200" y="2378075"/>
          <a:ext cx="1524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Equation" r:id="rId3" imgW="152280" imgH="164880" progId="Equation.DSMT4">
                  <p:embed/>
                </p:oleObj>
              </mc:Choice>
              <mc:Fallback>
                <p:oleObj name="Equation" r:id="rId3" imgW="15228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775200" y="2378075"/>
                        <a:ext cx="1524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/>
          <p:cNvSpPr/>
          <p:nvPr/>
        </p:nvSpPr>
        <p:spPr>
          <a:xfrm>
            <a:off x="6870066" y="304530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  <p:grpSp>
        <p:nvGrpSpPr>
          <p:cNvPr id="13" name="Group 46"/>
          <p:cNvGrpSpPr>
            <a:grpSpLocks/>
          </p:cNvGrpSpPr>
          <p:nvPr/>
        </p:nvGrpSpPr>
        <p:grpSpPr bwMode="auto">
          <a:xfrm>
            <a:off x="471331" y="443552"/>
            <a:ext cx="2987675" cy="1573213"/>
            <a:chOff x="374" y="432"/>
            <a:chExt cx="1882" cy="991"/>
          </a:xfrm>
        </p:grpSpPr>
        <p:sp>
          <p:nvSpPr>
            <p:cNvPr id="14" name="Line 6"/>
            <p:cNvSpPr>
              <a:spLocks noChangeShapeType="1"/>
            </p:cNvSpPr>
            <p:nvPr/>
          </p:nvSpPr>
          <p:spPr bwMode="auto">
            <a:xfrm>
              <a:off x="432" y="607"/>
              <a:ext cx="1824" cy="81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5" name="Line 7"/>
            <p:cNvSpPr>
              <a:spLocks noChangeShapeType="1"/>
            </p:cNvSpPr>
            <p:nvPr/>
          </p:nvSpPr>
          <p:spPr bwMode="auto">
            <a:xfrm flipV="1">
              <a:off x="480" y="607"/>
              <a:ext cx="1728" cy="76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6" name="Text Box 8"/>
            <p:cNvSpPr txBox="1">
              <a:spLocks noChangeArrowheads="1"/>
            </p:cNvSpPr>
            <p:nvPr/>
          </p:nvSpPr>
          <p:spPr bwMode="auto">
            <a:xfrm>
              <a:off x="374" y="432"/>
              <a:ext cx="19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r>
                <a:rPr lang="en-US" altLang="en-US" dirty="0"/>
                <a:t>a</a:t>
              </a:r>
            </a:p>
          </p:txBody>
        </p:sp>
        <p:sp>
          <p:nvSpPr>
            <p:cNvPr id="17" name="Text Box 9"/>
            <p:cNvSpPr txBox="1">
              <a:spLocks noChangeArrowheads="1"/>
            </p:cNvSpPr>
            <p:nvPr/>
          </p:nvSpPr>
          <p:spPr bwMode="auto">
            <a:xfrm>
              <a:off x="392" y="1128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r>
                <a:rPr lang="en-US" altLang="en-US"/>
                <a:t>b</a:t>
              </a:r>
            </a:p>
          </p:txBody>
        </p:sp>
        <p:sp>
          <p:nvSpPr>
            <p:cNvPr id="18" name="Text Box 10"/>
            <p:cNvSpPr txBox="1">
              <a:spLocks noChangeArrowheads="1"/>
            </p:cNvSpPr>
            <p:nvPr/>
          </p:nvSpPr>
          <p:spPr bwMode="auto">
            <a:xfrm>
              <a:off x="1174" y="703"/>
              <a:ext cx="21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r>
                <a:rPr lang="en-US" altLang="en-US"/>
                <a:t>O</a:t>
              </a:r>
            </a:p>
          </p:txBody>
        </p:sp>
        <p:sp>
          <p:nvSpPr>
            <p:cNvPr id="19" name="Text Box 11"/>
            <p:cNvSpPr txBox="1">
              <a:spLocks noChangeArrowheads="1"/>
            </p:cNvSpPr>
            <p:nvPr/>
          </p:nvSpPr>
          <p:spPr bwMode="auto">
            <a:xfrm>
              <a:off x="960" y="895"/>
              <a:ext cx="19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r>
                <a:rPr lang="en-US" altLang="en-US"/>
                <a:t>1</a:t>
              </a:r>
            </a:p>
          </p:txBody>
        </p:sp>
        <p:sp>
          <p:nvSpPr>
            <p:cNvPr id="20" name="Text Box 12"/>
            <p:cNvSpPr txBox="1">
              <a:spLocks noChangeArrowheads="1"/>
            </p:cNvSpPr>
            <p:nvPr/>
          </p:nvSpPr>
          <p:spPr bwMode="auto">
            <a:xfrm>
              <a:off x="1536" y="895"/>
              <a:ext cx="19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r>
                <a:rPr lang="en-US" altLang="en-US"/>
                <a:t>3</a:t>
              </a:r>
            </a:p>
          </p:txBody>
        </p:sp>
        <p:sp>
          <p:nvSpPr>
            <p:cNvPr id="21" name="Text Box 13"/>
            <p:cNvSpPr txBox="1">
              <a:spLocks noChangeArrowheads="1"/>
            </p:cNvSpPr>
            <p:nvPr/>
          </p:nvSpPr>
          <p:spPr bwMode="auto">
            <a:xfrm>
              <a:off x="1248" y="1039"/>
              <a:ext cx="19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r>
                <a:rPr lang="en-US" altLang="en-US"/>
                <a:t>2</a:t>
              </a:r>
            </a:p>
          </p:txBody>
        </p:sp>
        <p:sp>
          <p:nvSpPr>
            <p:cNvPr id="22" name="Text Box 14"/>
            <p:cNvSpPr txBox="1">
              <a:spLocks noChangeArrowheads="1"/>
            </p:cNvSpPr>
            <p:nvPr/>
          </p:nvSpPr>
          <p:spPr bwMode="auto">
            <a:xfrm>
              <a:off x="1248" y="799"/>
              <a:ext cx="19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r>
                <a:rPr lang="en-US" altLang="en-US"/>
                <a:t>4</a:t>
              </a:r>
            </a:p>
          </p:txBody>
        </p:sp>
        <p:sp>
          <p:nvSpPr>
            <p:cNvPr id="23" name="Freeform 15"/>
            <p:cNvSpPr>
              <a:spLocks/>
            </p:cNvSpPr>
            <p:nvPr/>
          </p:nvSpPr>
          <p:spPr bwMode="auto">
            <a:xfrm>
              <a:off x="1464" y="935"/>
              <a:ext cx="72" cy="144"/>
            </a:xfrm>
            <a:custGeom>
              <a:avLst/>
              <a:gdLst>
                <a:gd name="T0" fmla="*/ 0 w 160"/>
                <a:gd name="T1" fmla="*/ 0 h 336"/>
                <a:gd name="T2" fmla="*/ 65 w 160"/>
                <a:gd name="T3" fmla="*/ 62 h 336"/>
                <a:gd name="T4" fmla="*/ 43 w 160"/>
                <a:gd name="T5" fmla="*/ 144 h 33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0" h="336">
                  <a:moveTo>
                    <a:pt x="0" y="0"/>
                  </a:moveTo>
                  <a:cubicBezTo>
                    <a:pt x="64" y="44"/>
                    <a:pt x="128" y="88"/>
                    <a:pt x="144" y="144"/>
                  </a:cubicBezTo>
                  <a:cubicBezTo>
                    <a:pt x="160" y="200"/>
                    <a:pt x="128" y="268"/>
                    <a:pt x="96" y="336"/>
                  </a:cubicBez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4" name="Freeform 16"/>
            <p:cNvSpPr>
              <a:spLocks/>
            </p:cNvSpPr>
            <p:nvPr/>
          </p:nvSpPr>
          <p:spPr bwMode="auto">
            <a:xfrm flipH="1">
              <a:off x="1088" y="935"/>
              <a:ext cx="96" cy="144"/>
            </a:xfrm>
            <a:custGeom>
              <a:avLst/>
              <a:gdLst>
                <a:gd name="T0" fmla="*/ 0 w 160"/>
                <a:gd name="T1" fmla="*/ 0 h 336"/>
                <a:gd name="T2" fmla="*/ 86 w 160"/>
                <a:gd name="T3" fmla="*/ 62 h 336"/>
                <a:gd name="T4" fmla="*/ 58 w 160"/>
                <a:gd name="T5" fmla="*/ 144 h 33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0" h="336">
                  <a:moveTo>
                    <a:pt x="0" y="0"/>
                  </a:moveTo>
                  <a:cubicBezTo>
                    <a:pt x="64" y="44"/>
                    <a:pt x="128" y="88"/>
                    <a:pt x="144" y="144"/>
                  </a:cubicBezTo>
                  <a:cubicBezTo>
                    <a:pt x="160" y="200"/>
                    <a:pt x="128" y="268"/>
                    <a:pt x="96" y="336"/>
                  </a:cubicBez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25" name="Group 48"/>
          <p:cNvGrpSpPr>
            <a:grpSpLocks/>
          </p:cNvGrpSpPr>
          <p:nvPr/>
        </p:nvGrpSpPr>
        <p:grpSpPr bwMode="auto">
          <a:xfrm>
            <a:off x="8975404" y="3628057"/>
            <a:ext cx="2732497" cy="1429711"/>
            <a:chOff x="452" y="3063"/>
            <a:chExt cx="1852" cy="1089"/>
          </a:xfrm>
        </p:grpSpPr>
        <p:sp>
          <p:nvSpPr>
            <p:cNvPr id="26" name="Line 28"/>
            <p:cNvSpPr>
              <a:spLocks noChangeShapeType="1"/>
            </p:cNvSpPr>
            <p:nvPr/>
          </p:nvSpPr>
          <p:spPr bwMode="auto">
            <a:xfrm>
              <a:off x="480" y="3336"/>
              <a:ext cx="182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7" name="Line 29"/>
            <p:cNvSpPr>
              <a:spLocks noChangeShapeType="1"/>
            </p:cNvSpPr>
            <p:nvPr/>
          </p:nvSpPr>
          <p:spPr bwMode="auto">
            <a:xfrm>
              <a:off x="480" y="3960"/>
              <a:ext cx="182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8" name="Line 30"/>
            <p:cNvSpPr>
              <a:spLocks noChangeShapeType="1"/>
            </p:cNvSpPr>
            <p:nvPr/>
          </p:nvSpPr>
          <p:spPr bwMode="auto">
            <a:xfrm flipV="1">
              <a:off x="816" y="3144"/>
              <a:ext cx="1056" cy="100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9" name="Text Box 31"/>
            <p:cNvSpPr txBox="1">
              <a:spLocks noChangeArrowheads="1"/>
            </p:cNvSpPr>
            <p:nvPr/>
          </p:nvSpPr>
          <p:spPr bwMode="auto">
            <a:xfrm>
              <a:off x="479" y="3077"/>
              <a:ext cx="19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r>
                <a:rPr lang="en-US" altLang="en-US"/>
                <a:t>a</a:t>
              </a:r>
            </a:p>
          </p:txBody>
        </p:sp>
        <p:sp>
          <p:nvSpPr>
            <p:cNvPr id="30" name="Text Box 32"/>
            <p:cNvSpPr txBox="1">
              <a:spLocks noChangeArrowheads="1"/>
            </p:cNvSpPr>
            <p:nvPr/>
          </p:nvSpPr>
          <p:spPr bwMode="auto">
            <a:xfrm>
              <a:off x="452" y="3710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r>
                <a:rPr lang="en-US" altLang="en-US" dirty="0"/>
                <a:t>b</a:t>
              </a:r>
            </a:p>
          </p:txBody>
        </p:sp>
        <p:sp>
          <p:nvSpPr>
            <p:cNvPr id="31" name="Text Box 33"/>
            <p:cNvSpPr txBox="1">
              <a:spLocks noChangeArrowheads="1"/>
            </p:cNvSpPr>
            <p:nvPr/>
          </p:nvSpPr>
          <p:spPr bwMode="auto">
            <a:xfrm>
              <a:off x="1520" y="3063"/>
              <a:ext cx="20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r>
                <a:rPr lang="en-US" altLang="en-US" dirty="0"/>
                <a:t>A</a:t>
              </a:r>
            </a:p>
          </p:txBody>
        </p:sp>
        <p:sp>
          <p:nvSpPr>
            <p:cNvPr id="32" name="Text Box 34"/>
            <p:cNvSpPr txBox="1">
              <a:spLocks noChangeArrowheads="1"/>
            </p:cNvSpPr>
            <p:nvPr/>
          </p:nvSpPr>
          <p:spPr bwMode="auto">
            <a:xfrm>
              <a:off x="883" y="3700"/>
              <a:ext cx="20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r>
                <a:rPr lang="en-US" altLang="en-US" dirty="0"/>
                <a:t>B</a:t>
              </a:r>
            </a:p>
          </p:txBody>
        </p:sp>
        <p:sp>
          <p:nvSpPr>
            <p:cNvPr id="33" name="Freeform 35"/>
            <p:cNvSpPr>
              <a:spLocks/>
            </p:cNvSpPr>
            <p:nvPr/>
          </p:nvSpPr>
          <p:spPr bwMode="auto">
            <a:xfrm>
              <a:off x="1152" y="3816"/>
              <a:ext cx="72" cy="144"/>
            </a:xfrm>
            <a:custGeom>
              <a:avLst/>
              <a:gdLst>
                <a:gd name="T0" fmla="*/ 0 w 160"/>
                <a:gd name="T1" fmla="*/ 0 h 336"/>
                <a:gd name="T2" fmla="*/ 65 w 160"/>
                <a:gd name="T3" fmla="*/ 62 h 336"/>
                <a:gd name="T4" fmla="*/ 43 w 160"/>
                <a:gd name="T5" fmla="*/ 144 h 33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0" h="336">
                  <a:moveTo>
                    <a:pt x="0" y="0"/>
                  </a:moveTo>
                  <a:cubicBezTo>
                    <a:pt x="64" y="44"/>
                    <a:pt x="128" y="88"/>
                    <a:pt x="144" y="144"/>
                  </a:cubicBezTo>
                  <a:cubicBezTo>
                    <a:pt x="160" y="200"/>
                    <a:pt x="128" y="268"/>
                    <a:pt x="96" y="336"/>
                  </a:cubicBez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4" name="Freeform 36"/>
            <p:cNvSpPr>
              <a:spLocks/>
            </p:cNvSpPr>
            <p:nvPr/>
          </p:nvSpPr>
          <p:spPr bwMode="auto">
            <a:xfrm flipH="1">
              <a:off x="1456" y="3328"/>
              <a:ext cx="64" cy="192"/>
            </a:xfrm>
            <a:custGeom>
              <a:avLst/>
              <a:gdLst>
                <a:gd name="T0" fmla="*/ 0 w 160"/>
                <a:gd name="T1" fmla="*/ 0 h 336"/>
                <a:gd name="T2" fmla="*/ 58 w 160"/>
                <a:gd name="T3" fmla="*/ 82 h 336"/>
                <a:gd name="T4" fmla="*/ 38 w 160"/>
                <a:gd name="T5" fmla="*/ 192 h 33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0" h="336">
                  <a:moveTo>
                    <a:pt x="0" y="0"/>
                  </a:moveTo>
                  <a:cubicBezTo>
                    <a:pt x="64" y="44"/>
                    <a:pt x="128" y="88"/>
                    <a:pt x="144" y="144"/>
                  </a:cubicBezTo>
                  <a:cubicBezTo>
                    <a:pt x="160" y="200"/>
                    <a:pt x="128" y="268"/>
                    <a:pt x="96" y="336"/>
                  </a:cubicBez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35" name="Group 49"/>
          <p:cNvGrpSpPr>
            <a:grpSpLocks/>
          </p:cNvGrpSpPr>
          <p:nvPr/>
        </p:nvGrpSpPr>
        <p:grpSpPr bwMode="auto">
          <a:xfrm>
            <a:off x="466435" y="4934628"/>
            <a:ext cx="3009900" cy="1814512"/>
            <a:chOff x="368" y="1728"/>
            <a:chExt cx="1896" cy="1143"/>
          </a:xfrm>
        </p:grpSpPr>
        <p:sp>
          <p:nvSpPr>
            <p:cNvPr id="36" name="Text Box 21"/>
            <p:cNvSpPr txBox="1">
              <a:spLocks noChangeArrowheads="1"/>
            </p:cNvSpPr>
            <p:nvPr/>
          </p:nvSpPr>
          <p:spPr bwMode="auto">
            <a:xfrm>
              <a:off x="1136" y="2640"/>
              <a:ext cx="18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r>
                <a:rPr lang="en-US" altLang="en-US"/>
                <a:t>y</a:t>
              </a:r>
            </a:p>
          </p:txBody>
        </p:sp>
        <p:grpSp>
          <p:nvGrpSpPr>
            <p:cNvPr id="37" name="Group 47"/>
            <p:cNvGrpSpPr>
              <a:grpSpLocks/>
            </p:cNvGrpSpPr>
            <p:nvPr/>
          </p:nvGrpSpPr>
          <p:grpSpPr bwMode="auto">
            <a:xfrm>
              <a:off x="368" y="1728"/>
              <a:ext cx="1896" cy="1104"/>
              <a:chOff x="368" y="1728"/>
              <a:chExt cx="1896" cy="1104"/>
            </a:xfrm>
          </p:grpSpPr>
          <p:sp>
            <p:nvSpPr>
              <p:cNvPr id="38" name="Line 18"/>
              <p:cNvSpPr>
                <a:spLocks noChangeShapeType="1"/>
              </p:cNvSpPr>
              <p:nvPr/>
            </p:nvSpPr>
            <p:spPr bwMode="auto">
              <a:xfrm>
                <a:off x="1312" y="1824"/>
                <a:ext cx="0" cy="10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" name="Line 19"/>
              <p:cNvSpPr>
                <a:spLocks noChangeShapeType="1"/>
              </p:cNvSpPr>
              <p:nvPr/>
            </p:nvSpPr>
            <p:spPr bwMode="auto">
              <a:xfrm>
                <a:off x="480" y="2320"/>
                <a:ext cx="168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oval" w="sm" len="sm"/>
                <a:tailEnd type="oval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" name="Text Box 20"/>
              <p:cNvSpPr txBox="1">
                <a:spLocks noChangeArrowheads="1"/>
              </p:cNvSpPr>
              <p:nvPr/>
            </p:nvSpPr>
            <p:spPr bwMode="auto">
              <a:xfrm>
                <a:off x="1125" y="1728"/>
                <a:ext cx="187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8575" algn="ctr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r>
                  <a:rPr lang="en-US" altLang="en-US"/>
                  <a:t>x</a:t>
                </a:r>
              </a:p>
            </p:txBody>
          </p:sp>
          <p:sp>
            <p:nvSpPr>
              <p:cNvPr id="41" name="Text Box 22"/>
              <p:cNvSpPr txBox="1">
                <a:spLocks noChangeArrowheads="1"/>
              </p:cNvSpPr>
              <p:nvPr/>
            </p:nvSpPr>
            <p:spPr bwMode="auto">
              <a:xfrm>
                <a:off x="368" y="2096"/>
                <a:ext cx="202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8575" algn="ctr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r>
                  <a:rPr lang="en-US" altLang="en-US"/>
                  <a:t>A</a:t>
                </a:r>
              </a:p>
            </p:txBody>
          </p:sp>
          <p:sp>
            <p:nvSpPr>
              <p:cNvPr id="42" name="Text Box 23"/>
              <p:cNvSpPr txBox="1">
                <a:spLocks noChangeArrowheads="1"/>
              </p:cNvSpPr>
              <p:nvPr/>
            </p:nvSpPr>
            <p:spPr bwMode="auto">
              <a:xfrm>
                <a:off x="2062" y="2112"/>
                <a:ext cx="202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8575" algn="ctr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r>
                  <a:rPr lang="en-US" altLang="en-US"/>
                  <a:t>B</a:t>
                </a:r>
              </a:p>
            </p:txBody>
          </p:sp>
          <p:sp>
            <p:nvSpPr>
              <p:cNvPr id="43" name="Line 24"/>
              <p:cNvSpPr>
                <a:spLocks noChangeShapeType="1"/>
              </p:cNvSpPr>
              <p:nvPr/>
            </p:nvSpPr>
            <p:spPr bwMode="auto">
              <a:xfrm flipH="1">
                <a:off x="864" y="2272"/>
                <a:ext cx="48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4" name="Line 25"/>
              <p:cNvSpPr>
                <a:spLocks noChangeShapeType="1"/>
              </p:cNvSpPr>
              <p:nvPr/>
            </p:nvSpPr>
            <p:spPr bwMode="auto">
              <a:xfrm flipH="1">
                <a:off x="1728" y="2272"/>
                <a:ext cx="48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5" name="Rectangle 26"/>
              <p:cNvSpPr>
                <a:spLocks noChangeArrowheads="1"/>
              </p:cNvSpPr>
              <p:nvPr/>
            </p:nvSpPr>
            <p:spPr bwMode="auto">
              <a:xfrm>
                <a:off x="1216" y="2224"/>
                <a:ext cx="96" cy="96"/>
              </a:xfrm>
              <a:prstGeom prst="rect">
                <a:avLst/>
              </a:prstGeom>
              <a:noFill/>
              <a:ln w="28575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6" name="Text Box 45"/>
              <p:cNvSpPr txBox="1">
                <a:spLocks noChangeArrowheads="1"/>
              </p:cNvSpPr>
              <p:nvPr/>
            </p:nvSpPr>
            <p:spPr bwMode="auto">
              <a:xfrm>
                <a:off x="1296" y="2104"/>
                <a:ext cx="17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8575" algn="ctr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r>
                  <a:rPr lang="en-US" altLang="en-US"/>
                  <a:t>I</a:t>
                </a:r>
              </a:p>
            </p:txBody>
          </p:sp>
        </p:grpSp>
      </p:grpSp>
      <p:grpSp>
        <p:nvGrpSpPr>
          <p:cNvPr id="47" name="Group 64"/>
          <p:cNvGrpSpPr>
            <a:grpSpLocks/>
          </p:cNvGrpSpPr>
          <p:nvPr/>
        </p:nvGrpSpPr>
        <p:grpSpPr bwMode="auto">
          <a:xfrm>
            <a:off x="8860048" y="38895"/>
            <a:ext cx="2908300" cy="1285300"/>
            <a:chOff x="328" y="456"/>
            <a:chExt cx="1928" cy="888"/>
          </a:xfrm>
        </p:grpSpPr>
        <p:sp>
          <p:nvSpPr>
            <p:cNvPr id="48" name="Line 35"/>
            <p:cNvSpPr>
              <a:spLocks noChangeShapeType="1"/>
            </p:cNvSpPr>
            <p:nvPr/>
          </p:nvSpPr>
          <p:spPr bwMode="auto">
            <a:xfrm>
              <a:off x="384" y="672"/>
              <a:ext cx="187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9" name="Line 36"/>
            <p:cNvSpPr>
              <a:spLocks noChangeShapeType="1"/>
            </p:cNvSpPr>
            <p:nvPr/>
          </p:nvSpPr>
          <p:spPr bwMode="auto">
            <a:xfrm>
              <a:off x="384" y="960"/>
              <a:ext cx="182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50" name="Line 37"/>
            <p:cNvSpPr>
              <a:spLocks noChangeShapeType="1"/>
            </p:cNvSpPr>
            <p:nvPr/>
          </p:nvSpPr>
          <p:spPr bwMode="auto">
            <a:xfrm>
              <a:off x="384" y="1329"/>
              <a:ext cx="17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51" name="Text Box 38"/>
            <p:cNvSpPr txBox="1">
              <a:spLocks noChangeArrowheads="1"/>
            </p:cNvSpPr>
            <p:nvPr/>
          </p:nvSpPr>
          <p:spPr bwMode="auto">
            <a:xfrm>
              <a:off x="328" y="456"/>
              <a:ext cx="19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r>
                <a:rPr lang="en-US" altLang="en-US"/>
                <a:t>a</a:t>
              </a:r>
            </a:p>
          </p:txBody>
        </p:sp>
        <p:sp>
          <p:nvSpPr>
            <p:cNvPr id="52" name="Text Box 39"/>
            <p:cNvSpPr txBox="1">
              <a:spLocks noChangeArrowheads="1"/>
            </p:cNvSpPr>
            <p:nvPr/>
          </p:nvSpPr>
          <p:spPr bwMode="auto">
            <a:xfrm>
              <a:off x="336" y="744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r>
                <a:rPr lang="en-US" altLang="en-US"/>
                <a:t>b</a:t>
              </a:r>
            </a:p>
          </p:txBody>
        </p:sp>
        <p:sp>
          <p:nvSpPr>
            <p:cNvPr id="53" name="Text Box 40"/>
            <p:cNvSpPr txBox="1">
              <a:spLocks noChangeArrowheads="1"/>
            </p:cNvSpPr>
            <p:nvPr/>
          </p:nvSpPr>
          <p:spPr bwMode="auto">
            <a:xfrm>
              <a:off x="336" y="1113"/>
              <a:ext cx="18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r>
                <a:rPr lang="en-US" altLang="en-US"/>
                <a:t>c</a:t>
              </a:r>
            </a:p>
          </p:txBody>
        </p:sp>
      </p:grpSp>
      <p:grpSp>
        <p:nvGrpSpPr>
          <p:cNvPr id="54" name="Group 65"/>
          <p:cNvGrpSpPr>
            <a:grpSpLocks/>
          </p:cNvGrpSpPr>
          <p:nvPr/>
        </p:nvGrpSpPr>
        <p:grpSpPr bwMode="auto">
          <a:xfrm>
            <a:off x="9045139" y="5282093"/>
            <a:ext cx="2823194" cy="1181277"/>
            <a:chOff x="336" y="1744"/>
            <a:chExt cx="1872" cy="927"/>
          </a:xfrm>
        </p:grpSpPr>
        <p:sp>
          <p:nvSpPr>
            <p:cNvPr id="55" name="Line 41"/>
            <p:cNvSpPr>
              <a:spLocks noChangeShapeType="1"/>
            </p:cNvSpPr>
            <p:nvPr/>
          </p:nvSpPr>
          <p:spPr bwMode="auto">
            <a:xfrm>
              <a:off x="384" y="2176"/>
              <a:ext cx="182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56" name="Line 42"/>
            <p:cNvSpPr>
              <a:spLocks noChangeShapeType="1"/>
            </p:cNvSpPr>
            <p:nvPr/>
          </p:nvSpPr>
          <p:spPr bwMode="auto">
            <a:xfrm>
              <a:off x="384" y="2656"/>
              <a:ext cx="17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57" name="Text Box 43"/>
            <p:cNvSpPr txBox="1">
              <a:spLocks noChangeArrowheads="1"/>
            </p:cNvSpPr>
            <p:nvPr/>
          </p:nvSpPr>
          <p:spPr bwMode="auto">
            <a:xfrm>
              <a:off x="336" y="2440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r>
                <a:rPr lang="en-US" altLang="en-US"/>
                <a:t>b</a:t>
              </a:r>
            </a:p>
          </p:txBody>
        </p:sp>
        <p:sp>
          <p:nvSpPr>
            <p:cNvPr id="58" name="Text Box 44"/>
            <p:cNvSpPr txBox="1">
              <a:spLocks noChangeArrowheads="1"/>
            </p:cNvSpPr>
            <p:nvPr/>
          </p:nvSpPr>
          <p:spPr bwMode="auto">
            <a:xfrm>
              <a:off x="336" y="1960"/>
              <a:ext cx="19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r>
                <a:rPr lang="en-US" altLang="en-US"/>
                <a:t>a</a:t>
              </a:r>
            </a:p>
          </p:txBody>
        </p:sp>
        <p:sp>
          <p:nvSpPr>
            <p:cNvPr id="59" name="Line 45"/>
            <p:cNvSpPr>
              <a:spLocks noChangeShapeType="1"/>
            </p:cNvSpPr>
            <p:nvPr/>
          </p:nvSpPr>
          <p:spPr bwMode="auto">
            <a:xfrm>
              <a:off x="1152" y="1792"/>
              <a:ext cx="0" cy="57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60" name="Rectangle 47"/>
            <p:cNvSpPr>
              <a:spLocks noChangeArrowheads="1"/>
            </p:cNvSpPr>
            <p:nvPr/>
          </p:nvSpPr>
          <p:spPr bwMode="auto">
            <a:xfrm>
              <a:off x="1056" y="2080"/>
              <a:ext cx="96" cy="96"/>
            </a:xfrm>
            <a:prstGeom prst="rect">
              <a:avLst/>
            </a:prstGeom>
            <a:noFill/>
            <a:ln w="28575" algn="ctr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1" name="Text Box 48"/>
            <p:cNvSpPr txBox="1">
              <a:spLocks noChangeArrowheads="1"/>
            </p:cNvSpPr>
            <p:nvPr/>
          </p:nvSpPr>
          <p:spPr bwMode="auto">
            <a:xfrm>
              <a:off x="1128" y="1744"/>
              <a:ext cx="18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r>
                <a:rPr lang="en-US" altLang="en-US"/>
                <a:t>c</a:t>
              </a:r>
            </a:p>
          </p:txBody>
        </p:sp>
      </p:grpSp>
      <p:grpSp>
        <p:nvGrpSpPr>
          <p:cNvPr id="62" name="Group 66"/>
          <p:cNvGrpSpPr>
            <a:grpSpLocks/>
          </p:cNvGrpSpPr>
          <p:nvPr/>
        </p:nvGrpSpPr>
        <p:grpSpPr bwMode="auto">
          <a:xfrm>
            <a:off x="8927684" y="2049150"/>
            <a:ext cx="2857500" cy="868869"/>
            <a:chOff x="432" y="3165"/>
            <a:chExt cx="1872" cy="756"/>
          </a:xfrm>
        </p:grpSpPr>
        <p:sp>
          <p:nvSpPr>
            <p:cNvPr id="63" name="Line 49"/>
            <p:cNvSpPr>
              <a:spLocks noChangeShapeType="1"/>
            </p:cNvSpPr>
            <p:nvPr/>
          </p:nvSpPr>
          <p:spPr bwMode="auto">
            <a:xfrm>
              <a:off x="480" y="3441"/>
              <a:ext cx="182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64" name="Line 50"/>
            <p:cNvSpPr>
              <a:spLocks noChangeShapeType="1"/>
            </p:cNvSpPr>
            <p:nvPr/>
          </p:nvSpPr>
          <p:spPr bwMode="auto">
            <a:xfrm>
              <a:off x="480" y="3921"/>
              <a:ext cx="17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65" name="Text Box 51"/>
            <p:cNvSpPr txBox="1">
              <a:spLocks noChangeArrowheads="1"/>
            </p:cNvSpPr>
            <p:nvPr/>
          </p:nvSpPr>
          <p:spPr bwMode="auto">
            <a:xfrm>
              <a:off x="432" y="3646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r>
                <a:rPr lang="en-US" altLang="en-US"/>
                <a:t>b</a:t>
              </a:r>
            </a:p>
          </p:txBody>
        </p:sp>
        <p:sp>
          <p:nvSpPr>
            <p:cNvPr id="66" name="Text Box 52"/>
            <p:cNvSpPr txBox="1">
              <a:spLocks noChangeArrowheads="1"/>
            </p:cNvSpPr>
            <p:nvPr/>
          </p:nvSpPr>
          <p:spPr bwMode="auto">
            <a:xfrm>
              <a:off x="439" y="3165"/>
              <a:ext cx="19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r>
                <a:rPr lang="en-US" altLang="en-US" dirty="0"/>
                <a:t>a</a:t>
              </a:r>
            </a:p>
          </p:txBody>
        </p:sp>
        <p:sp>
          <p:nvSpPr>
            <p:cNvPr id="67" name="AutoShape 62"/>
            <p:cNvSpPr>
              <a:spLocks noChangeArrowheads="1"/>
            </p:cNvSpPr>
            <p:nvPr/>
          </p:nvSpPr>
          <p:spPr bwMode="auto">
            <a:xfrm>
              <a:off x="1283" y="3427"/>
              <a:ext cx="29" cy="29"/>
            </a:xfrm>
            <a:prstGeom prst="flowChartConnector">
              <a:avLst/>
            </a:prstGeom>
            <a:noFill/>
            <a:ln w="28575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8" name="Text Box 63"/>
            <p:cNvSpPr txBox="1">
              <a:spLocks noChangeArrowheads="1"/>
            </p:cNvSpPr>
            <p:nvPr/>
          </p:nvSpPr>
          <p:spPr bwMode="auto">
            <a:xfrm>
              <a:off x="1184" y="3165"/>
              <a:ext cx="22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r>
                <a:rPr lang="en-US" altLang="en-US" dirty="0"/>
                <a:t>M</a:t>
              </a:r>
            </a:p>
          </p:txBody>
        </p:sp>
      </p:grpSp>
      <p:grpSp>
        <p:nvGrpSpPr>
          <p:cNvPr id="69" name="Group 36"/>
          <p:cNvGrpSpPr>
            <a:grpSpLocks/>
          </p:cNvGrpSpPr>
          <p:nvPr/>
        </p:nvGrpSpPr>
        <p:grpSpPr bwMode="auto">
          <a:xfrm>
            <a:off x="536141" y="2556663"/>
            <a:ext cx="2819400" cy="1708150"/>
            <a:chOff x="480" y="508"/>
            <a:chExt cx="1776" cy="1076"/>
          </a:xfrm>
        </p:grpSpPr>
        <p:sp>
          <p:nvSpPr>
            <p:cNvPr id="70" name="Line 27"/>
            <p:cNvSpPr>
              <a:spLocks noChangeShapeType="1"/>
            </p:cNvSpPr>
            <p:nvPr/>
          </p:nvSpPr>
          <p:spPr bwMode="auto">
            <a:xfrm>
              <a:off x="480" y="1104"/>
              <a:ext cx="172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71" name="Line 28"/>
            <p:cNvSpPr>
              <a:spLocks noChangeShapeType="1"/>
            </p:cNvSpPr>
            <p:nvPr/>
          </p:nvSpPr>
          <p:spPr bwMode="auto">
            <a:xfrm>
              <a:off x="720" y="624"/>
              <a:ext cx="0" cy="96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72" name="Line 29"/>
            <p:cNvSpPr>
              <a:spLocks noChangeShapeType="1"/>
            </p:cNvSpPr>
            <p:nvPr/>
          </p:nvSpPr>
          <p:spPr bwMode="auto">
            <a:xfrm>
              <a:off x="1680" y="624"/>
              <a:ext cx="0" cy="96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73" name="Rectangle 30"/>
            <p:cNvSpPr>
              <a:spLocks noChangeArrowheads="1"/>
            </p:cNvSpPr>
            <p:nvPr/>
          </p:nvSpPr>
          <p:spPr bwMode="auto">
            <a:xfrm>
              <a:off x="624" y="1008"/>
              <a:ext cx="96" cy="96"/>
            </a:xfrm>
            <a:prstGeom prst="rect">
              <a:avLst/>
            </a:prstGeom>
            <a:noFill/>
            <a:ln w="28575" algn="ctr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4" name="Rectangle 31"/>
            <p:cNvSpPr>
              <a:spLocks noChangeArrowheads="1"/>
            </p:cNvSpPr>
            <p:nvPr/>
          </p:nvSpPr>
          <p:spPr bwMode="auto">
            <a:xfrm>
              <a:off x="1584" y="1008"/>
              <a:ext cx="96" cy="96"/>
            </a:xfrm>
            <a:prstGeom prst="rect">
              <a:avLst/>
            </a:prstGeom>
            <a:noFill/>
            <a:ln w="28575" algn="ctr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5" name="Text Box 32"/>
            <p:cNvSpPr txBox="1">
              <a:spLocks noChangeArrowheads="1"/>
            </p:cNvSpPr>
            <p:nvPr/>
          </p:nvSpPr>
          <p:spPr bwMode="auto">
            <a:xfrm>
              <a:off x="722" y="508"/>
              <a:ext cx="18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r>
                <a:rPr lang="en-US" altLang="en-US"/>
                <a:t>c</a:t>
              </a:r>
            </a:p>
          </p:txBody>
        </p:sp>
        <p:sp>
          <p:nvSpPr>
            <p:cNvPr id="76" name="Text Box 33"/>
            <p:cNvSpPr txBox="1">
              <a:spLocks noChangeArrowheads="1"/>
            </p:cNvSpPr>
            <p:nvPr/>
          </p:nvSpPr>
          <p:spPr bwMode="auto">
            <a:xfrm>
              <a:off x="1668" y="512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r>
                <a:rPr lang="en-US" altLang="en-US"/>
                <a:t>b</a:t>
              </a:r>
            </a:p>
          </p:txBody>
        </p:sp>
        <p:sp>
          <p:nvSpPr>
            <p:cNvPr id="77" name="Text Box 34"/>
            <p:cNvSpPr txBox="1">
              <a:spLocks noChangeArrowheads="1"/>
            </p:cNvSpPr>
            <p:nvPr/>
          </p:nvSpPr>
          <p:spPr bwMode="auto">
            <a:xfrm>
              <a:off x="2064" y="904"/>
              <a:ext cx="19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r>
                <a:rPr lang="en-US" altLang="en-US"/>
                <a:t>a</a:t>
              </a:r>
            </a:p>
          </p:txBody>
        </p:sp>
      </p:grpSp>
      <p:sp>
        <p:nvSpPr>
          <p:cNvPr id="79" name="Rectangle 78"/>
          <p:cNvSpPr/>
          <p:nvPr/>
        </p:nvSpPr>
        <p:spPr>
          <a:xfrm>
            <a:off x="9060439" y="6468886"/>
            <a:ext cx="558800" cy="3011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H7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9004859" y="5078072"/>
            <a:ext cx="558800" cy="3011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H6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8977588" y="3074758"/>
            <a:ext cx="558800" cy="3011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H5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8970767" y="1409910"/>
            <a:ext cx="558800" cy="3011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H4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2737730" y="6519927"/>
            <a:ext cx="558800" cy="3011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H3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2791622" y="2028467"/>
            <a:ext cx="558800" cy="3011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H1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2737730" y="4058916"/>
            <a:ext cx="558800" cy="3011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H2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87" name="Oval 86"/>
          <p:cNvSpPr/>
          <p:nvPr/>
        </p:nvSpPr>
        <p:spPr>
          <a:xfrm>
            <a:off x="3988167" y="181391"/>
            <a:ext cx="534249" cy="48641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9" name="Oval 88"/>
          <p:cNvSpPr/>
          <p:nvPr/>
        </p:nvSpPr>
        <p:spPr>
          <a:xfrm>
            <a:off x="3976379" y="1139338"/>
            <a:ext cx="534249" cy="48641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90" name="Oval 89"/>
          <p:cNvSpPr/>
          <p:nvPr/>
        </p:nvSpPr>
        <p:spPr>
          <a:xfrm>
            <a:off x="3944996" y="1880625"/>
            <a:ext cx="534249" cy="48641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91" name="Oval 90"/>
          <p:cNvSpPr/>
          <p:nvPr/>
        </p:nvSpPr>
        <p:spPr>
          <a:xfrm>
            <a:off x="3944997" y="2825084"/>
            <a:ext cx="534249" cy="48641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92" name="Oval 91"/>
          <p:cNvSpPr/>
          <p:nvPr/>
        </p:nvSpPr>
        <p:spPr>
          <a:xfrm>
            <a:off x="3911118" y="3849875"/>
            <a:ext cx="534249" cy="48641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93" name="Oval 92"/>
          <p:cNvSpPr/>
          <p:nvPr/>
        </p:nvSpPr>
        <p:spPr>
          <a:xfrm>
            <a:off x="3920412" y="4795677"/>
            <a:ext cx="534249" cy="48641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4" name="Oval 93"/>
          <p:cNvSpPr/>
          <p:nvPr/>
        </p:nvSpPr>
        <p:spPr>
          <a:xfrm>
            <a:off x="3886020" y="5746878"/>
            <a:ext cx="534249" cy="48641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</a:p>
        </p:txBody>
      </p:sp>
      <p:cxnSp>
        <p:nvCxnSpPr>
          <p:cNvPr id="96" name="Straight Connector 95"/>
          <p:cNvCxnSpPr>
            <a:stCxn id="85" idx="3"/>
            <a:endCxn id="91" idx="1"/>
          </p:cNvCxnSpPr>
          <p:nvPr/>
        </p:nvCxnSpPr>
        <p:spPr>
          <a:xfrm>
            <a:off x="3350422" y="2179041"/>
            <a:ext cx="672814" cy="717277"/>
          </a:xfrm>
          <a:prstGeom prst="line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9" name="Straight Connector 98"/>
          <p:cNvCxnSpPr>
            <a:endCxn id="94" idx="3"/>
          </p:cNvCxnSpPr>
          <p:nvPr/>
        </p:nvCxnSpPr>
        <p:spPr>
          <a:xfrm flipV="1">
            <a:off x="3294292" y="6162060"/>
            <a:ext cx="669967" cy="564009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>
            <a:endCxn id="9" idx="3"/>
          </p:cNvCxnSpPr>
          <p:nvPr/>
        </p:nvCxnSpPr>
        <p:spPr>
          <a:xfrm flipH="1">
            <a:off x="8234089" y="1697683"/>
            <a:ext cx="857874" cy="3301893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>
            <a:stCxn id="4" idx="3"/>
            <a:endCxn id="80" idx="1"/>
          </p:cNvCxnSpPr>
          <p:nvPr/>
        </p:nvCxnSpPr>
        <p:spPr>
          <a:xfrm>
            <a:off x="8161360" y="443552"/>
            <a:ext cx="843499" cy="4785094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>
            <a:endCxn id="81" idx="1"/>
          </p:cNvCxnSpPr>
          <p:nvPr/>
        </p:nvCxnSpPr>
        <p:spPr>
          <a:xfrm>
            <a:off x="8113770" y="1323304"/>
            <a:ext cx="863818" cy="1902028"/>
          </a:xfrm>
          <a:prstGeom prst="line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>
            <a:stCxn id="90" idx="3"/>
            <a:endCxn id="86" idx="3"/>
          </p:cNvCxnSpPr>
          <p:nvPr/>
        </p:nvCxnSpPr>
        <p:spPr>
          <a:xfrm flipH="1">
            <a:off x="3296530" y="2295807"/>
            <a:ext cx="726705" cy="1913683"/>
          </a:xfrm>
          <a:prstGeom prst="line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>
            <a:stCxn id="7" idx="3"/>
            <a:endCxn id="79" idx="1"/>
          </p:cNvCxnSpPr>
          <p:nvPr/>
        </p:nvCxnSpPr>
        <p:spPr>
          <a:xfrm>
            <a:off x="8234088" y="3988874"/>
            <a:ext cx="826351" cy="2630586"/>
          </a:xfrm>
          <a:prstGeom prst="line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1314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VUIDEHOC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57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4" descr="QUASBUTN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81000"/>
            <a:ext cx="495300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hien no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77454">
            <a:off x="1060918" y="853872"/>
            <a:ext cx="5857896" cy="5922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3"/>
          <p:cNvSpPr>
            <a:spLocks noChangeArrowheads="1"/>
          </p:cNvSpPr>
          <p:nvPr/>
        </p:nvSpPr>
        <p:spPr bwMode="auto">
          <a:xfrm rot="2460713">
            <a:off x="1371600" y="1524000"/>
            <a:ext cx="914400" cy="228600"/>
          </a:xfrm>
          <a:prstGeom prst="rightArrow">
            <a:avLst>
              <a:gd name="adj1" fmla="val 50000"/>
              <a:gd name="adj2" fmla="val 10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 descr="nut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331" y="2926252"/>
            <a:ext cx="1281937" cy="1173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nut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1552" y="1489315"/>
            <a:ext cx="1205091" cy="1131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nut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8106" y="1501562"/>
            <a:ext cx="1267965" cy="1215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nut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8755" y="366194"/>
            <a:ext cx="1184133" cy="1131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WordArt 10">
            <a:hlinkClick r:id="" action="ppaction://noaction"/>
          </p:cNvPr>
          <p:cNvSpPr>
            <a:spLocks noChangeArrowheads="1" noChangeShapeType="1" noTextEdit="1"/>
          </p:cNvSpPr>
          <p:nvPr/>
        </p:nvSpPr>
        <p:spPr bwMode="auto">
          <a:xfrm>
            <a:off x="8884285" y="740592"/>
            <a:ext cx="485529" cy="38970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1</a:t>
            </a:r>
          </a:p>
        </p:txBody>
      </p:sp>
      <p:sp>
        <p:nvSpPr>
          <p:cNvPr id="12" name="WordArt 11">
            <a:hlinkClick r:id="" action="ppaction://noaction"/>
          </p:cNvPr>
          <p:cNvSpPr>
            <a:spLocks noChangeArrowheads="1" noChangeShapeType="1" noTextEdit="1"/>
          </p:cNvSpPr>
          <p:nvPr/>
        </p:nvSpPr>
        <p:spPr bwMode="auto">
          <a:xfrm>
            <a:off x="8904693" y="1915083"/>
            <a:ext cx="485529" cy="38970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2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Arial Black"/>
            </a:endParaRPr>
          </a:p>
        </p:txBody>
      </p:sp>
      <p:sp>
        <p:nvSpPr>
          <p:cNvPr id="13" name="WordArt 12">
            <a:hlinkClick r:id="" action="ppaction://noaction"/>
          </p:cNvPr>
          <p:cNvSpPr>
            <a:spLocks noChangeArrowheads="1" noChangeShapeType="1" noTextEdit="1"/>
          </p:cNvSpPr>
          <p:nvPr/>
        </p:nvSpPr>
        <p:spPr bwMode="auto">
          <a:xfrm>
            <a:off x="8987805" y="3250325"/>
            <a:ext cx="485529" cy="38970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3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Arial Black"/>
            </a:endParaRPr>
          </a:p>
        </p:txBody>
      </p:sp>
      <p:sp>
        <p:nvSpPr>
          <p:cNvPr id="14" name="WordArt 13">
            <a:hlinkClick r:id="" action="ppaction://noaction"/>
          </p:cNvPr>
          <p:cNvSpPr>
            <a:spLocks noChangeArrowheads="1" noChangeShapeType="1" noTextEdit="1"/>
          </p:cNvSpPr>
          <p:nvPr/>
        </p:nvSpPr>
        <p:spPr bwMode="auto">
          <a:xfrm>
            <a:off x="10306900" y="1915083"/>
            <a:ext cx="459332" cy="38970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5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Arial Black"/>
            </a:endParaRPr>
          </a:p>
        </p:txBody>
      </p:sp>
      <p:pic>
        <p:nvPicPr>
          <p:cNvPr id="16" name="Picture 15" descr="nut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2315" y="2876981"/>
            <a:ext cx="1184133" cy="1131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WordArt 16">
            <a:hlinkClick r:id="rId1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0252200" y="3240253"/>
            <a:ext cx="485529" cy="38970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0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6</a:t>
            </a:r>
          </a:p>
        </p:txBody>
      </p:sp>
      <p:pic>
        <p:nvPicPr>
          <p:cNvPr id="18" name="Picture 17" descr="egypta_bullet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0" y="3148320"/>
            <a:ext cx="1333500" cy="133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WordArt 18"/>
          <p:cNvSpPr>
            <a:spLocks noChangeArrowheads="1" noChangeShapeType="1" noTextEdit="1"/>
          </p:cNvSpPr>
          <p:nvPr/>
        </p:nvSpPr>
        <p:spPr bwMode="auto">
          <a:xfrm>
            <a:off x="3583573" y="3560276"/>
            <a:ext cx="838200" cy="5095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HP-Victory"/>
              </a:rPr>
              <a:t>MAGIC HAT</a:t>
            </a:r>
          </a:p>
        </p:txBody>
      </p:sp>
      <p:grpSp>
        <p:nvGrpSpPr>
          <p:cNvPr id="20" name="Group 31"/>
          <p:cNvGrpSpPr>
            <a:grpSpLocks/>
          </p:cNvGrpSpPr>
          <p:nvPr/>
        </p:nvGrpSpPr>
        <p:grpSpPr bwMode="auto">
          <a:xfrm>
            <a:off x="8574306" y="5406357"/>
            <a:ext cx="2590800" cy="1387475"/>
            <a:chOff x="3696" y="3285"/>
            <a:chExt cx="1920" cy="997"/>
          </a:xfrm>
        </p:grpSpPr>
        <p:sp>
          <p:nvSpPr>
            <p:cNvPr id="21" name="Text Box 2"/>
            <p:cNvSpPr txBox="1">
              <a:spLocks noChangeArrowheads="1"/>
            </p:cNvSpPr>
            <p:nvPr/>
          </p:nvSpPr>
          <p:spPr bwMode="auto">
            <a:xfrm>
              <a:off x="3696" y="3681"/>
              <a:ext cx="1920" cy="291"/>
            </a:xfrm>
            <a:prstGeom prst="rect">
              <a:avLst/>
            </a:prstGeom>
            <a:solidFill>
              <a:schemeClr val="accent2"/>
            </a:solidFill>
            <a:ln w="38100">
              <a:solidFill>
                <a:srgbClr val="000066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endParaRPr lang="en-US" sz="1800">
                <a:solidFill>
                  <a:schemeClr val="tx2"/>
                </a:solidFill>
              </a:endParaRPr>
            </a:p>
          </p:txBody>
        </p:sp>
        <p:pic>
          <p:nvPicPr>
            <p:cNvPr id="22" name="Picture 29" descr="j0232284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4" y="3285"/>
              <a:ext cx="979" cy="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WordArt 30"/>
            <p:cNvSpPr>
              <a:spLocks noChangeArrowheads="1" noChangeShapeType="1" noTextEdit="1"/>
            </p:cNvSpPr>
            <p:nvPr/>
          </p:nvSpPr>
          <p:spPr bwMode="auto">
            <a:xfrm>
              <a:off x="4029" y="3675"/>
              <a:ext cx="1338" cy="29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200" b="1" i="1" kern="10" dirty="0"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solidFill>
                    <a:schemeClr val="bg1"/>
                  </a:solidFill>
                  <a:effectLst>
                    <a:outerShdw dist="35921" dir="2700000" algn="ctr" rotWithShape="0">
                      <a:srgbClr val="808080">
                        <a:alpha val="79999"/>
                      </a:srgbClr>
                    </a:outerShdw>
                  </a:effectLst>
                  <a:latin typeface="Arial"/>
                  <a:cs typeface="Arial"/>
                </a:rPr>
                <a:t>Turn</a:t>
              </a:r>
            </a:p>
          </p:txBody>
        </p:sp>
      </p:grpSp>
      <p:sp>
        <p:nvSpPr>
          <p:cNvPr id="24" name="WordArt 27">
            <a:hlinkClick r:id="" action="ppaction://noaction"/>
          </p:cNvPr>
          <p:cNvSpPr>
            <a:spLocks noChangeArrowheads="1" noChangeShapeType="1" noTextEdit="1"/>
          </p:cNvSpPr>
          <p:nvPr/>
        </p:nvSpPr>
        <p:spPr bwMode="auto">
          <a:xfrm>
            <a:off x="1905000" y="183642"/>
            <a:ext cx="4191000" cy="6572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3600" kern="10" spc="-36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MAGIC HAT</a:t>
            </a:r>
          </a:p>
        </p:txBody>
      </p:sp>
      <p:pic>
        <p:nvPicPr>
          <p:cNvPr id="25" name="Picture 37" descr="nut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3169" y="336155"/>
            <a:ext cx="1281937" cy="1173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WordArt 38">
            <a:hlinkClick r:id="" action="ppaction://noaction"/>
          </p:cNvPr>
          <p:cNvSpPr>
            <a:spLocks noChangeArrowheads="1" noChangeShapeType="1" noTextEdit="1"/>
          </p:cNvSpPr>
          <p:nvPr/>
        </p:nvSpPr>
        <p:spPr bwMode="auto">
          <a:xfrm>
            <a:off x="10245118" y="770850"/>
            <a:ext cx="485529" cy="38970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4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Arial Black"/>
            </a:endParaRPr>
          </a:p>
        </p:txBody>
      </p:sp>
      <p:pic>
        <p:nvPicPr>
          <p:cNvPr id="29" name="Picture 15" descr="anh dong 6"/>
          <p:cNvPicPr>
            <a:picLocks noChangeAspect="1" noChangeArrowheads="1" noCrop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77000"/>
            <a:ext cx="457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16" descr="anh dong 6"/>
          <p:cNvPicPr>
            <a:picLocks noChangeAspect="1" noChangeArrowheads="1" noCrop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6400800"/>
            <a:ext cx="497904" cy="468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5" descr="C:\Users\Administrator\Pictures\108783.gif"/>
          <p:cNvPicPr>
            <a:picLocks noChangeAspect="1" noChangeArrowheads="1" noCrop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25" y="69957"/>
            <a:ext cx="625475" cy="615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VUIDEHOC.WAV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527538" y="1028700"/>
            <a:ext cx="609600" cy="609600"/>
          </a:xfrm>
          <a:prstGeom prst="rect">
            <a:avLst/>
          </a:prstGeom>
        </p:spPr>
      </p:pic>
      <p:sp>
        <p:nvSpPr>
          <p:cNvPr id="33" name="Action Button: Forward or Next 32">
            <a:hlinkClick r:id="rId20" action="ppaction://hlinksldjump" highlightClick="1"/>
          </p:cNvPr>
          <p:cNvSpPr/>
          <p:nvPr/>
        </p:nvSpPr>
        <p:spPr>
          <a:xfrm>
            <a:off x="136526" y="5949100"/>
            <a:ext cx="736932" cy="40914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WordArt 10">
            <a:hlinkClick r:id="" action="ppaction://noaction"/>
          </p:cNvPr>
          <p:cNvSpPr>
            <a:spLocks noChangeArrowheads="1" noChangeShapeType="1" noTextEdit="1"/>
          </p:cNvSpPr>
          <p:nvPr/>
        </p:nvSpPr>
        <p:spPr bwMode="auto">
          <a:xfrm>
            <a:off x="8920128" y="738263"/>
            <a:ext cx="485529" cy="38970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0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1</a:t>
            </a:r>
          </a:p>
        </p:txBody>
      </p:sp>
      <p:sp>
        <p:nvSpPr>
          <p:cNvPr id="38" name="WordArt 11">
            <a:hlinkClick r:id="" action="ppaction://noaction"/>
          </p:cNvPr>
          <p:cNvSpPr>
            <a:spLocks noChangeArrowheads="1" noChangeShapeType="1" noTextEdit="1"/>
          </p:cNvSpPr>
          <p:nvPr/>
        </p:nvSpPr>
        <p:spPr bwMode="auto">
          <a:xfrm>
            <a:off x="8940536" y="1912754"/>
            <a:ext cx="485529" cy="38970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0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2</a:t>
            </a:r>
            <a:endParaRPr lang="en-US" sz="40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Arial Black"/>
            </a:endParaRPr>
          </a:p>
        </p:txBody>
      </p:sp>
      <p:sp>
        <p:nvSpPr>
          <p:cNvPr id="39" name="WordArt 12">
            <a:hlinkClick r:id="" action="ppaction://noaction"/>
          </p:cNvPr>
          <p:cNvSpPr>
            <a:spLocks noChangeArrowheads="1" noChangeShapeType="1" noTextEdit="1"/>
          </p:cNvSpPr>
          <p:nvPr/>
        </p:nvSpPr>
        <p:spPr bwMode="auto">
          <a:xfrm>
            <a:off x="9023648" y="3247996"/>
            <a:ext cx="485529" cy="38970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0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3</a:t>
            </a:r>
            <a:endParaRPr lang="en-US" sz="40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Arial Black"/>
            </a:endParaRPr>
          </a:p>
        </p:txBody>
      </p:sp>
      <p:sp>
        <p:nvSpPr>
          <p:cNvPr id="40" name="WordArt 13">
            <a:hlinkClick r:id="" action="ppaction://noaction"/>
          </p:cNvPr>
          <p:cNvSpPr>
            <a:spLocks noChangeArrowheads="1" noChangeShapeType="1" noTextEdit="1"/>
          </p:cNvSpPr>
          <p:nvPr/>
        </p:nvSpPr>
        <p:spPr bwMode="auto">
          <a:xfrm>
            <a:off x="10342743" y="1912754"/>
            <a:ext cx="459332" cy="38970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0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5</a:t>
            </a:r>
            <a:endParaRPr lang="en-US" sz="40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Arial Black"/>
            </a:endParaRPr>
          </a:p>
        </p:txBody>
      </p:sp>
      <p:sp>
        <p:nvSpPr>
          <p:cNvPr id="41" name="WordArt 38">
            <a:hlinkClick r:id="" action="ppaction://noaction"/>
          </p:cNvPr>
          <p:cNvSpPr>
            <a:spLocks noChangeArrowheads="1" noChangeShapeType="1" noTextEdit="1"/>
          </p:cNvSpPr>
          <p:nvPr/>
        </p:nvSpPr>
        <p:spPr bwMode="auto">
          <a:xfrm>
            <a:off x="10280961" y="768521"/>
            <a:ext cx="485529" cy="38970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0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4</a:t>
            </a:r>
            <a:endParaRPr lang="en-US" sz="40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2404858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1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4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49" dur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4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55" dur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4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61" dur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4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67" dur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4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73" dur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53800000">
                                      <p:cBhvr>
                                        <p:cTn id="7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92000000">
                                      <p:cBhvr>
                                        <p:cTn id="8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46940000">
                                      <p:cBhvr>
                                        <p:cTn id="8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30800000">
                                      <p:cBhvr>
                                        <p:cTn id="9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5100000">
                                      <p:cBhvr>
                                        <p:cTn id="9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77420000">
                                      <p:cBhvr>
                                        <p:cTn id="9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47720000">
                                      <p:cBhvr>
                                        <p:cTn id="10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57980000">
                                      <p:cBhvr>
                                        <p:cTn id="10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02320000">
                                      <p:cBhvr>
                                        <p:cTn id="1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21020000">
                                      <p:cBhvr>
                                        <p:cTn id="1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4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20" dur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6" dur="11139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audio>
              <p:cMediaNode>
                <p:cTn id="12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4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33" dur="1"/>
                                        <p:tgtEl>
                                          <p:spTgt spid="3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4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39" dur="1"/>
                                        <p:tgtEl>
                                          <p:spTgt spid="4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4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45" dur="1"/>
                                        <p:tgtEl>
                                          <p:spTgt spid="3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4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51" dur="1"/>
                                        <p:tgtEl>
                                          <p:spTgt spid="3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4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57" dur="1"/>
                                        <p:tgtEl>
                                          <p:spTgt spid="4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7" grpId="0" animBg="1"/>
      <p:bldP spid="17" grpId="1" animBg="1"/>
      <p:bldP spid="24" grpId="0" animBg="1"/>
      <p:bldP spid="26" grpId="0" animBg="1"/>
      <p:bldP spid="2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6"/>
          <p:cNvSpPr txBox="1">
            <a:spLocks noChangeArrowheads="1"/>
          </p:cNvSpPr>
          <p:nvPr/>
        </p:nvSpPr>
        <p:spPr bwMode="auto">
          <a:xfrm>
            <a:off x="896103" y="928687"/>
            <a:ext cx="10205034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sz="44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Hai </a:t>
            </a:r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alt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4" descr="K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46"/>
          <p:cNvSpPr txBox="1">
            <a:spLocks noChangeArrowheads="1"/>
          </p:cNvSpPr>
          <p:nvPr/>
        </p:nvSpPr>
        <p:spPr bwMode="auto">
          <a:xfrm>
            <a:off x="2021305" y="1971423"/>
            <a:ext cx="8871284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sz="44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Hai </a:t>
            </a:r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alt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2791327" y="2952604"/>
            <a:ext cx="2165684" cy="1106905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4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4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6529138" y="2952604"/>
            <a:ext cx="2165684" cy="1106905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endParaRPr lang="en-US" sz="44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2791327" y="2952603"/>
            <a:ext cx="2165684" cy="1106905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4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4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ction Button: Back or Previous 3">
            <a:hlinkClick r:id="rId3" action="ppaction://hlinksldjump" highlightClick="1"/>
          </p:cNvPr>
          <p:cNvSpPr/>
          <p:nvPr/>
        </p:nvSpPr>
        <p:spPr>
          <a:xfrm>
            <a:off x="0" y="5745707"/>
            <a:ext cx="691387" cy="539087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321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K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28850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47"/>
          <p:cNvSpPr txBox="1">
            <a:spLocks noChangeArrowheads="1"/>
          </p:cNvSpPr>
          <p:nvPr/>
        </p:nvSpPr>
        <p:spPr bwMode="auto">
          <a:xfrm>
            <a:off x="2043196" y="1857373"/>
            <a:ext cx="8358378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sz="4400" b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en-US" altLang="en-US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 Hai góc bằng nhau thì đối đỉnh.</a:t>
            </a:r>
          </a:p>
        </p:txBody>
      </p:sp>
      <p:sp>
        <p:nvSpPr>
          <p:cNvPr id="5" name="Oval 4"/>
          <p:cNvSpPr/>
          <p:nvPr/>
        </p:nvSpPr>
        <p:spPr>
          <a:xfrm>
            <a:off x="6529138" y="2952604"/>
            <a:ext cx="2165684" cy="1106905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endParaRPr lang="en-US" sz="44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2791327" y="2952603"/>
            <a:ext cx="2165684" cy="1106905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4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4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6529138" y="2952602"/>
            <a:ext cx="2165684" cy="1106905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endParaRPr lang="en-US" sz="44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8948" y="4059507"/>
            <a:ext cx="4650808" cy="2614009"/>
          </a:xfrm>
          <a:prstGeom prst="rect">
            <a:avLst/>
          </a:prstGeom>
        </p:spPr>
      </p:pic>
      <p:sp>
        <p:nvSpPr>
          <p:cNvPr id="2" name="Action Button: Back or Previous 1">
            <a:hlinkClick r:id="rId4" action="ppaction://hlinksldjump" highlightClick="1"/>
          </p:cNvPr>
          <p:cNvSpPr/>
          <p:nvPr/>
        </p:nvSpPr>
        <p:spPr>
          <a:xfrm>
            <a:off x="0" y="6005015"/>
            <a:ext cx="627797" cy="388961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123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K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43263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66274" y="1828800"/>
            <a:ext cx="105396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Hai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6529138" y="2952602"/>
            <a:ext cx="2165684" cy="1106905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endParaRPr lang="en-US" sz="44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2791327" y="2952603"/>
            <a:ext cx="2165684" cy="1106905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4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4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2791327" y="2952602"/>
            <a:ext cx="2165684" cy="1106905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4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4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Action Button: Back or Previous 7">
            <a:hlinkClick r:id="rId3" action="ppaction://hlinksldjump" highlightClick="1"/>
          </p:cNvPr>
          <p:cNvSpPr/>
          <p:nvPr/>
        </p:nvSpPr>
        <p:spPr>
          <a:xfrm>
            <a:off x="0" y="6032311"/>
            <a:ext cx="627797" cy="388961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546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K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601578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96103" y="1313407"/>
            <a:ext cx="105419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Hai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6529138" y="2952602"/>
            <a:ext cx="2165684" cy="1106905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endParaRPr lang="en-US" sz="44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2791327" y="2952602"/>
            <a:ext cx="2165684" cy="1106905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4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4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6529138" y="2928642"/>
            <a:ext cx="2165684" cy="1106905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endParaRPr lang="en-US" sz="44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8502" y="4035547"/>
            <a:ext cx="4583498" cy="2679032"/>
          </a:xfrm>
          <a:prstGeom prst="rect">
            <a:avLst/>
          </a:prstGeom>
        </p:spPr>
      </p:pic>
      <p:sp>
        <p:nvSpPr>
          <p:cNvPr id="9" name="Action Button: Back or Previous 8">
            <a:hlinkClick r:id="rId4" action="ppaction://hlinksldjump" highlightClick="1"/>
          </p:cNvPr>
          <p:cNvSpPr/>
          <p:nvPr/>
        </p:nvSpPr>
        <p:spPr>
          <a:xfrm>
            <a:off x="0" y="6114197"/>
            <a:ext cx="627797" cy="388961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425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K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601578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6529138" y="2952602"/>
            <a:ext cx="2165684" cy="1106905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endParaRPr lang="en-US" sz="44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2791327" y="2952602"/>
            <a:ext cx="2165684" cy="1106905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4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4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6529138" y="2928642"/>
            <a:ext cx="2165684" cy="1106905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endParaRPr lang="en-US" sz="44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71075" y="988277"/>
            <a:ext cx="102509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600" b="1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</a:t>
            </a: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alt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2847" y="3400926"/>
            <a:ext cx="3987127" cy="3176337"/>
          </a:xfrm>
          <a:prstGeom prst="rect">
            <a:avLst/>
          </a:prstGeom>
        </p:spPr>
      </p:pic>
      <p:sp>
        <p:nvSpPr>
          <p:cNvPr id="8" name="Action Button: Back or Previous 7">
            <a:hlinkClick r:id="rId4" action="ppaction://hlinksldjump" highlightClick="1"/>
          </p:cNvPr>
          <p:cNvSpPr/>
          <p:nvPr/>
        </p:nvSpPr>
        <p:spPr>
          <a:xfrm>
            <a:off x="0" y="6160049"/>
            <a:ext cx="627797" cy="388961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422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</TotalTime>
  <Words>665</Words>
  <Application>Microsoft Office PowerPoint</Application>
  <PresentationFormat>Custom</PresentationFormat>
  <Paragraphs>200</Paragraphs>
  <Slides>15</Slides>
  <Notes>0</Notes>
  <HiddenSlides>0</HiddenSlides>
  <MMClips>2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Microsoft Cop.</cp:lastModifiedBy>
  <cp:revision>28</cp:revision>
  <cp:lastPrinted>2019-09-22T16:00:58Z</cp:lastPrinted>
  <dcterms:created xsi:type="dcterms:W3CDTF">2019-09-21T02:35:00Z</dcterms:created>
  <dcterms:modified xsi:type="dcterms:W3CDTF">2019-10-03T01:02:56Z</dcterms:modified>
</cp:coreProperties>
</file>