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VNI-Times" panose="020B0604020202020204"/>
      <p:regular r:id="rId38"/>
      <p:bold r:id="rId39"/>
      <p:italic r:id="rId40"/>
      <p:boldItalic r:id="rId41"/>
    </p:embeddedFont>
    <p:embeddedFont>
      <p:font typeface="宋体" panose="02010600030101010101" pitchFamily="2" charset="-122"/>
      <p:regular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5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53663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8672" y="2110085"/>
            <a:ext cx="70466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tất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54272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giao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thuê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xuồng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25078"/>
              </p:ext>
            </p:extLst>
          </p:nvPr>
        </p:nvGraphicFramePr>
        <p:xfrm>
          <a:off x="226017" y="3300755"/>
          <a:ext cx="8714234" cy="7305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3055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tiền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thuê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xuồng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1236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Calibri Light</vt:lpstr>
      <vt:lpstr>Times New Roman</vt:lpstr>
      <vt:lpstr>Wingdings</vt:lpstr>
      <vt:lpstr>Open Sans</vt:lpstr>
      <vt:lpstr>Calibri</vt:lpstr>
      <vt:lpstr>微软雅黑</vt:lpstr>
      <vt:lpstr>等线</vt:lpstr>
      <vt:lpstr>Arial</vt:lpstr>
      <vt:lpstr>iCiel Nabila</vt:lpstr>
      <vt:lpstr>VNI-Times</vt:lpstr>
      <vt:lpstr>字魂36号-正文宋楷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Hùng Nguyễn Việt</cp:lastModifiedBy>
  <cp:revision>107</cp:revision>
  <dcterms:created xsi:type="dcterms:W3CDTF">2015-12-05T09:26:00Z</dcterms:created>
  <dcterms:modified xsi:type="dcterms:W3CDTF">2021-09-04T04:37:59Z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